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BC040-52C6-49D0-9E58-A7807D4EFE42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40B01F-4322-4F8D-8728-429F3EBBB5B8}" type="asst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b="1" u="sng" dirty="0" smtClean="0"/>
            <a:t>Vehicle </a:t>
          </a:r>
        </a:p>
        <a:p>
          <a:r>
            <a:rPr lang="en-US" sz="1600" dirty="0" err="1" smtClean="0"/>
            <a:t>noOfPassanger</a:t>
          </a:r>
          <a:endParaRPr lang="en-US" sz="1600" dirty="0" smtClean="0"/>
        </a:p>
        <a:p>
          <a:r>
            <a:rPr lang="en-US" sz="1600" dirty="0" err="1" smtClean="0"/>
            <a:t>maxSpeed</a:t>
          </a:r>
          <a:endParaRPr lang="en-US" sz="1600" dirty="0" smtClean="0"/>
        </a:p>
        <a:p>
          <a:r>
            <a:rPr lang="en-US" sz="1600" dirty="0" err="1" smtClean="0"/>
            <a:t>noOfWheel</a:t>
          </a:r>
          <a:endParaRPr lang="en-US" sz="1800" dirty="0" smtClean="0"/>
        </a:p>
        <a:p>
          <a:r>
            <a:rPr lang="en-US" sz="1600" dirty="0" err="1" smtClean="0"/>
            <a:t>noOfGears</a:t>
          </a:r>
          <a:endParaRPr lang="en-IN" sz="1600" dirty="0"/>
        </a:p>
      </dgm:t>
    </dgm:pt>
    <dgm:pt modelId="{3FB4ECAF-CA4E-450A-9774-1EFE2FE482CD}" type="parTrans" cxnId="{7BCE2512-665A-427E-B1A8-BD0020A6498F}">
      <dgm:prSet/>
      <dgm:spPr/>
      <dgm:t>
        <a:bodyPr/>
        <a:lstStyle/>
        <a:p>
          <a:endParaRPr lang="en-IN"/>
        </a:p>
      </dgm:t>
    </dgm:pt>
    <dgm:pt modelId="{5FE05ADC-911B-4C55-B36B-37347AE83871}" type="sibTrans" cxnId="{7BCE2512-665A-427E-B1A8-BD0020A6498F}">
      <dgm:prSet/>
      <dgm:spPr/>
      <dgm:t>
        <a:bodyPr/>
        <a:lstStyle/>
        <a:p>
          <a:endParaRPr lang="en-IN"/>
        </a:p>
      </dgm:t>
    </dgm:pt>
    <dgm:pt modelId="{0F9AEA42-AC9C-446B-A40D-AC10E63E203E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b="1" u="sng" dirty="0" smtClean="0"/>
            <a:t>Bike</a:t>
          </a:r>
        </a:p>
        <a:p>
          <a:r>
            <a:rPr lang="en-US" sz="1600" b="0" u="none" dirty="0" err="1" smtClean="0"/>
            <a:t>cubicCapacity</a:t>
          </a:r>
          <a:endParaRPr lang="en-US" sz="1600" b="0" u="none" dirty="0" smtClean="0"/>
        </a:p>
        <a:p>
          <a:r>
            <a:rPr lang="en-US" sz="1600" b="0" u="none" dirty="0" err="1" smtClean="0"/>
            <a:t>isMoped</a:t>
          </a:r>
          <a:endParaRPr lang="en-IN" sz="1400" b="0" u="none" dirty="0"/>
        </a:p>
      </dgm:t>
    </dgm:pt>
    <dgm:pt modelId="{67CD6381-FE82-462F-849C-1BFD0DB69E0B}" type="parTrans" cxnId="{F6434B25-CF53-4D9E-BC5C-8024524B07E2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D230610-37E0-41A6-AE47-AA3CB4743E4B}" type="sibTrans" cxnId="{F6434B25-CF53-4D9E-BC5C-8024524B07E2}">
      <dgm:prSet/>
      <dgm:spPr/>
      <dgm:t>
        <a:bodyPr/>
        <a:lstStyle/>
        <a:p>
          <a:endParaRPr lang="en-IN"/>
        </a:p>
      </dgm:t>
    </dgm:pt>
    <dgm:pt modelId="{E4A59206-6175-460C-8690-4415F1388A57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b="1" u="sng" dirty="0" smtClean="0"/>
            <a:t>Car</a:t>
          </a:r>
        </a:p>
        <a:p>
          <a:r>
            <a:rPr lang="en-US" sz="1600" b="0" u="none" dirty="0" smtClean="0"/>
            <a:t>horsepower</a:t>
          </a:r>
        </a:p>
        <a:p>
          <a:r>
            <a:rPr lang="en-US" sz="1600" b="0" u="none" dirty="0" err="1" smtClean="0"/>
            <a:t>noOfAirBags</a:t>
          </a:r>
          <a:endParaRPr lang="en-US" sz="1600" b="0" u="none" dirty="0" smtClean="0"/>
        </a:p>
        <a:p>
          <a:r>
            <a:rPr lang="en-US" sz="1600" b="0" u="none" dirty="0" err="1" smtClean="0"/>
            <a:t>tollTaxAmount</a:t>
          </a:r>
          <a:r>
            <a:rPr lang="en-US" sz="1600" b="0" u="none" dirty="0" smtClean="0"/>
            <a:t>()</a:t>
          </a:r>
          <a:endParaRPr lang="en-IN" sz="1600" b="0" u="none" dirty="0"/>
        </a:p>
      </dgm:t>
    </dgm:pt>
    <dgm:pt modelId="{2D6B8FB6-CA39-4F15-91D1-54EFB82ADA2E}" type="parTrans" cxnId="{B66D9790-A04D-41AB-89ED-D442DAFC4D90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93793AE-CE6A-4FBC-AB55-521BE14EA731}" type="sibTrans" cxnId="{B66D9790-A04D-41AB-89ED-D442DAFC4D90}">
      <dgm:prSet/>
      <dgm:spPr/>
      <dgm:t>
        <a:bodyPr/>
        <a:lstStyle/>
        <a:p>
          <a:endParaRPr lang="en-IN"/>
        </a:p>
      </dgm:t>
    </dgm:pt>
    <dgm:pt modelId="{100A778B-F25D-4057-878F-3B0EED0F7E88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b="1" u="sng" dirty="0" smtClean="0"/>
            <a:t>Truck</a:t>
          </a:r>
        </a:p>
        <a:p>
          <a:r>
            <a:rPr lang="en-US" sz="1600" b="0" u="none" dirty="0" smtClean="0"/>
            <a:t>horsepower</a:t>
          </a:r>
        </a:p>
        <a:p>
          <a:r>
            <a:rPr lang="en-US" sz="1600" b="0" u="none" dirty="0" err="1" smtClean="0"/>
            <a:t>loadingCapacity</a:t>
          </a:r>
          <a:endParaRPr lang="en-US" sz="1600" b="0" u="none" dirty="0" smtClean="0"/>
        </a:p>
        <a:p>
          <a:r>
            <a:rPr lang="en-US" sz="1600" b="0" u="none" dirty="0" err="1" smtClean="0"/>
            <a:t>payTollTax</a:t>
          </a:r>
          <a:r>
            <a:rPr lang="en-US" sz="1600" b="0" u="none" dirty="0" smtClean="0"/>
            <a:t>()</a:t>
          </a:r>
          <a:endParaRPr lang="en-IN" sz="1600" b="0" u="none" dirty="0"/>
        </a:p>
      </dgm:t>
    </dgm:pt>
    <dgm:pt modelId="{684D332E-9016-4FC7-9375-C430B32D06C7}" type="parTrans" cxnId="{46AD890B-189D-485F-9ABD-4592916B7640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8D94570-70B4-41BF-88A2-59FE8B3BC1CA}" type="sibTrans" cxnId="{46AD890B-189D-485F-9ABD-4592916B7640}">
      <dgm:prSet/>
      <dgm:spPr/>
      <dgm:t>
        <a:bodyPr/>
        <a:lstStyle/>
        <a:p>
          <a:endParaRPr lang="en-IN"/>
        </a:p>
      </dgm:t>
    </dgm:pt>
    <dgm:pt modelId="{AC873490-3DF5-4D33-B489-ADDD7C58DA89}" type="pres">
      <dgm:prSet presAssocID="{D4DBC040-52C6-49D0-9E58-A7807D4EFE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539A07-0904-4301-B083-F947EEEF02D0}" type="pres">
      <dgm:prSet presAssocID="{C040B01F-4322-4F8D-8728-429F3EBBB5B8}" presName="hierRoot1" presStyleCnt="0">
        <dgm:presLayoutVars>
          <dgm:hierBranch val="init"/>
        </dgm:presLayoutVars>
      </dgm:prSet>
      <dgm:spPr/>
    </dgm:pt>
    <dgm:pt modelId="{E71893F1-DA68-474C-B8EE-62DAE4B02B3D}" type="pres">
      <dgm:prSet presAssocID="{C040B01F-4322-4F8D-8728-429F3EBBB5B8}" presName="rootComposite1" presStyleCnt="0"/>
      <dgm:spPr/>
    </dgm:pt>
    <dgm:pt modelId="{B602BDC7-E95A-4338-8B4B-74B1DBC2410A}" type="pres">
      <dgm:prSet presAssocID="{C040B01F-4322-4F8D-8728-429F3EBBB5B8}" presName="rootText1" presStyleLbl="node0" presStyleIdx="0" presStyleCnt="1" custScaleY="215659" custLinFactNeighborX="-35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FC1C3E-091C-4E3F-8DDC-DB929EE45D82}" type="pres">
      <dgm:prSet presAssocID="{C040B01F-4322-4F8D-8728-429F3EBBB5B8}" presName="rootConnector1" presStyleLbl="asst0" presStyleIdx="0" presStyleCnt="0"/>
      <dgm:spPr/>
    </dgm:pt>
    <dgm:pt modelId="{DC46540B-50A0-4A8E-832C-FD679794737A}" type="pres">
      <dgm:prSet presAssocID="{C040B01F-4322-4F8D-8728-429F3EBBB5B8}" presName="hierChild2" presStyleCnt="0"/>
      <dgm:spPr/>
    </dgm:pt>
    <dgm:pt modelId="{AC95D7AF-A813-41E9-A298-35E1BB91AE32}" type="pres">
      <dgm:prSet presAssocID="{67CD6381-FE82-462F-849C-1BFD0DB69E0B}" presName="Name37" presStyleLbl="parChTrans1D2" presStyleIdx="0" presStyleCnt="3"/>
      <dgm:spPr/>
    </dgm:pt>
    <dgm:pt modelId="{E31D83E7-B07D-428B-A6C9-1BF3B2758DD1}" type="pres">
      <dgm:prSet presAssocID="{0F9AEA42-AC9C-446B-A40D-AC10E63E203E}" presName="hierRoot2" presStyleCnt="0">
        <dgm:presLayoutVars>
          <dgm:hierBranch val="init"/>
        </dgm:presLayoutVars>
      </dgm:prSet>
      <dgm:spPr/>
    </dgm:pt>
    <dgm:pt modelId="{BB6462A0-09D3-4DAE-9435-ED76F7A39D29}" type="pres">
      <dgm:prSet presAssocID="{0F9AEA42-AC9C-446B-A40D-AC10E63E203E}" presName="rootComposite" presStyleCnt="0"/>
      <dgm:spPr/>
    </dgm:pt>
    <dgm:pt modelId="{43A566D4-3D17-429B-9219-00E42D1812EC}" type="pres">
      <dgm:prSet presAssocID="{0F9AEA42-AC9C-446B-A40D-AC10E63E203E}" presName="rootText" presStyleLbl="node2" presStyleIdx="0" presStyleCnt="3" custScaleY="1949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E14D4B9-3BC6-476E-AF1F-08F97126894A}" type="pres">
      <dgm:prSet presAssocID="{0F9AEA42-AC9C-446B-A40D-AC10E63E203E}" presName="rootConnector" presStyleLbl="node2" presStyleIdx="0" presStyleCnt="3"/>
      <dgm:spPr/>
    </dgm:pt>
    <dgm:pt modelId="{8184A23E-5987-4EB0-AA0B-825F18CEF879}" type="pres">
      <dgm:prSet presAssocID="{0F9AEA42-AC9C-446B-A40D-AC10E63E203E}" presName="hierChild4" presStyleCnt="0"/>
      <dgm:spPr/>
    </dgm:pt>
    <dgm:pt modelId="{32C17175-E67F-45A6-B87D-457033040E15}" type="pres">
      <dgm:prSet presAssocID="{0F9AEA42-AC9C-446B-A40D-AC10E63E203E}" presName="hierChild5" presStyleCnt="0"/>
      <dgm:spPr/>
    </dgm:pt>
    <dgm:pt modelId="{95005E88-27FA-4E7F-9DD6-4E0E45B2EA9A}" type="pres">
      <dgm:prSet presAssocID="{2D6B8FB6-CA39-4F15-91D1-54EFB82ADA2E}" presName="Name37" presStyleLbl="parChTrans1D2" presStyleIdx="1" presStyleCnt="3"/>
      <dgm:spPr/>
    </dgm:pt>
    <dgm:pt modelId="{09D2DAAC-4CE5-4803-9CCF-209F9C5DF9AB}" type="pres">
      <dgm:prSet presAssocID="{E4A59206-6175-460C-8690-4415F1388A57}" presName="hierRoot2" presStyleCnt="0">
        <dgm:presLayoutVars>
          <dgm:hierBranch val="init"/>
        </dgm:presLayoutVars>
      </dgm:prSet>
      <dgm:spPr/>
    </dgm:pt>
    <dgm:pt modelId="{F28F2A5A-FE44-4593-A24C-3D4242A9C46B}" type="pres">
      <dgm:prSet presAssocID="{E4A59206-6175-460C-8690-4415F1388A57}" presName="rootComposite" presStyleCnt="0"/>
      <dgm:spPr/>
    </dgm:pt>
    <dgm:pt modelId="{3D3CE284-C59C-41EB-A1CB-243B77430ACD}" type="pres">
      <dgm:prSet presAssocID="{E4A59206-6175-460C-8690-4415F1388A57}" presName="rootText" presStyleLbl="node2" presStyleIdx="1" presStyleCnt="3" custScaleY="19273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AD293A-B40F-4717-8988-1D9BE0291934}" type="pres">
      <dgm:prSet presAssocID="{E4A59206-6175-460C-8690-4415F1388A57}" presName="rootConnector" presStyleLbl="node2" presStyleIdx="1" presStyleCnt="3"/>
      <dgm:spPr/>
    </dgm:pt>
    <dgm:pt modelId="{7E639B25-6E93-4F32-87D1-B611ABFA892B}" type="pres">
      <dgm:prSet presAssocID="{E4A59206-6175-460C-8690-4415F1388A57}" presName="hierChild4" presStyleCnt="0"/>
      <dgm:spPr/>
    </dgm:pt>
    <dgm:pt modelId="{727FB2BD-AF26-431D-BCBF-6C71A4067701}" type="pres">
      <dgm:prSet presAssocID="{E4A59206-6175-460C-8690-4415F1388A57}" presName="hierChild5" presStyleCnt="0"/>
      <dgm:spPr/>
    </dgm:pt>
    <dgm:pt modelId="{B4E6620E-78AD-461E-9124-70F8C4B38A9A}" type="pres">
      <dgm:prSet presAssocID="{684D332E-9016-4FC7-9375-C430B32D06C7}" presName="Name37" presStyleLbl="parChTrans1D2" presStyleIdx="2" presStyleCnt="3"/>
      <dgm:spPr/>
    </dgm:pt>
    <dgm:pt modelId="{55FC0AC1-5916-4865-86B9-0A7054E0A192}" type="pres">
      <dgm:prSet presAssocID="{100A778B-F25D-4057-878F-3B0EED0F7E88}" presName="hierRoot2" presStyleCnt="0">
        <dgm:presLayoutVars>
          <dgm:hierBranch val="init"/>
        </dgm:presLayoutVars>
      </dgm:prSet>
      <dgm:spPr/>
    </dgm:pt>
    <dgm:pt modelId="{18F2FA26-FF25-437F-B17D-7B55EF088183}" type="pres">
      <dgm:prSet presAssocID="{100A778B-F25D-4057-878F-3B0EED0F7E88}" presName="rootComposite" presStyleCnt="0"/>
      <dgm:spPr/>
    </dgm:pt>
    <dgm:pt modelId="{B33832F6-0605-41BB-81D3-8A44641FA7D6}" type="pres">
      <dgm:prSet presAssocID="{100A778B-F25D-4057-878F-3B0EED0F7E88}" presName="rootText" presStyleLbl="node2" presStyleIdx="2" presStyleCnt="3" custScaleY="18918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F0DE72-BE82-43EC-B441-27FB3D491021}" type="pres">
      <dgm:prSet presAssocID="{100A778B-F25D-4057-878F-3B0EED0F7E88}" presName="rootConnector" presStyleLbl="node2" presStyleIdx="2" presStyleCnt="3"/>
      <dgm:spPr/>
    </dgm:pt>
    <dgm:pt modelId="{EBB4FC65-7EC7-4CEF-967E-23B268D06C89}" type="pres">
      <dgm:prSet presAssocID="{100A778B-F25D-4057-878F-3B0EED0F7E88}" presName="hierChild4" presStyleCnt="0"/>
      <dgm:spPr/>
    </dgm:pt>
    <dgm:pt modelId="{A6672B91-F65D-4AF9-A54E-A4D0D4519EA3}" type="pres">
      <dgm:prSet presAssocID="{100A778B-F25D-4057-878F-3B0EED0F7E88}" presName="hierChild5" presStyleCnt="0"/>
      <dgm:spPr/>
    </dgm:pt>
    <dgm:pt modelId="{EAF749F7-7154-43EA-9254-B8803D71AB4C}" type="pres">
      <dgm:prSet presAssocID="{C040B01F-4322-4F8D-8728-429F3EBBB5B8}" presName="hierChild3" presStyleCnt="0"/>
      <dgm:spPr/>
    </dgm:pt>
  </dgm:ptLst>
  <dgm:cxnLst>
    <dgm:cxn modelId="{1E49DF60-52A6-4FB1-8125-73A4DA09DFA0}" type="presOf" srcId="{67CD6381-FE82-462F-849C-1BFD0DB69E0B}" destId="{AC95D7AF-A813-41E9-A298-35E1BB91AE32}" srcOrd="0" destOrd="0" presId="urn:microsoft.com/office/officeart/2005/8/layout/orgChart1"/>
    <dgm:cxn modelId="{665AAF91-F75E-46B6-BA3E-C5C9C9A28E83}" type="presOf" srcId="{C040B01F-4322-4F8D-8728-429F3EBBB5B8}" destId="{EAFC1C3E-091C-4E3F-8DDC-DB929EE45D82}" srcOrd="1" destOrd="0" presId="urn:microsoft.com/office/officeart/2005/8/layout/orgChart1"/>
    <dgm:cxn modelId="{0FE82A3E-2017-48AB-BF7F-01173EF7166E}" type="presOf" srcId="{100A778B-F25D-4057-878F-3B0EED0F7E88}" destId="{B33832F6-0605-41BB-81D3-8A44641FA7D6}" srcOrd="0" destOrd="0" presId="urn:microsoft.com/office/officeart/2005/8/layout/orgChart1"/>
    <dgm:cxn modelId="{30DB319F-5FC0-41B8-AD04-BF0C45BA7A73}" type="presOf" srcId="{C040B01F-4322-4F8D-8728-429F3EBBB5B8}" destId="{B602BDC7-E95A-4338-8B4B-74B1DBC2410A}" srcOrd="0" destOrd="0" presId="urn:microsoft.com/office/officeart/2005/8/layout/orgChart1"/>
    <dgm:cxn modelId="{030D0C53-BC51-4D8F-95DD-7155DEB867E1}" type="presOf" srcId="{100A778B-F25D-4057-878F-3B0EED0F7E88}" destId="{78F0DE72-BE82-43EC-B441-27FB3D491021}" srcOrd="1" destOrd="0" presId="urn:microsoft.com/office/officeart/2005/8/layout/orgChart1"/>
    <dgm:cxn modelId="{DA103BD4-2EAA-42B8-A42A-CBE57131DEA4}" type="presOf" srcId="{2D6B8FB6-CA39-4F15-91D1-54EFB82ADA2E}" destId="{95005E88-27FA-4E7F-9DD6-4E0E45B2EA9A}" srcOrd="0" destOrd="0" presId="urn:microsoft.com/office/officeart/2005/8/layout/orgChart1"/>
    <dgm:cxn modelId="{A121BC7C-A07E-4089-970C-DD9362FBDCEA}" type="presOf" srcId="{0F9AEA42-AC9C-446B-A40D-AC10E63E203E}" destId="{43A566D4-3D17-429B-9219-00E42D1812EC}" srcOrd="0" destOrd="0" presId="urn:microsoft.com/office/officeart/2005/8/layout/orgChart1"/>
    <dgm:cxn modelId="{46AD890B-189D-485F-9ABD-4592916B7640}" srcId="{C040B01F-4322-4F8D-8728-429F3EBBB5B8}" destId="{100A778B-F25D-4057-878F-3B0EED0F7E88}" srcOrd="2" destOrd="0" parTransId="{684D332E-9016-4FC7-9375-C430B32D06C7}" sibTransId="{18D94570-70B4-41BF-88A2-59FE8B3BC1CA}"/>
    <dgm:cxn modelId="{61EC8CC0-608A-4DA4-8D2C-9F8D9E96C9AD}" type="presOf" srcId="{D4DBC040-52C6-49D0-9E58-A7807D4EFE42}" destId="{AC873490-3DF5-4D33-B489-ADDD7C58DA89}" srcOrd="0" destOrd="0" presId="urn:microsoft.com/office/officeart/2005/8/layout/orgChart1"/>
    <dgm:cxn modelId="{F6434B25-CF53-4D9E-BC5C-8024524B07E2}" srcId="{C040B01F-4322-4F8D-8728-429F3EBBB5B8}" destId="{0F9AEA42-AC9C-446B-A40D-AC10E63E203E}" srcOrd="0" destOrd="0" parTransId="{67CD6381-FE82-462F-849C-1BFD0DB69E0B}" sibTransId="{6D230610-37E0-41A6-AE47-AA3CB4743E4B}"/>
    <dgm:cxn modelId="{B66D9790-A04D-41AB-89ED-D442DAFC4D90}" srcId="{C040B01F-4322-4F8D-8728-429F3EBBB5B8}" destId="{E4A59206-6175-460C-8690-4415F1388A57}" srcOrd="1" destOrd="0" parTransId="{2D6B8FB6-CA39-4F15-91D1-54EFB82ADA2E}" sibTransId="{093793AE-CE6A-4FBC-AB55-521BE14EA731}"/>
    <dgm:cxn modelId="{59104A2B-72F0-469E-94E2-DB3E8DB6BA40}" type="presOf" srcId="{0F9AEA42-AC9C-446B-A40D-AC10E63E203E}" destId="{BE14D4B9-3BC6-476E-AF1F-08F97126894A}" srcOrd="1" destOrd="0" presId="urn:microsoft.com/office/officeart/2005/8/layout/orgChart1"/>
    <dgm:cxn modelId="{7BCE2512-665A-427E-B1A8-BD0020A6498F}" srcId="{D4DBC040-52C6-49D0-9E58-A7807D4EFE42}" destId="{C040B01F-4322-4F8D-8728-429F3EBBB5B8}" srcOrd="0" destOrd="0" parTransId="{3FB4ECAF-CA4E-450A-9774-1EFE2FE482CD}" sibTransId="{5FE05ADC-911B-4C55-B36B-37347AE83871}"/>
    <dgm:cxn modelId="{5D1324EA-69C1-4F36-AEBC-D289E725E99A}" type="presOf" srcId="{E4A59206-6175-460C-8690-4415F1388A57}" destId="{21AD293A-B40F-4717-8988-1D9BE0291934}" srcOrd="1" destOrd="0" presId="urn:microsoft.com/office/officeart/2005/8/layout/orgChart1"/>
    <dgm:cxn modelId="{AE99DCD9-B8B5-4332-800F-CE4551D954C3}" type="presOf" srcId="{E4A59206-6175-460C-8690-4415F1388A57}" destId="{3D3CE284-C59C-41EB-A1CB-243B77430ACD}" srcOrd="0" destOrd="0" presId="urn:microsoft.com/office/officeart/2005/8/layout/orgChart1"/>
    <dgm:cxn modelId="{B95DC68F-8A2E-4F4D-A1CF-95E84225B56A}" type="presOf" srcId="{684D332E-9016-4FC7-9375-C430B32D06C7}" destId="{B4E6620E-78AD-461E-9124-70F8C4B38A9A}" srcOrd="0" destOrd="0" presId="urn:microsoft.com/office/officeart/2005/8/layout/orgChart1"/>
    <dgm:cxn modelId="{CF79250E-AC2A-4B39-916B-D7CE0F946997}" type="presParOf" srcId="{AC873490-3DF5-4D33-B489-ADDD7C58DA89}" destId="{C1539A07-0904-4301-B083-F947EEEF02D0}" srcOrd="0" destOrd="0" presId="urn:microsoft.com/office/officeart/2005/8/layout/orgChart1"/>
    <dgm:cxn modelId="{71809E86-A77C-470F-8B7B-18C2D5B6C297}" type="presParOf" srcId="{C1539A07-0904-4301-B083-F947EEEF02D0}" destId="{E71893F1-DA68-474C-B8EE-62DAE4B02B3D}" srcOrd="0" destOrd="0" presId="urn:microsoft.com/office/officeart/2005/8/layout/orgChart1"/>
    <dgm:cxn modelId="{8C2CD9F4-B9F5-435D-A48B-00581F139A32}" type="presParOf" srcId="{E71893F1-DA68-474C-B8EE-62DAE4B02B3D}" destId="{B602BDC7-E95A-4338-8B4B-74B1DBC2410A}" srcOrd="0" destOrd="0" presId="urn:microsoft.com/office/officeart/2005/8/layout/orgChart1"/>
    <dgm:cxn modelId="{894DDED0-3A19-4FC9-BCE5-67C97898AE5D}" type="presParOf" srcId="{E71893F1-DA68-474C-B8EE-62DAE4B02B3D}" destId="{EAFC1C3E-091C-4E3F-8DDC-DB929EE45D82}" srcOrd="1" destOrd="0" presId="urn:microsoft.com/office/officeart/2005/8/layout/orgChart1"/>
    <dgm:cxn modelId="{58B99C35-515B-41DF-8D5A-129CFCCB7B08}" type="presParOf" srcId="{C1539A07-0904-4301-B083-F947EEEF02D0}" destId="{DC46540B-50A0-4A8E-832C-FD679794737A}" srcOrd="1" destOrd="0" presId="urn:microsoft.com/office/officeart/2005/8/layout/orgChart1"/>
    <dgm:cxn modelId="{84CD03AE-AEBD-4F2D-BAB0-77A4C6DF1C48}" type="presParOf" srcId="{DC46540B-50A0-4A8E-832C-FD679794737A}" destId="{AC95D7AF-A813-41E9-A298-35E1BB91AE32}" srcOrd="0" destOrd="0" presId="urn:microsoft.com/office/officeart/2005/8/layout/orgChart1"/>
    <dgm:cxn modelId="{EDA6AA55-3887-48F1-BE29-681D5A57D980}" type="presParOf" srcId="{DC46540B-50A0-4A8E-832C-FD679794737A}" destId="{E31D83E7-B07D-428B-A6C9-1BF3B2758DD1}" srcOrd="1" destOrd="0" presId="urn:microsoft.com/office/officeart/2005/8/layout/orgChart1"/>
    <dgm:cxn modelId="{9FAC6808-DE81-41D2-B0F6-5DB8376E5C89}" type="presParOf" srcId="{E31D83E7-B07D-428B-A6C9-1BF3B2758DD1}" destId="{BB6462A0-09D3-4DAE-9435-ED76F7A39D29}" srcOrd="0" destOrd="0" presId="urn:microsoft.com/office/officeart/2005/8/layout/orgChart1"/>
    <dgm:cxn modelId="{AB8329BC-42FB-43F0-94F9-F964430CB0A6}" type="presParOf" srcId="{BB6462A0-09D3-4DAE-9435-ED76F7A39D29}" destId="{43A566D4-3D17-429B-9219-00E42D1812EC}" srcOrd="0" destOrd="0" presId="urn:microsoft.com/office/officeart/2005/8/layout/orgChart1"/>
    <dgm:cxn modelId="{88EFEAE0-DEFC-43A6-B14E-D1B606F9A876}" type="presParOf" srcId="{BB6462A0-09D3-4DAE-9435-ED76F7A39D29}" destId="{BE14D4B9-3BC6-476E-AF1F-08F97126894A}" srcOrd="1" destOrd="0" presId="urn:microsoft.com/office/officeart/2005/8/layout/orgChart1"/>
    <dgm:cxn modelId="{1F72C193-0CD6-4A27-9CB1-F0A6EAE81925}" type="presParOf" srcId="{E31D83E7-B07D-428B-A6C9-1BF3B2758DD1}" destId="{8184A23E-5987-4EB0-AA0B-825F18CEF879}" srcOrd="1" destOrd="0" presId="urn:microsoft.com/office/officeart/2005/8/layout/orgChart1"/>
    <dgm:cxn modelId="{6480DD19-1A5F-48E0-A78F-1C3AF2E6DF0C}" type="presParOf" srcId="{E31D83E7-B07D-428B-A6C9-1BF3B2758DD1}" destId="{32C17175-E67F-45A6-B87D-457033040E15}" srcOrd="2" destOrd="0" presId="urn:microsoft.com/office/officeart/2005/8/layout/orgChart1"/>
    <dgm:cxn modelId="{40B32A91-15A1-4791-8025-333BFA79A1E1}" type="presParOf" srcId="{DC46540B-50A0-4A8E-832C-FD679794737A}" destId="{95005E88-27FA-4E7F-9DD6-4E0E45B2EA9A}" srcOrd="2" destOrd="0" presId="urn:microsoft.com/office/officeart/2005/8/layout/orgChart1"/>
    <dgm:cxn modelId="{5E99699A-8740-4A5A-A629-59B3D15EB540}" type="presParOf" srcId="{DC46540B-50A0-4A8E-832C-FD679794737A}" destId="{09D2DAAC-4CE5-4803-9CCF-209F9C5DF9AB}" srcOrd="3" destOrd="0" presId="urn:microsoft.com/office/officeart/2005/8/layout/orgChart1"/>
    <dgm:cxn modelId="{FC5CE2EB-82F8-4A91-9184-455B2DFAAD5D}" type="presParOf" srcId="{09D2DAAC-4CE5-4803-9CCF-209F9C5DF9AB}" destId="{F28F2A5A-FE44-4593-A24C-3D4242A9C46B}" srcOrd="0" destOrd="0" presId="urn:microsoft.com/office/officeart/2005/8/layout/orgChart1"/>
    <dgm:cxn modelId="{DEAFEFCC-D50F-41B7-BC2D-A4B9141F9E7E}" type="presParOf" srcId="{F28F2A5A-FE44-4593-A24C-3D4242A9C46B}" destId="{3D3CE284-C59C-41EB-A1CB-243B77430ACD}" srcOrd="0" destOrd="0" presId="urn:microsoft.com/office/officeart/2005/8/layout/orgChart1"/>
    <dgm:cxn modelId="{CAC30870-8FE7-4917-A637-465095C91E84}" type="presParOf" srcId="{F28F2A5A-FE44-4593-A24C-3D4242A9C46B}" destId="{21AD293A-B40F-4717-8988-1D9BE0291934}" srcOrd="1" destOrd="0" presId="urn:microsoft.com/office/officeart/2005/8/layout/orgChart1"/>
    <dgm:cxn modelId="{A4CF13C7-4B33-4103-8EC3-2205B3C32F76}" type="presParOf" srcId="{09D2DAAC-4CE5-4803-9CCF-209F9C5DF9AB}" destId="{7E639B25-6E93-4F32-87D1-B611ABFA892B}" srcOrd="1" destOrd="0" presId="urn:microsoft.com/office/officeart/2005/8/layout/orgChart1"/>
    <dgm:cxn modelId="{949D8EDF-9C23-4A22-B37F-748C7B1309ED}" type="presParOf" srcId="{09D2DAAC-4CE5-4803-9CCF-209F9C5DF9AB}" destId="{727FB2BD-AF26-431D-BCBF-6C71A4067701}" srcOrd="2" destOrd="0" presId="urn:microsoft.com/office/officeart/2005/8/layout/orgChart1"/>
    <dgm:cxn modelId="{DDDA1EC4-7E1F-466F-9ED8-C90856AFDB54}" type="presParOf" srcId="{DC46540B-50A0-4A8E-832C-FD679794737A}" destId="{B4E6620E-78AD-461E-9124-70F8C4B38A9A}" srcOrd="4" destOrd="0" presId="urn:microsoft.com/office/officeart/2005/8/layout/orgChart1"/>
    <dgm:cxn modelId="{ED0071C5-2469-4B8B-9F17-B07419EF9841}" type="presParOf" srcId="{DC46540B-50A0-4A8E-832C-FD679794737A}" destId="{55FC0AC1-5916-4865-86B9-0A7054E0A192}" srcOrd="5" destOrd="0" presId="urn:microsoft.com/office/officeart/2005/8/layout/orgChart1"/>
    <dgm:cxn modelId="{02CDECD8-0B73-45A6-A7ED-DF763DF8D46B}" type="presParOf" srcId="{55FC0AC1-5916-4865-86B9-0A7054E0A192}" destId="{18F2FA26-FF25-437F-B17D-7B55EF088183}" srcOrd="0" destOrd="0" presId="urn:microsoft.com/office/officeart/2005/8/layout/orgChart1"/>
    <dgm:cxn modelId="{0991C4BC-0278-4050-927C-08E9DC32843D}" type="presParOf" srcId="{18F2FA26-FF25-437F-B17D-7B55EF088183}" destId="{B33832F6-0605-41BB-81D3-8A44641FA7D6}" srcOrd="0" destOrd="0" presId="urn:microsoft.com/office/officeart/2005/8/layout/orgChart1"/>
    <dgm:cxn modelId="{44D6C692-4DCD-4854-929D-9F5970FCC083}" type="presParOf" srcId="{18F2FA26-FF25-437F-B17D-7B55EF088183}" destId="{78F0DE72-BE82-43EC-B441-27FB3D491021}" srcOrd="1" destOrd="0" presId="urn:microsoft.com/office/officeart/2005/8/layout/orgChart1"/>
    <dgm:cxn modelId="{158DBAD0-8E77-439C-B2EC-1910B1AFEDD3}" type="presParOf" srcId="{55FC0AC1-5916-4865-86B9-0A7054E0A192}" destId="{EBB4FC65-7EC7-4CEF-967E-23B268D06C89}" srcOrd="1" destOrd="0" presId="urn:microsoft.com/office/officeart/2005/8/layout/orgChart1"/>
    <dgm:cxn modelId="{A0718788-7DB6-420A-AA06-CA3629ED8077}" type="presParOf" srcId="{55FC0AC1-5916-4865-86B9-0A7054E0A192}" destId="{A6672B91-F65D-4AF9-A54E-A4D0D4519EA3}" srcOrd="2" destOrd="0" presId="urn:microsoft.com/office/officeart/2005/8/layout/orgChart1"/>
    <dgm:cxn modelId="{41A8CA19-E950-44E9-833F-22E804D4DA5B}" type="presParOf" srcId="{C1539A07-0904-4301-B083-F947EEEF02D0}" destId="{EAF749F7-7154-43EA-9254-B8803D71AB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6620E-78AD-461E-9124-70F8C4B38A9A}">
      <dsp:nvSpPr>
        <dsp:cNvPr id="0" name=""/>
        <dsp:cNvSpPr/>
      </dsp:nvSpPr>
      <dsp:spPr>
        <a:xfrm>
          <a:off x="3256443" y="2203694"/>
          <a:ext cx="2423044" cy="40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12"/>
              </a:lnTo>
              <a:lnTo>
                <a:pt x="2423044" y="204212"/>
              </a:lnTo>
              <a:lnTo>
                <a:pt x="2423044" y="408424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5E88-27FA-4E7F-9DD6-4E0E45B2EA9A}">
      <dsp:nvSpPr>
        <dsp:cNvPr id="0" name=""/>
        <dsp:cNvSpPr/>
      </dsp:nvSpPr>
      <dsp:spPr>
        <a:xfrm>
          <a:off x="3210723" y="2203694"/>
          <a:ext cx="91440" cy="408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212"/>
              </a:lnTo>
              <a:lnTo>
                <a:pt x="115463" y="204212"/>
              </a:lnTo>
              <a:lnTo>
                <a:pt x="115463" y="408424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5D7AF-A813-41E9-A298-35E1BB91AE32}">
      <dsp:nvSpPr>
        <dsp:cNvPr id="0" name=""/>
        <dsp:cNvSpPr/>
      </dsp:nvSpPr>
      <dsp:spPr>
        <a:xfrm>
          <a:off x="972885" y="2203694"/>
          <a:ext cx="2283558" cy="408424"/>
        </a:xfrm>
        <a:custGeom>
          <a:avLst/>
          <a:gdLst/>
          <a:ahLst/>
          <a:cxnLst/>
          <a:rect l="0" t="0" r="0" b="0"/>
          <a:pathLst>
            <a:path>
              <a:moveTo>
                <a:pt x="2283558" y="0"/>
              </a:moveTo>
              <a:lnTo>
                <a:pt x="2283558" y="204212"/>
              </a:lnTo>
              <a:lnTo>
                <a:pt x="0" y="204212"/>
              </a:lnTo>
              <a:lnTo>
                <a:pt x="0" y="408424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BDC7-E95A-4338-8B4B-74B1DBC2410A}">
      <dsp:nvSpPr>
        <dsp:cNvPr id="0" name=""/>
        <dsp:cNvSpPr/>
      </dsp:nvSpPr>
      <dsp:spPr>
        <a:xfrm>
          <a:off x="2284004" y="106542"/>
          <a:ext cx="1944877" cy="2097151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Vehicle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noOfPassanger</a:t>
          </a:r>
          <a:endParaRPr lang="en-US" sz="16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maxSpeed</a:t>
          </a:r>
          <a:endParaRPr lang="en-US" sz="16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noOfWheel</a:t>
          </a:r>
          <a:endParaRPr lang="en-US" sz="1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noOfGears</a:t>
          </a:r>
          <a:endParaRPr lang="en-IN" sz="1600" kern="1200" dirty="0"/>
        </a:p>
      </dsp:txBody>
      <dsp:txXfrm>
        <a:off x="2284004" y="106542"/>
        <a:ext cx="1944877" cy="2097151"/>
      </dsp:txXfrm>
    </dsp:sp>
    <dsp:sp modelId="{43A566D4-3D17-429B-9219-00E42D1812EC}">
      <dsp:nvSpPr>
        <dsp:cNvPr id="0" name=""/>
        <dsp:cNvSpPr/>
      </dsp:nvSpPr>
      <dsp:spPr>
        <a:xfrm>
          <a:off x="446" y="2612118"/>
          <a:ext cx="1944877" cy="1895283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Bike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err="1" smtClean="0"/>
            <a:t>cubicCapacity</a:t>
          </a:r>
          <a:endParaRPr lang="en-US" sz="1600" b="0" u="none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err="1" smtClean="0"/>
            <a:t>isMoped</a:t>
          </a:r>
          <a:endParaRPr lang="en-IN" sz="1400" b="0" u="none" kern="1200" dirty="0"/>
        </a:p>
      </dsp:txBody>
      <dsp:txXfrm>
        <a:off x="446" y="2612118"/>
        <a:ext cx="1944877" cy="1895283"/>
      </dsp:txXfrm>
    </dsp:sp>
    <dsp:sp modelId="{3D3CE284-C59C-41EB-A1CB-243B77430ACD}">
      <dsp:nvSpPr>
        <dsp:cNvPr id="0" name=""/>
        <dsp:cNvSpPr/>
      </dsp:nvSpPr>
      <dsp:spPr>
        <a:xfrm>
          <a:off x="2353748" y="2612118"/>
          <a:ext cx="1944877" cy="1874190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Car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horsepower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err="1" smtClean="0"/>
            <a:t>noOfAirBags</a:t>
          </a:r>
          <a:endParaRPr lang="en-US" sz="1600" b="0" u="none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err="1" smtClean="0"/>
            <a:t>tollTaxAmount</a:t>
          </a:r>
          <a:r>
            <a:rPr lang="en-US" sz="1600" b="0" u="none" kern="1200" dirty="0" smtClean="0"/>
            <a:t>()</a:t>
          </a:r>
          <a:endParaRPr lang="en-IN" sz="1600" b="0" u="none" kern="1200" dirty="0"/>
        </a:p>
      </dsp:txBody>
      <dsp:txXfrm>
        <a:off x="2353748" y="2612118"/>
        <a:ext cx="1944877" cy="1874190"/>
      </dsp:txXfrm>
    </dsp:sp>
    <dsp:sp modelId="{B33832F6-0605-41BB-81D3-8A44641FA7D6}">
      <dsp:nvSpPr>
        <dsp:cNvPr id="0" name=""/>
        <dsp:cNvSpPr/>
      </dsp:nvSpPr>
      <dsp:spPr>
        <a:xfrm>
          <a:off x="4707049" y="2612118"/>
          <a:ext cx="1944877" cy="1839688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Truck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smtClean="0"/>
            <a:t>horsepower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err="1" smtClean="0"/>
            <a:t>loadingCapacity</a:t>
          </a:r>
          <a:endParaRPr lang="en-US" sz="1600" b="0" u="none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none" kern="1200" dirty="0" err="1" smtClean="0"/>
            <a:t>payTollTax</a:t>
          </a:r>
          <a:r>
            <a:rPr lang="en-US" sz="1600" b="0" u="none" kern="1200" dirty="0" smtClean="0"/>
            <a:t>()</a:t>
          </a:r>
          <a:endParaRPr lang="en-IN" sz="1600" b="0" u="none" kern="1200" dirty="0"/>
        </a:p>
      </dsp:txBody>
      <dsp:txXfrm>
        <a:off x="4707049" y="2612118"/>
        <a:ext cx="1944877" cy="1839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E17E1-261F-4C50-A15D-888625099D6D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BEE3-CA5A-4FCD-AD3C-DB4724F8B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4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BEE3-CA5A-4FCD-AD3C-DB4724F8B61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4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8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4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4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4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F21D-D702-4377-A713-95511A052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471919"/>
            <a:ext cx="5174503" cy="2427774"/>
          </a:xfr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spc="0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Unit -01</a:t>
            </a:r>
            <a:r>
              <a:rPr 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Inheritence</a:t>
            </a:r>
            <a:r>
              <a:rPr lang="en-US" sz="48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8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sz="48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74503" cy="1500187"/>
          </a:xfrm>
        </p:spPr>
        <p:txBody>
          <a:bodyPr/>
          <a:lstStyle/>
          <a:p>
            <a:endParaRPr lang="en-US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 </a:t>
            </a:r>
            <a:r>
              <a:rPr lang="en-US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Gajipara</a:t>
            </a:r>
            <a:endParaRPr lang="en-US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22010101430</a:t>
            </a:r>
          </a:p>
        </p:txBody>
      </p:sp>
      <p:pic>
        <p:nvPicPr>
          <p:cNvPr id="1028" name="Picture 4" descr="Java Icon - Download in Flat Sty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85" y="234790"/>
            <a:ext cx="3664903" cy="36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111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b="1" dirty="0" smtClean="0"/>
              <a:t>Inheritance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</a:t>
            </a:r>
            <a:r>
              <a:rPr lang="en-US" sz="2800" dirty="0" smtClean="0"/>
              <a:t>he mechanism of driving a </a:t>
            </a:r>
            <a:r>
              <a:rPr lang="en-US" sz="2800" b="1" dirty="0" smtClean="0"/>
              <a:t>new class </a:t>
            </a:r>
            <a:r>
              <a:rPr lang="en-US" sz="2800" dirty="0" smtClean="0"/>
              <a:t>from an </a:t>
            </a:r>
            <a:r>
              <a:rPr lang="en-US" sz="2800" b="1" dirty="0" smtClean="0"/>
              <a:t>Old Class </a:t>
            </a:r>
            <a:r>
              <a:rPr lang="en-US" sz="2800" dirty="0" smtClean="0"/>
              <a:t>is called </a:t>
            </a:r>
            <a:r>
              <a:rPr lang="en-US" sz="2800" dirty="0" err="1" smtClean="0"/>
              <a:t>Inheritence</a:t>
            </a:r>
            <a:r>
              <a:rPr lang="en-US" sz="2800" dirty="0" smtClean="0"/>
              <a:t> or derivation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Old Class is known </a:t>
            </a:r>
            <a:r>
              <a:rPr lang="en-US" sz="2800" b="1" dirty="0" smtClean="0"/>
              <a:t>base class</a:t>
            </a:r>
            <a:r>
              <a:rPr lang="en-US" sz="2800" dirty="0" smtClean="0"/>
              <a:t> while new class is known as </a:t>
            </a:r>
            <a:r>
              <a:rPr lang="en-US" sz="2800" b="1" dirty="0" smtClean="0"/>
              <a:t>derived class</a:t>
            </a:r>
            <a:r>
              <a:rPr lang="en-US" sz="2800" dirty="0" smtClean="0"/>
              <a:t> or </a:t>
            </a:r>
            <a:r>
              <a:rPr lang="en-US" sz="2800" b="1" dirty="0" smtClean="0"/>
              <a:t>subclass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It lets programmers create new classes that share some of the attribute of existing classes.  </a:t>
            </a:r>
            <a:endParaRPr lang="en-IN" sz="24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2531608"/>
              </p:ext>
            </p:extLst>
          </p:nvPr>
        </p:nvGraphicFramePr>
        <p:xfrm>
          <a:off x="7473804" y="3798278"/>
          <a:ext cx="1792945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2945"/>
              </a:tblGrid>
              <a:tr h="274482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448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</a:tr>
              <a:tr h="27448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27448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</a:tr>
              <a:tr h="27448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</a:tr>
              <a:tr h="274482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Monthly Salary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2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370277" y="2004646"/>
            <a:ext cx="2004646" cy="8968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Employee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508989" y="2890952"/>
            <a:ext cx="863611" cy="82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9372600" y="2901462"/>
            <a:ext cx="828442" cy="82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9814"/>
              </p:ext>
            </p:extLst>
          </p:nvPr>
        </p:nvGraphicFramePr>
        <p:xfrm>
          <a:off x="9455001" y="3783725"/>
          <a:ext cx="1792945" cy="2210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2945"/>
              </a:tblGrid>
              <a:tr h="320240"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baseline="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9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</a:tr>
              <a:tr h="369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69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</a:tr>
              <a:tr h="369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</a:tr>
              <a:tr h="330434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Daily Salary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4" y="101024"/>
            <a:ext cx="10058400" cy="968440"/>
          </a:xfrm>
        </p:spPr>
        <p:txBody>
          <a:bodyPr/>
          <a:lstStyle/>
          <a:p>
            <a:r>
              <a:rPr lang="en-US" dirty="0" smtClean="0"/>
              <a:t>Extends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064" y="984065"/>
            <a:ext cx="3478442" cy="2846717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Class A{</a:t>
            </a:r>
          </a:p>
          <a:p>
            <a:pPr marL="0" indent="0">
              <a:buNone/>
            </a:pPr>
            <a:r>
              <a:rPr lang="en-US" sz="1800" dirty="0" smtClean="0"/>
              <a:t>	//code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Class B extends Class A{</a:t>
            </a:r>
          </a:p>
          <a:p>
            <a:pPr marL="0" indent="0">
              <a:buNone/>
            </a:pPr>
            <a:r>
              <a:rPr lang="en-US" sz="1800" dirty="0" smtClean="0"/>
              <a:t>	//CODE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IN" sz="18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3784406"/>
              </p:ext>
            </p:extLst>
          </p:nvPr>
        </p:nvGraphicFramePr>
        <p:xfrm>
          <a:off x="5003322" y="1138271"/>
          <a:ext cx="6652374" cy="461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3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28064" y="3871731"/>
            <a:ext cx="3326888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Vehicle{</a:t>
            </a:r>
          </a:p>
          <a:p>
            <a:r>
              <a:rPr lang="en-US" dirty="0" smtClean="0"/>
              <a:t>…….	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Bike extends Vehicle{</a:t>
            </a:r>
          </a:p>
          <a:p>
            <a:r>
              <a:rPr lang="en-US" dirty="0" smtClean="0"/>
              <a:t>…….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car extends Vehicle{</a:t>
            </a:r>
          </a:p>
          <a:p>
            <a:r>
              <a:rPr lang="en-US" dirty="0" smtClean="0"/>
              <a:t>…….	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5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339"/>
            <a:ext cx="5181600" cy="47726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Vehicle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smtClean="0"/>
              <a:t> no</a:t>
            </a:r>
            <a:endParaRPr lang="en-US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339"/>
            <a:ext cx="5181600" cy="47726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Om Gajipara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-1 Inheritance And Abstrraction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F21D-D702-4377-A713-95511A052FE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131</Words>
  <Application>Microsoft Office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Unit -01 Inheritence </vt:lpstr>
      <vt:lpstr>Inheritance</vt:lpstr>
      <vt:lpstr>Extends </vt:lpstr>
      <vt:lpstr>Example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Ramesh Dhamsaniya</dc:creator>
  <cp:lastModifiedBy>Ramesh Dhamsaniya</cp:lastModifiedBy>
  <cp:revision>11</cp:revision>
  <dcterms:created xsi:type="dcterms:W3CDTF">2023-04-03T02:29:08Z</dcterms:created>
  <dcterms:modified xsi:type="dcterms:W3CDTF">2023-04-03T03:59:55Z</dcterms:modified>
</cp:coreProperties>
</file>