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FBA7-41DB-4A1A-A65A-00A5E4B84C06}" v="1279" dt="2023-02-03T09:27:1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Vishal Mihani" userId="S::200020085@iitb.ac.in::20b9ca7b-edb0-434a-b49e-58b385c9dda2" providerId="AD" clId="Web-{4EBEFBA7-41DB-4A1A-A65A-00A5E4B84C06}"/>
    <pc:docChg chg="addSld modSld addMainMaster delMainMaster">
      <pc:chgData name="Om Vishal Mihani" userId="S::200020085@iitb.ac.in::20b9ca7b-edb0-434a-b49e-58b385c9dda2" providerId="AD" clId="Web-{4EBEFBA7-41DB-4A1A-A65A-00A5E4B84C06}" dt="2023-02-03T09:27:19.209" v="1199"/>
      <pc:docMkLst>
        <pc:docMk/>
      </pc:docMkLst>
      <pc:sldChg chg="addSp delSp modSp mod setBg modClrScheme addAnim delAnim chgLayout">
        <pc:chgData name="Om Vishal Mihani" userId="S::200020085@iitb.ac.in::20b9ca7b-edb0-434a-b49e-58b385c9dda2" providerId="AD" clId="Web-{4EBEFBA7-41DB-4A1A-A65A-00A5E4B84C06}" dt="2023-02-03T09:14:21.120" v="633"/>
        <pc:sldMkLst>
          <pc:docMk/>
          <pc:sldMk cId="109857222" sldId="256"/>
        </pc:sldMkLst>
        <pc:spChg chg="mod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9" creationId="{6BF1DCD9-4684-4B84-AD73-6652C8BAC73F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11" creationId="{4BE6A732-8124-4A59-8EC9-BF4A1648A00C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15" creationId="{700F4F83-B49A-4799-8DC1-B8DF10E913AC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16" creationId="{5C8D33E0-E469-4E16-B3FF-79C678BB9EE8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4:19.260" v="632"/>
          <ac:spMkLst>
            <pc:docMk/>
            <pc:sldMk cId="109857222" sldId="256"/>
            <ac:spMk id="17" creationId="{AC441F93-6441-4409-BA3B-E8BB289547C8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9.415" v="622"/>
          <ac:spMkLst>
            <pc:docMk/>
            <pc:sldMk cId="109857222" sldId="256"/>
            <ac:spMk id="18" creationId="{700F4F83-B49A-4799-8DC1-B8DF10E913AC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9.415" v="622"/>
          <ac:spMkLst>
            <pc:docMk/>
            <pc:sldMk cId="109857222" sldId="256"/>
            <ac:spMk id="20" creationId="{5C8D33E0-E469-4E16-B3FF-79C678BB9EE8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9.415" v="622"/>
          <ac:spMkLst>
            <pc:docMk/>
            <pc:sldMk cId="109857222" sldId="256"/>
            <ac:spMk id="22" creationId="{AC441F93-6441-4409-BA3B-E8BB289547C8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6.477" v="620"/>
          <ac:spMkLst>
            <pc:docMk/>
            <pc:sldMk cId="109857222" sldId="256"/>
            <ac:spMk id="29" creationId="{700F4F83-B49A-4799-8DC1-B8DF10E913AC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6.477" v="620"/>
          <ac:spMkLst>
            <pc:docMk/>
            <pc:sldMk cId="109857222" sldId="256"/>
            <ac:spMk id="31" creationId="{F455AB14-9D65-4687-B9B1-105A36D9A905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6.477" v="620"/>
          <ac:spMkLst>
            <pc:docMk/>
            <pc:sldMk cId="109857222" sldId="256"/>
            <ac:spMk id="33" creationId="{3ABC45AB-3DA3-4A74-952B-6A1924F9BC7E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3:26.477" v="620"/>
          <ac:spMkLst>
            <pc:docMk/>
            <pc:sldMk cId="109857222" sldId="256"/>
            <ac:spMk id="35" creationId="{C0BD2F8B-CBEF-4648-8DE9-93FBA188A52A}"/>
          </ac:spMkLst>
        </pc:spChg>
        <pc:picChg chg="add mod">
          <ac:chgData name="Om Vishal Mihani" userId="S::200020085@iitb.ac.in::20b9ca7b-edb0-434a-b49e-58b385c9dda2" providerId="AD" clId="Web-{4EBEFBA7-41DB-4A1A-A65A-00A5E4B84C06}" dt="2023-02-03T09:14:19.260" v="632"/>
          <ac:picMkLst>
            <pc:docMk/>
            <pc:sldMk cId="109857222" sldId="256"/>
            <ac:picMk id="4" creationId="{DBB70AEE-4F20-8B1D-144F-169D62737963}"/>
          </ac:picMkLst>
        </pc:picChg>
        <pc:picChg chg="add del mod ord">
          <ac:chgData name="Om Vishal Mihani" userId="S::200020085@iitb.ac.in::20b9ca7b-edb0-434a-b49e-58b385c9dda2" providerId="AD" clId="Web-{4EBEFBA7-41DB-4A1A-A65A-00A5E4B84C06}" dt="2023-02-03T09:13:31.040" v="623"/>
          <ac:picMkLst>
            <pc:docMk/>
            <pc:sldMk cId="109857222" sldId="256"/>
            <ac:picMk id="5" creationId="{1401A0A0-015D-8E8F-1EE2-0C6C31C23901}"/>
          </ac:picMkLst>
        </pc:picChg>
        <pc:picChg chg="add del mod ord">
          <ac:chgData name="Om Vishal Mihani" userId="S::200020085@iitb.ac.in::20b9ca7b-edb0-434a-b49e-58b385c9dda2" providerId="AD" clId="Web-{4EBEFBA7-41DB-4A1A-A65A-00A5E4B84C06}" dt="2023-02-03T09:13:28.040" v="621"/>
          <ac:picMkLst>
            <pc:docMk/>
            <pc:sldMk cId="109857222" sldId="256"/>
            <ac:picMk id="6" creationId="{6E5718CA-13C6-204A-83AF-71D62254C358}"/>
          </ac:picMkLst>
        </pc:picChg>
        <pc:picChg chg="add del mod ord">
          <ac:chgData name="Om Vishal Mihani" userId="S::200020085@iitb.ac.in::20b9ca7b-edb0-434a-b49e-58b385c9dda2" providerId="AD" clId="Web-{4EBEFBA7-41DB-4A1A-A65A-00A5E4B84C06}" dt="2023-02-03T09:14:21.120" v="633"/>
          <ac:picMkLst>
            <pc:docMk/>
            <pc:sldMk cId="109857222" sldId="256"/>
            <ac:picMk id="7" creationId="{263742DD-CEFD-167D-4817-40BE8E4EF286}"/>
          </ac:picMkLst>
        </pc:picChg>
        <pc:cxnChg chg="add del">
          <ac:chgData name="Om Vishal Mihani" userId="S::200020085@iitb.ac.in::20b9ca7b-edb0-434a-b49e-58b385c9dda2" providerId="AD" clId="Web-{4EBEFBA7-41DB-4A1A-A65A-00A5E4B84C06}" dt="2023-02-03T09:14:19.260" v="632"/>
          <ac:cxnSpMkLst>
            <pc:docMk/>
            <pc:sldMk cId="109857222" sldId="256"/>
            <ac:cxnSpMk id="13" creationId="{EFDAA6A4-1F42-460B-A500-921EEB4BC01C}"/>
          </ac:cxnSpMkLst>
        </pc:cxnChg>
        <pc:cxnChg chg="add del">
          <ac:chgData name="Om Vishal Mihani" userId="S::200020085@iitb.ac.in::20b9ca7b-edb0-434a-b49e-58b385c9dda2" providerId="AD" clId="Web-{4EBEFBA7-41DB-4A1A-A65A-00A5E4B84C06}" dt="2023-02-03T09:14:19.260" v="632"/>
          <ac:cxnSpMkLst>
            <pc:docMk/>
            <pc:sldMk cId="109857222" sldId="256"/>
            <ac:cxnSpMk id="19" creationId="{336FDCA7-0AF2-4082-9481-EF2C115F22A4}"/>
          </ac:cxnSpMkLst>
        </pc:cxnChg>
        <pc:cxnChg chg="add del">
          <ac:chgData name="Om Vishal Mihani" userId="S::200020085@iitb.ac.in::20b9ca7b-edb0-434a-b49e-58b385c9dda2" providerId="AD" clId="Web-{4EBEFBA7-41DB-4A1A-A65A-00A5E4B84C06}" dt="2023-02-03T09:13:29.415" v="622"/>
          <ac:cxnSpMkLst>
            <pc:docMk/>
            <pc:sldMk cId="109857222" sldId="256"/>
            <ac:cxnSpMk id="24" creationId="{336FDCA7-0AF2-4082-9481-EF2C115F22A4}"/>
          </ac:cxnSpMkLst>
        </pc:cxnChg>
        <pc:cxnChg chg="add del">
          <ac:chgData name="Om Vishal Mihani" userId="S::200020085@iitb.ac.in::20b9ca7b-edb0-434a-b49e-58b385c9dda2" providerId="AD" clId="Web-{4EBEFBA7-41DB-4A1A-A65A-00A5E4B84C06}" dt="2023-02-03T09:13:26.477" v="620"/>
          <ac:cxnSpMkLst>
            <pc:docMk/>
            <pc:sldMk cId="109857222" sldId="256"/>
            <ac:cxnSpMk id="37" creationId="{336FDCA7-0AF2-4082-9481-EF2C115F22A4}"/>
          </ac:cxnSpMkLst>
        </pc:cxn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2:36.262" v="909" actId="20577"/>
        <pc:sldMkLst>
          <pc:docMk/>
          <pc:sldMk cId="3812610503" sldId="257"/>
        </pc:sldMkLst>
        <pc:spChg chg="mod">
          <ac:chgData name="Om Vishal Mihani" userId="S::200020085@iitb.ac.in::20b9ca7b-edb0-434a-b49e-58b385c9dda2" providerId="AD" clId="Web-{4EBEFBA7-41DB-4A1A-A65A-00A5E4B84C06}" dt="2023-02-03T09:22:36.262" v="909" actId="20577"/>
          <ac:spMkLst>
            <pc:docMk/>
            <pc:sldMk cId="3812610503" sldId="257"/>
            <ac:spMk id="2" creationId="{A153D91F-F1A1-AE5D-1462-75168AA73987}"/>
          </ac:spMkLst>
        </pc:spChg>
        <pc:spChg chg="mod">
          <ac:chgData name="Om Vishal Mihani" userId="S::200020085@iitb.ac.in::20b9ca7b-edb0-434a-b49e-58b385c9dda2" providerId="AD" clId="Web-{4EBEFBA7-41DB-4A1A-A65A-00A5E4B84C06}" dt="2023-02-03T08:50:05.195" v="294" actId="14100"/>
          <ac:spMkLst>
            <pc:docMk/>
            <pc:sldMk cId="3812610503" sldId="257"/>
            <ac:spMk id="3" creationId="{0F06F891-1C83-9460-588A-A90896EF5970}"/>
          </ac:spMkLst>
        </pc:spChg>
        <pc:spChg chg="add mod">
          <ac:chgData name="Om Vishal Mihani" userId="S::200020085@iitb.ac.in::20b9ca7b-edb0-434a-b49e-58b385c9dda2" providerId="AD" clId="Web-{4EBEFBA7-41DB-4A1A-A65A-00A5E4B84C06}" dt="2023-02-03T08:45:52.452" v="158" actId="1076"/>
          <ac:spMkLst>
            <pc:docMk/>
            <pc:sldMk cId="3812610503" sldId="257"/>
            <ac:spMk id="5" creationId="{B735BD89-570E-14E0-F0BB-0B108979C7B2}"/>
          </ac:spMkLst>
        </pc:spChg>
        <pc:spChg chg="add mod">
          <ac:chgData name="Om Vishal Mihani" userId="S::200020085@iitb.ac.in::20b9ca7b-edb0-434a-b49e-58b385c9dda2" providerId="AD" clId="Web-{4EBEFBA7-41DB-4A1A-A65A-00A5E4B84C06}" dt="2023-02-03T08:47:00.126" v="187" actId="1076"/>
          <ac:spMkLst>
            <pc:docMk/>
            <pc:sldMk cId="3812610503" sldId="257"/>
            <ac:spMk id="6" creationId="{F0ADCF53-30CC-7C7A-414A-7CC4196F0654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8:42:36.180" v="79"/>
          <ac:spMkLst>
            <pc:docMk/>
            <pc:sldMk cId="3812610503" sldId="257"/>
            <ac:spMk id="9" creationId="{685B57F6-59DE-4274-A37C-F47FE4E42EEF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8:42:36.180" v="79"/>
          <ac:spMkLst>
            <pc:docMk/>
            <pc:sldMk cId="3812610503" sldId="257"/>
            <ac:spMk id="11" creationId="{C8C63406-9171-4282-BAAB-2DDC6831F0E6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8:44:47.340" v="137"/>
          <ac:spMkLst>
            <pc:docMk/>
            <pc:sldMk cId="3812610503" sldId="257"/>
            <ac:spMk id="14" creationId="{327AB4C5-0719-4E35-87CD-199EB59E3EE5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8:44:47.340" v="137"/>
          <ac:spMkLst>
            <pc:docMk/>
            <pc:sldMk cId="3812610503" sldId="257"/>
            <ac:spMk id="15" creationId="{3F51EE1E-6258-4F09-963A-853315C6FBC0}"/>
          </ac:spMkLst>
        </pc:spChg>
        <pc:spChg chg="add">
          <ac:chgData name="Om Vishal Mihani" userId="S::200020085@iitb.ac.in::20b9ca7b-edb0-434a-b49e-58b385c9dda2" providerId="AD" clId="Web-{4EBEFBA7-41DB-4A1A-A65A-00A5E4B84C06}" dt="2023-02-03T08:44:47.340" v="137"/>
          <ac:spMkLst>
            <pc:docMk/>
            <pc:sldMk cId="3812610503" sldId="257"/>
            <ac:spMk id="20" creationId="{327AB4C5-0719-4E35-87CD-199EB59E3EE5}"/>
          </ac:spMkLst>
        </pc:spChg>
        <pc:spChg chg="add">
          <ac:chgData name="Om Vishal Mihani" userId="S::200020085@iitb.ac.in::20b9ca7b-edb0-434a-b49e-58b385c9dda2" providerId="AD" clId="Web-{4EBEFBA7-41DB-4A1A-A65A-00A5E4B84C06}" dt="2023-02-03T08:44:47.340" v="137"/>
          <ac:spMkLst>
            <pc:docMk/>
            <pc:sldMk cId="3812610503" sldId="257"/>
            <ac:spMk id="22" creationId="{3F51EE1E-6258-4F09-963A-853315C6FBC0}"/>
          </ac:spMkLst>
        </pc:spChg>
        <pc:picChg chg="add mod ord">
          <ac:chgData name="Om Vishal Mihani" userId="S::200020085@iitb.ac.in::20b9ca7b-edb0-434a-b49e-58b385c9dda2" providerId="AD" clId="Web-{4EBEFBA7-41DB-4A1A-A65A-00A5E4B84C06}" dt="2023-02-03T08:44:59.685" v="138" actId="1076"/>
          <ac:picMkLst>
            <pc:docMk/>
            <pc:sldMk cId="3812610503" sldId="257"/>
            <ac:picMk id="4" creationId="{8CF8E7B7-CF8C-A388-0577-286722ECB345}"/>
          </ac:picMkLst>
        </pc:picChg>
        <pc:cxnChg chg="add del">
          <ac:chgData name="Om Vishal Mihani" userId="S::200020085@iitb.ac.in::20b9ca7b-edb0-434a-b49e-58b385c9dda2" providerId="AD" clId="Web-{4EBEFBA7-41DB-4A1A-A65A-00A5E4B84C06}" dt="2023-02-03T08:44:47.340" v="137"/>
          <ac:cxnSpMkLst>
            <pc:docMk/>
            <pc:sldMk cId="3812610503" sldId="257"/>
            <ac:cxnSpMk id="13" creationId="{7FA07B03-7E5B-4F33-A494-D72BC5BEB0BF}"/>
          </ac:cxnSpMkLst>
        </pc:cxnChg>
        <pc:cxnChg chg="add">
          <ac:chgData name="Om Vishal Mihani" userId="S::200020085@iitb.ac.in::20b9ca7b-edb0-434a-b49e-58b385c9dda2" providerId="AD" clId="Web-{4EBEFBA7-41DB-4A1A-A65A-00A5E4B84C06}" dt="2023-02-03T08:44:47.340" v="137"/>
          <ac:cxnSpMkLst>
            <pc:docMk/>
            <pc:sldMk cId="3812610503" sldId="257"/>
            <ac:cxnSpMk id="24" creationId="{7FA07B03-7E5B-4F33-A494-D72BC5BEB0BF}"/>
          </ac:cxnSpMkLst>
        </pc:cxnChg>
      </pc:sldChg>
      <pc:sldChg chg="modSp new">
        <pc:chgData name="Om Vishal Mihani" userId="S::200020085@iitb.ac.in::20b9ca7b-edb0-434a-b49e-58b385c9dda2" providerId="AD" clId="Web-{4EBEFBA7-41DB-4A1A-A65A-00A5E4B84C06}" dt="2023-02-03T09:22:42.121" v="910" actId="20577"/>
        <pc:sldMkLst>
          <pc:docMk/>
          <pc:sldMk cId="2661043743" sldId="258"/>
        </pc:sldMkLst>
        <pc:spChg chg="mod">
          <ac:chgData name="Om Vishal Mihani" userId="S::200020085@iitb.ac.in::20b9ca7b-edb0-434a-b49e-58b385c9dda2" providerId="AD" clId="Web-{4EBEFBA7-41DB-4A1A-A65A-00A5E4B84C06}" dt="2023-02-03T09:22:42.121" v="910" actId="20577"/>
          <ac:spMkLst>
            <pc:docMk/>
            <pc:sldMk cId="2661043743" sldId="258"/>
            <ac:spMk id="2" creationId="{C82499DA-D9AF-586C-B36D-227B38509084}"/>
          </ac:spMkLst>
        </pc:spChg>
        <pc:spChg chg="mod">
          <ac:chgData name="Om Vishal Mihani" userId="S::200020085@iitb.ac.in::20b9ca7b-edb0-434a-b49e-58b385c9dda2" providerId="AD" clId="Web-{4EBEFBA7-41DB-4A1A-A65A-00A5E4B84C06}" dt="2023-02-03T08:51:15.823" v="354" actId="20577"/>
          <ac:spMkLst>
            <pc:docMk/>
            <pc:sldMk cId="2661043743" sldId="258"/>
            <ac:spMk id="3" creationId="{C85609E0-D5BB-1894-539D-531B61A8BC2D}"/>
          </ac:spMkLst>
        </pc:sp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2:48.434" v="911" actId="20577"/>
        <pc:sldMkLst>
          <pc:docMk/>
          <pc:sldMk cId="493297710" sldId="259"/>
        </pc:sldMkLst>
        <pc:spChg chg="mod">
          <ac:chgData name="Om Vishal Mihani" userId="S::200020085@iitb.ac.in::20b9ca7b-edb0-434a-b49e-58b385c9dda2" providerId="AD" clId="Web-{4EBEFBA7-41DB-4A1A-A65A-00A5E4B84C06}" dt="2023-02-03T09:22:48.434" v="911" actId="20577"/>
          <ac:spMkLst>
            <pc:docMk/>
            <pc:sldMk cId="493297710" sldId="259"/>
            <ac:spMk id="2" creationId="{3499587E-1369-756A-63B0-A8D55100D241}"/>
          </ac:spMkLst>
        </pc:spChg>
        <pc:spChg chg="mod">
          <ac:chgData name="Om Vishal Mihani" userId="S::200020085@iitb.ac.in::20b9ca7b-edb0-434a-b49e-58b385c9dda2" providerId="AD" clId="Web-{4EBEFBA7-41DB-4A1A-A65A-00A5E4B84C06}" dt="2023-02-03T09:10:31.393" v="610"/>
          <ac:spMkLst>
            <pc:docMk/>
            <pc:sldMk cId="493297710" sldId="259"/>
            <ac:spMk id="3" creationId="{D30789C0-DCF2-CCD5-D286-F8683924CBEC}"/>
          </ac:spMkLst>
        </pc:spChg>
        <pc:spChg chg="add del mod">
          <ac:chgData name="Om Vishal Mihani" userId="S::200020085@iitb.ac.in::20b9ca7b-edb0-434a-b49e-58b385c9dda2" providerId="AD" clId="Web-{4EBEFBA7-41DB-4A1A-A65A-00A5E4B84C06}" dt="2023-02-03T09:08:59.140" v="594"/>
          <ac:spMkLst>
            <pc:docMk/>
            <pc:sldMk cId="493297710" sldId="259"/>
            <ac:spMk id="4" creationId="{BEB59363-F0F9-D930-67B8-C5AE6D0446EF}"/>
          </ac:spMkLst>
        </pc:spChg>
        <pc:spChg chg="add">
          <ac:chgData name="Om Vishal Mihani" userId="S::200020085@iitb.ac.in::20b9ca7b-edb0-434a-b49e-58b385c9dda2" providerId="AD" clId="Web-{4EBEFBA7-41DB-4A1A-A65A-00A5E4B84C06}" dt="2023-02-03T09:10:31.393" v="610"/>
          <ac:spMkLst>
            <pc:docMk/>
            <pc:sldMk cId="493297710" sldId="259"/>
            <ac:spMk id="12" creationId="{327AB4C5-0719-4E35-87CD-199EB59E3EE5}"/>
          </ac:spMkLst>
        </pc:spChg>
        <pc:spChg chg="add">
          <ac:chgData name="Om Vishal Mihani" userId="S::200020085@iitb.ac.in::20b9ca7b-edb0-434a-b49e-58b385c9dda2" providerId="AD" clId="Web-{4EBEFBA7-41DB-4A1A-A65A-00A5E4B84C06}" dt="2023-02-03T09:10:31.393" v="610"/>
          <ac:spMkLst>
            <pc:docMk/>
            <pc:sldMk cId="493297710" sldId="259"/>
            <ac:spMk id="14" creationId="{3F51EE1E-6258-4F09-963A-853315C6FBC0}"/>
          </ac:spMkLst>
        </pc:spChg>
        <pc:picChg chg="add del mod">
          <ac:chgData name="Om Vishal Mihani" userId="S::200020085@iitb.ac.in::20b9ca7b-edb0-434a-b49e-58b385c9dda2" providerId="AD" clId="Web-{4EBEFBA7-41DB-4A1A-A65A-00A5E4B84C06}" dt="2023-02-03T09:08:52.483" v="591"/>
          <ac:picMkLst>
            <pc:docMk/>
            <pc:sldMk cId="493297710" sldId="259"/>
            <ac:picMk id="5" creationId="{4D9A59AD-41E7-7AE9-5559-F8EAF1D1915D}"/>
          </ac:picMkLst>
        </pc:picChg>
        <pc:picChg chg="add del mod">
          <ac:chgData name="Om Vishal Mihani" userId="S::200020085@iitb.ac.in::20b9ca7b-edb0-434a-b49e-58b385c9dda2" providerId="AD" clId="Web-{4EBEFBA7-41DB-4A1A-A65A-00A5E4B84C06}" dt="2023-02-03T09:08:59.140" v="593"/>
          <ac:picMkLst>
            <pc:docMk/>
            <pc:sldMk cId="493297710" sldId="259"/>
            <ac:picMk id="6" creationId="{7453109D-073F-536C-45C9-F8D8D74E6FCC}"/>
          </ac:picMkLst>
        </pc:picChg>
        <pc:picChg chg="add mod">
          <ac:chgData name="Om Vishal Mihani" userId="S::200020085@iitb.ac.in::20b9ca7b-edb0-434a-b49e-58b385c9dda2" providerId="AD" clId="Web-{4EBEFBA7-41DB-4A1A-A65A-00A5E4B84C06}" dt="2023-02-03T09:10:31.393" v="610"/>
          <ac:picMkLst>
            <pc:docMk/>
            <pc:sldMk cId="493297710" sldId="259"/>
            <ac:picMk id="7" creationId="{50A05EF6-038E-E455-8475-79EDC1B5CFCA}"/>
          </ac:picMkLst>
        </pc:picChg>
        <pc:cxnChg chg="add">
          <ac:chgData name="Om Vishal Mihani" userId="S::200020085@iitb.ac.in::20b9ca7b-edb0-434a-b49e-58b385c9dda2" providerId="AD" clId="Web-{4EBEFBA7-41DB-4A1A-A65A-00A5E4B84C06}" dt="2023-02-03T09:10:31.393" v="610"/>
          <ac:cxnSpMkLst>
            <pc:docMk/>
            <pc:sldMk cId="493297710" sldId="259"/>
            <ac:cxnSpMk id="16" creationId="{7FA07B03-7E5B-4F33-A494-D72BC5BEB0BF}"/>
          </ac:cxnSpMkLst>
        </pc:cxn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2:55.215" v="912" actId="20577"/>
        <pc:sldMkLst>
          <pc:docMk/>
          <pc:sldMk cId="2861379977" sldId="260"/>
        </pc:sldMkLst>
        <pc:spChg chg="mod">
          <ac:chgData name="Om Vishal Mihani" userId="S::200020085@iitb.ac.in::20b9ca7b-edb0-434a-b49e-58b385c9dda2" providerId="AD" clId="Web-{4EBEFBA7-41DB-4A1A-A65A-00A5E4B84C06}" dt="2023-02-03T09:22:55.215" v="912" actId="20577"/>
          <ac:spMkLst>
            <pc:docMk/>
            <pc:sldMk cId="2861379977" sldId="260"/>
            <ac:spMk id="2" creationId="{41D2F3B1-9181-AB0C-2398-9C437C852892}"/>
          </ac:spMkLst>
        </pc:spChg>
        <pc:spChg chg="mod">
          <ac:chgData name="Om Vishal Mihani" userId="S::200020085@iitb.ac.in::20b9ca7b-edb0-434a-b49e-58b385c9dda2" providerId="AD" clId="Web-{4EBEFBA7-41DB-4A1A-A65A-00A5E4B84C06}" dt="2023-02-03T09:10:10.236" v="609" actId="20577"/>
          <ac:spMkLst>
            <pc:docMk/>
            <pc:sldMk cId="2861379977" sldId="260"/>
            <ac:spMk id="3" creationId="{B593223F-58D2-AEF2-5248-39BDDA51EAFC}"/>
          </ac:spMkLst>
        </pc:spChg>
        <pc:spChg chg="add del mod">
          <ac:chgData name="Om Vishal Mihani" userId="S::200020085@iitb.ac.in::20b9ca7b-edb0-434a-b49e-58b385c9dda2" providerId="AD" clId="Web-{4EBEFBA7-41DB-4A1A-A65A-00A5E4B84C06}" dt="2023-02-03T09:09:13.156" v="601"/>
          <ac:spMkLst>
            <pc:docMk/>
            <pc:sldMk cId="2861379977" sldId="260"/>
            <ac:spMk id="4" creationId="{FC461A74-6FF4-63CB-26C0-F7D5335A01A3}"/>
          </ac:spMkLst>
        </pc:spChg>
        <pc:spChg chg="add">
          <ac:chgData name="Om Vishal Mihani" userId="S::200020085@iitb.ac.in::20b9ca7b-edb0-434a-b49e-58b385c9dda2" providerId="AD" clId="Web-{4EBEFBA7-41DB-4A1A-A65A-00A5E4B84C06}" dt="2023-02-03T09:09:13.156" v="601"/>
          <ac:spMkLst>
            <pc:docMk/>
            <pc:sldMk cId="2861379977" sldId="260"/>
            <ac:spMk id="10" creationId="{327AB4C5-0719-4E35-87CD-199EB59E3EE5}"/>
          </ac:spMkLst>
        </pc:spChg>
        <pc:spChg chg="add">
          <ac:chgData name="Om Vishal Mihani" userId="S::200020085@iitb.ac.in::20b9ca7b-edb0-434a-b49e-58b385c9dda2" providerId="AD" clId="Web-{4EBEFBA7-41DB-4A1A-A65A-00A5E4B84C06}" dt="2023-02-03T09:09:13.156" v="601"/>
          <ac:spMkLst>
            <pc:docMk/>
            <pc:sldMk cId="2861379977" sldId="260"/>
            <ac:spMk id="12" creationId="{3F51EE1E-6258-4F09-963A-853315C6FBC0}"/>
          </ac:spMkLst>
        </pc:spChg>
        <pc:picChg chg="add mod">
          <ac:chgData name="Om Vishal Mihani" userId="S::200020085@iitb.ac.in::20b9ca7b-edb0-434a-b49e-58b385c9dda2" providerId="AD" clId="Web-{4EBEFBA7-41DB-4A1A-A65A-00A5E4B84C06}" dt="2023-02-03T09:09:53.423" v="608" actId="1076"/>
          <ac:picMkLst>
            <pc:docMk/>
            <pc:sldMk cId="2861379977" sldId="260"/>
            <ac:picMk id="5" creationId="{7D6776F7-A684-9E22-E60C-A362609EF04D}"/>
          </ac:picMkLst>
        </pc:picChg>
        <pc:cxnChg chg="add">
          <ac:chgData name="Om Vishal Mihani" userId="S::200020085@iitb.ac.in::20b9ca7b-edb0-434a-b49e-58b385c9dda2" providerId="AD" clId="Web-{4EBEFBA7-41DB-4A1A-A65A-00A5E4B84C06}" dt="2023-02-03T09:09:13.156" v="601"/>
          <ac:cxnSpMkLst>
            <pc:docMk/>
            <pc:sldMk cId="2861379977" sldId="260"/>
            <ac:cxnSpMk id="14" creationId="{7FA07B03-7E5B-4F33-A494-D72BC5BEB0BF}"/>
          </ac:cxnSpMkLst>
        </pc:cxn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3:01.262" v="913" actId="20577"/>
        <pc:sldMkLst>
          <pc:docMk/>
          <pc:sldMk cId="3189047832" sldId="261"/>
        </pc:sldMkLst>
        <pc:spChg chg="mod">
          <ac:chgData name="Om Vishal Mihani" userId="S::200020085@iitb.ac.in::20b9ca7b-edb0-434a-b49e-58b385c9dda2" providerId="AD" clId="Web-{4EBEFBA7-41DB-4A1A-A65A-00A5E4B84C06}" dt="2023-02-03T09:23:01.262" v="913" actId="20577"/>
          <ac:spMkLst>
            <pc:docMk/>
            <pc:sldMk cId="3189047832" sldId="261"/>
            <ac:spMk id="2" creationId="{CB8A33AF-1437-20D9-6814-C3E7D80F1FD2}"/>
          </ac:spMkLst>
        </pc:spChg>
        <pc:spChg chg="add del mod">
          <ac:chgData name="Om Vishal Mihani" userId="S::200020085@iitb.ac.in::20b9ca7b-edb0-434a-b49e-58b385c9dda2" providerId="AD" clId="Web-{4EBEFBA7-41DB-4A1A-A65A-00A5E4B84C06}" dt="2023-02-03T09:17:34.892" v="786"/>
          <ac:spMkLst>
            <pc:docMk/>
            <pc:sldMk cId="3189047832" sldId="261"/>
            <ac:spMk id="3" creationId="{D4F57482-136C-E0F9-9B27-212CD128CE54}"/>
          </ac:spMkLst>
        </pc:spChg>
        <pc:spChg chg="add del">
          <ac:chgData name="Om Vishal Mihani" userId="S::200020085@iitb.ac.in::20b9ca7b-edb0-434a-b49e-58b385c9dda2" providerId="AD" clId="Web-{4EBEFBA7-41DB-4A1A-A65A-00A5E4B84C06}" dt="2023-02-03T09:17:34.876" v="785"/>
          <ac:spMkLst>
            <pc:docMk/>
            <pc:sldMk cId="3189047832" sldId="261"/>
            <ac:spMk id="9" creationId="{3BEA1A24-9CA1-4513-A409-3AD90DB091F2}"/>
          </ac:spMkLst>
        </pc:spChg>
        <pc:graphicFrameChg chg="add del">
          <ac:chgData name="Om Vishal Mihani" userId="S::200020085@iitb.ac.in::20b9ca7b-edb0-434a-b49e-58b385c9dda2" providerId="AD" clId="Web-{4EBEFBA7-41DB-4A1A-A65A-00A5E4B84C06}" dt="2023-02-03T09:17:34.876" v="785"/>
          <ac:graphicFrameMkLst>
            <pc:docMk/>
            <pc:sldMk cId="3189047832" sldId="261"/>
            <ac:graphicFrameMk id="5" creationId="{052AFB90-C23B-1644-0CBD-FFE9B30677D5}"/>
          </ac:graphicFrameMkLst>
        </pc:graphicFrameChg>
        <pc:graphicFrameChg chg="add mod modGraphic">
          <ac:chgData name="Om Vishal Mihani" userId="S::200020085@iitb.ac.in::20b9ca7b-edb0-434a-b49e-58b385c9dda2" providerId="AD" clId="Web-{4EBEFBA7-41DB-4A1A-A65A-00A5E4B84C06}" dt="2023-02-03T09:20:17.663" v="803" actId="14100"/>
          <ac:graphicFrameMkLst>
            <pc:docMk/>
            <pc:sldMk cId="3189047832" sldId="261"/>
            <ac:graphicFrameMk id="13" creationId="{0B562590-4735-D331-39E8-17F0DF49264D}"/>
          </ac:graphicFrameMkLst>
        </pc:graphicFrameChg>
        <pc:cxnChg chg="add del">
          <ac:chgData name="Om Vishal Mihani" userId="S::200020085@iitb.ac.in::20b9ca7b-edb0-434a-b49e-58b385c9dda2" providerId="AD" clId="Web-{4EBEFBA7-41DB-4A1A-A65A-00A5E4B84C06}" dt="2023-02-03T09:17:34.876" v="785"/>
          <ac:cxnSpMkLst>
            <pc:docMk/>
            <pc:sldMk cId="3189047832" sldId="261"/>
            <ac:cxnSpMk id="11" creationId="{3C0930BD-361E-4C4D-8B08-ED210DFA2D0A}"/>
          </ac:cxnSpMkLst>
        </pc:cxn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3:12.310" v="916" actId="20577"/>
        <pc:sldMkLst>
          <pc:docMk/>
          <pc:sldMk cId="3511936247" sldId="262"/>
        </pc:sldMkLst>
        <pc:spChg chg="mod">
          <ac:chgData name="Om Vishal Mihani" userId="S::200020085@iitb.ac.in::20b9ca7b-edb0-434a-b49e-58b385c9dda2" providerId="AD" clId="Web-{4EBEFBA7-41DB-4A1A-A65A-00A5E4B84C06}" dt="2023-02-03T09:23:12.310" v="916" actId="20577"/>
          <ac:spMkLst>
            <pc:docMk/>
            <pc:sldMk cId="3511936247" sldId="262"/>
            <ac:spMk id="2" creationId="{11C2EBD7-49A8-D448-3CCF-0A1E8E42E6DB}"/>
          </ac:spMkLst>
        </pc:spChg>
        <pc:spChg chg="del mod">
          <ac:chgData name="Om Vishal Mihani" userId="S::200020085@iitb.ac.in::20b9ca7b-edb0-434a-b49e-58b385c9dda2" providerId="AD" clId="Web-{4EBEFBA7-41DB-4A1A-A65A-00A5E4B84C06}" dt="2023-02-03T09:22:00.338" v="896"/>
          <ac:spMkLst>
            <pc:docMk/>
            <pc:sldMk cId="3511936247" sldId="262"/>
            <ac:spMk id="3" creationId="{1CBF227B-83F5-4CB2-268B-666BAEBA3D8E}"/>
          </ac:spMkLst>
        </pc:spChg>
        <pc:spChg chg="add">
          <ac:chgData name="Om Vishal Mihani" userId="S::200020085@iitb.ac.in::20b9ca7b-edb0-434a-b49e-58b385c9dda2" providerId="AD" clId="Web-{4EBEFBA7-41DB-4A1A-A65A-00A5E4B84C06}" dt="2023-02-03T09:22:00.338" v="896"/>
          <ac:spMkLst>
            <pc:docMk/>
            <pc:sldMk cId="3511936247" sldId="262"/>
            <ac:spMk id="9" creationId="{3BEA1A24-9CA1-4513-A409-3AD90DB091F2}"/>
          </ac:spMkLst>
        </pc:spChg>
        <pc:graphicFrameChg chg="add">
          <ac:chgData name="Om Vishal Mihani" userId="S::200020085@iitb.ac.in::20b9ca7b-edb0-434a-b49e-58b385c9dda2" providerId="AD" clId="Web-{4EBEFBA7-41DB-4A1A-A65A-00A5E4B84C06}" dt="2023-02-03T09:22:00.338" v="896"/>
          <ac:graphicFrameMkLst>
            <pc:docMk/>
            <pc:sldMk cId="3511936247" sldId="262"/>
            <ac:graphicFrameMk id="5" creationId="{771B3148-7D4C-8249-997D-714B5D1045B7}"/>
          </ac:graphicFrameMkLst>
        </pc:graphicFrameChg>
        <pc:cxnChg chg="add">
          <ac:chgData name="Om Vishal Mihani" userId="S::200020085@iitb.ac.in::20b9ca7b-edb0-434a-b49e-58b385c9dda2" providerId="AD" clId="Web-{4EBEFBA7-41DB-4A1A-A65A-00A5E4B84C06}" dt="2023-02-03T09:22:00.338" v="896"/>
          <ac:cxnSpMkLst>
            <pc:docMk/>
            <pc:sldMk cId="3511936247" sldId="262"/>
            <ac:cxnSpMk id="11" creationId="{3C0930BD-361E-4C4D-8B08-ED210DFA2D0A}"/>
          </ac:cxnSpMkLst>
        </pc:cxnChg>
      </pc:sldChg>
      <pc:sldChg chg="modSp new">
        <pc:chgData name="Om Vishal Mihani" userId="S::200020085@iitb.ac.in::20b9ca7b-edb0-434a-b49e-58b385c9dda2" providerId="AD" clId="Web-{4EBEFBA7-41DB-4A1A-A65A-00A5E4B84C06}" dt="2023-02-03T09:26:49.208" v="1191" actId="20577"/>
        <pc:sldMkLst>
          <pc:docMk/>
          <pc:sldMk cId="3956449141" sldId="263"/>
        </pc:sldMkLst>
        <pc:spChg chg="mod">
          <ac:chgData name="Om Vishal Mihani" userId="S::200020085@iitb.ac.in::20b9ca7b-edb0-434a-b49e-58b385c9dda2" providerId="AD" clId="Web-{4EBEFBA7-41DB-4A1A-A65A-00A5E4B84C06}" dt="2023-02-03T09:23:23.013" v="917" actId="20577"/>
          <ac:spMkLst>
            <pc:docMk/>
            <pc:sldMk cId="3956449141" sldId="263"/>
            <ac:spMk id="2" creationId="{5F9F91AA-D00B-1766-D95D-A2434E193126}"/>
          </ac:spMkLst>
        </pc:spChg>
        <pc:spChg chg="mod">
          <ac:chgData name="Om Vishal Mihani" userId="S::200020085@iitb.ac.in::20b9ca7b-edb0-434a-b49e-58b385c9dda2" providerId="AD" clId="Web-{4EBEFBA7-41DB-4A1A-A65A-00A5E4B84C06}" dt="2023-02-03T09:26:49.208" v="1191" actId="20577"/>
          <ac:spMkLst>
            <pc:docMk/>
            <pc:sldMk cId="3956449141" sldId="263"/>
            <ac:spMk id="3" creationId="{4BB2E55E-8E13-3169-489D-96214858071D}"/>
          </ac:spMkLst>
        </pc:spChg>
      </pc:sldChg>
      <pc:sldChg chg="addSp delSp modSp new mod setBg">
        <pc:chgData name="Om Vishal Mihani" userId="S::200020085@iitb.ac.in::20b9ca7b-edb0-434a-b49e-58b385c9dda2" providerId="AD" clId="Web-{4EBEFBA7-41DB-4A1A-A65A-00A5E4B84C06}" dt="2023-02-03T09:27:19.209" v="1199"/>
        <pc:sldMkLst>
          <pc:docMk/>
          <pc:sldMk cId="1844263260" sldId="264"/>
        </pc:sldMkLst>
        <pc:spChg chg="mod">
          <ac:chgData name="Om Vishal Mihani" userId="S::200020085@iitb.ac.in::20b9ca7b-edb0-434a-b49e-58b385c9dda2" providerId="AD" clId="Web-{4EBEFBA7-41DB-4A1A-A65A-00A5E4B84C06}" dt="2023-02-03T09:27:19.209" v="1199"/>
          <ac:spMkLst>
            <pc:docMk/>
            <pc:sldMk cId="1844263260" sldId="264"/>
            <ac:spMk id="2" creationId="{6013F637-C5D2-0CE6-DBDE-5C6AA1A21620}"/>
          </ac:spMkLst>
        </pc:spChg>
        <pc:spChg chg="del">
          <ac:chgData name="Om Vishal Mihani" userId="S::200020085@iitb.ac.in::20b9ca7b-edb0-434a-b49e-58b385c9dda2" providerId="AD" clId="Web-{4EBEFBA7-41DB-4A1A-A65A-00A5E4B84C06}" dt="2023-02-03T09:27:11.255" v="1198"/>
          <ac:spMkLst>
            <pc:docMk/>
            <pc:sldMk cId="1844263260" sldId="264"/>
            <ac:spMk id="3" creationId="{80CDE20F-0BC0-A4A8-AA32-8FA5E03D20AF}"/>
          </ac:spMkLst>
        </pc:spChg>
        <pc:spChg chg="add">
          <ac:chgData name="Om Vishal Mihani" userId="S::200020085@iitb.ac.in::20b9ca7b-edb0-434a-b49e-58b385c9dda2" providerId="AD" clId="Web-{4EBEFBA7-41DB-4A1A-A65A-00A5E4B84C06}" dt="2023-02-03T09:27:19.209" v="1199"/>
          <ac:spMkLst>
            <pc:docMk/>
            <pc:sldMk cId="1844263260" sldId="264"/>
            <ac:spMk id="7" creationId="{5CD60141-EEBD-4EC1-8E34-0344C16A18A2}"/>
          </ac:spMkLst>
        </pc:spChg>
        <pc:spChg chg="add">
          <ac:chgData name="Om Vishal Mihani" userId="S::200020085@iitb.ac.in::20b9ca7b-edb0-434a-b49e-58b385c9dda2" providerId="AD" clId="Web-{4EBEFBA7-41DB-4A1A-A65A-00A5E4B84C06}" dt="2023-02-03T09:27:19.209" v="1199"/>
          <ac:spMkLst>
            <pc:docMk/>
            <pc:sldMk cId="1844263260" sldId="264"/>
            <ac:spMk id="11" creationId="{4E5B79A0-69AD-4CBD-897F-32C7A2BA2FBB}"/>
          </ac:spMkLst>
        </pc:spChg>
        <pc:spChg chg="add">
          <ac:chgData name="Om Vishal Mihani" userId="S::200020085@iitb.ac.in::20b9ca7b-edb0-434a-b49e-58b385c9dda2" providerId="AD" clId="Web-{4EBEFBA7-41DB-4A1A-A65A-00A5E4B84C06}" dt="2023-02-03T09:27:19.209" v="1199"/>
          <ac:spMkLst>
            <pc:docMk/>
            <pc:sldMk cId="1844263260" sldId="264"/>
            <ac:spMk id="13" creationId="{74270B3E-3C96-4381-9F21-EC83F1E1A0FD}"/>
          </ac:spMkLst>
        </pc:spChg>
        <pc:spChg chg="add">
          <ac:chgData name="Om Vishal Mihani" userId="S::200020085@iitb.ac.in::20b9ca7b-edb0-434a-b49e-58b385c9dda2" providerId="AD" clId="Web-{4EBEFBA7-41DB-4A1A-A65A-00A5E4B84C06}" dt="2023-02-03T09:27:19.209" v="1199"/>
          <ac:spMkLst>
            <pc:docMk/>
            <pc:sldMk cId="1844263260" sldId="264"/>
            <ac:spMk id="17" creationId="{7C2F33EB-E7CB-4EE9-BBBF-D632F5C00EAE}"/>
          </ac:spMkLst>
        </pc:spChg>
        <pc:cxnChg chg="add">
          <ac:chgData name="Om Vishal Mihani" userId="S::200020085@iitb.ac.in::20b9ca7b-edb0-434a-b49e-58b385c9dda2" providerId="AD" clId="Web-{4EBEFBA7-41DB-4A1A-A65A-00A5E4B84C06}" dt="2023-02-03T09:27:19.209" v="1199"/>
          <ac:cxnSpMkLst>
            <pc:docMk/>
            <pc:sldMk cId="1844263260" sldId="264"/>
            <ac:cxnSpMk id="9" creationId="{4C75A547-BCD1-42BE-966E-53CA0AB93165}"/>
          </ac:cxnSpMkLst>
        </pc:cxnChg>
        <pc:cxnChg chg="add">
          <ac:chgData name="Om Vishal Mihani" userId="S::200020085@iitb.ac.in::20b9ca7b-edb0-434a-b49e-58b385c9dda2" providerId="AD" clId="Web-{4EBEFBA7-41DB-4A1A-A65A-00A5E4B84C06}" dt="2023-02-03T09:27:19.209" v="1199"/>
          <ac:cxnSpMkLst>
            <pc:docMk/>
            <pc:sldMk cId="1844263260" sldId="264"/>
            <ac:cxnSpMk id="15" creationId="{071DF4C0-7A22-4E59-9E9C-BD2E245364DD}"/>
          </ac:cxnSpMkLst>
        </pc:cxnChg>
      </pc:sldChg>
      <pc:sldMasterChg chg="del delSldLayout">
        <pc:chgData name="Om Vishal Mihani" userId="S::200020085@iitb.ac.in::20b9ca7b-edb0-434a-b49e-58b385c9dda2" providerId="AD" clId="Web-{4EBEFBA7-41DB-4A1A-A65A-00A5E4B84C06}" dt="2023-02-03T08:40:03.737" v="24"/>
        <pc:sldMasterMkLst>
          <pc:docMk/>
          <pc:sldMasterMk cId="2460954070" sldId="2147483660"/>
        </pc:sldMasterMkLst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Om Vishal Mihani" userId="S::200020085@iitb.ac.in::20b9ca7b-edb0-434a-b49e-58b385c9dda2" providerId="AD" clId="Web-{4EBEFBA7-41DB-4A1A-A65A-00A5E4B84C06}" dt="2023-02-03T08:40:03.737" v="24"/>
        <pc:sldMasterMkLst>
          <pc:docMk/>
          <pc:sldMasterMk cId="1693058456" sldId="2147483698"/>
        </pc:sldMasterMkLst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2144667677" sldId="2147483687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54004857" sldId="2147483688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217469334" sldId="2147483689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108663228" sldId="2147483690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731509022" sldId="2147483691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163967012" sldId="2147483692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4263565196" sldId="2147483693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1863802674" sldId="2147483694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184998378" sldId="2147483695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3860957890" sldId="2147483696"/>
          </pc:sldLayoutMkLst>
        </pc:sldLayoutChg>
        <pc:sldLayoutChg chg="add">
          <pc:chgData name="Om Vishal Mihani" userId="S::200020085@iitb.ac.in::20b9ca7b-edb0-434a-b49e-58b385c9dda2" providerId="AD" clId="Web-{4EBEFBA7-41DB-4A1A-A65A-00A5E4B84C06}" dt="2023-02-03T08:40:03.737" v="24"/>
          <pc:sldLayoutMkLst>
            <pc:docMk/>
            <pc:sldMasterMk cId="1693058456" sldId="2147483698"/>
            <pc:sldLayoutMk cId="274304153" sldId="2147483697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0D268-69D3-417E-9482-027A28FCCD1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1B0E76-EB63-4123-A2CE-3D15A1067B18}">
      <dgm:prSet/>
      <dgm:spPr/>
      <dgm:t>
        <a:bodyPr/>
        <a:lstStyle/>
        <a:p>
          <a:r>
            <a:rPr lang="en-US" baseline="0" dirty="0">
              <a:latin typeface="Walbaum Display"/>
            </a:rPr>
            <a:t>Simulate</a:t>
          </a:r>
          <a:endParaRPr lang="en-US" baseline="0" dirty="0"/>
        </a:p>
      </dgm:t>
    </dgm:pt>
    <dgm:pt modelId="{D9610104-B95D-47AF-9836-EA0575A957AA}" type="parTrans" cxnId="{DFACB6E0-AF73-4D28-AC41-269450EDE2FC}">
      <dgm:prSet/>
      <dgm:spPr/>
      <dgm:t>
        <a:bodyPr/>
        <a:lstStyle/>
        <a:p>
          <a:endParaRPr lang="en-US"/>
        </a:p>
      </dgm:t>
    </dgm:pt>
    <dgm:pt modelId="{6893D7AB-8F54-47E1-8078-164F3DE52B50}" type="sibTrans" cxnId="{DFACB6E0-AF73-4D28-AC41-269450EDE2FC}">
      <dgm:prSet/>
      <dgm:spPr/>
      <dgm:t>
        <a:bodyPr/>
        <a:lstStyle/>
        <a:p>
          <a:endParaRPr lang="en-US"/>
        </a:p>
      </dgm:t>
    </dgm:pt>
    <dgm:pt modelId="{305599FA-9498-4B62-B46D-F3BDE48663AE}">
      <dgm:prSet/>
      <dgm:spPr/>
      <dgm:t>
        <a:bodyPr/>
        <a:lstStyle/>
        <a:p>
          <a:r>
            <a:rPr lang="en-US" baseline="0" dirty="0"/>
            <a:t>Conduct a set of simulations with varying parameters</a:t>
          </a:r>
        </a:p>
      </dgm:t>
    </dgm:pt>
    <dgm:pt modelId="{7B958052-D8AE-4335-885E-9EA721BE1350}" type="parTrans" cxnId="{85E3466F-4E39-4868-B798-B79BC25D165C}">
      <dgm:prSet/>
      <dgm:spPr/>
      <dgm:t>
        <a:bodyPr/>
        <a:lstStyle/>
        <a:p>
          <a:endParaRPr lang="en-US"/>
        </a:p>
      </dgm:t>
    </dgm:pt>
    <dgm:pt modelId="{F61AD987-B5CC-448C-8F21-8CFE897EA7AB}" type="sibTrans" cxnId="{85E3466F-4E39-4868-B798-B79BC25D165C}">
      <dgm:prSet/>
      <dgm:spPr/>
      <dgm:t>
        <a:bodyPr/>
        <a:lstStyle/>
        <a:p>
          <a:endParaRPr lang="en-US"/>
        </a:p>
      </dgm:t>
    </dgm:pt>
    <dgm:pt modelId="{7B76588E-A5C5-4D34-8621-CDA14279A991}">
      <dgm:prSet/>
      <dgm:spPr/>
      <dgm:t>
        <a:bodyPr/>
        <a:lstStyle/>
        <a:p>
          <a:r>
            <a:rPr lang="en-US" baseline="0" dirty="0">
              <a:latin typeface="Walbaum Display"/>
            </a:rPr>
            <a:t>Hunt</a:t>
          </a:r>
          <a:endParaRPr lang="en-US" baseline="0" dirty="0"/>
        </a:p>
      </dgm:t>
    </dgm:pt>
    <dgm:pt modelId="{D44948D8-C3AD-42EB-B357-558314EAC5B8}" type="parTrans" cxnId="{BBA47D36-0783-403D-8591-B8E83EE3640F}">
      <dgm:prSet/>
      <dgm:spPr/>
      <dgm:t>
        <a:bodyPr/>
        <a:lstStyle/>
        <a:p>
          <a:endParaRPr lang="en-US"/>
        </a:p>
      </dgm:t>
    </dgm:pt>
    <dgm:pt modelId="{2A5D5339-40D1-4D31-A36A-EE7691136E62}" type="sibTrans" cxnId="{BBA47D36-0783-403D-8591-B8E83EE3640F}">
      <dgm:prSet/>
      <dgm:spPr/>
      <dgm:t>
        <a:bodyPr/>
        <a:lstStyle/>
        <a:p>
          <a:endParaRPr lang="en-US"/>
        </a:p>
      </dgm:t>
    </dgm:pt>
    <dgm:pt modelId="{D0750E82-1D50-48AC-AAD2-D942A7BAA9FD}">
      <dgm:prSet/>
      <dgm:spPr/>
      <dgm:t>
        <a:bodyPr/>
        <a:lstStyle/>
        <a:p>
          <a:r>
            <a:rPr lang="en-US" baseline="0" dirty="0"/>
            <a:t>Find the most sensitive parameters</a:t>
          </a:r>
        </a:p>
      </dgm:t>
    </dgm:pt>
    <dgm:pt modelId="{8261AE42-BDEF-4663-BA7F-2C1128F4031A}" type="parTrans" cxnId="{6BBF099A-1954-4CAA-BB61-1B88C54E9735}">
      <dgm:prSet/>
      <dgm:spPr/>
      <dgm:t>
        <a:bodyPr/>
        <a:lstStyle/>
        <a:p>
          <a:endParaRPr lang="en-US"/>
        </a:p>
      </dgm:t>
    </dgm:pt>
    <dgm:pt modelId="{D497879F-F5B7-4E7D-AA64-7B81B1805E31}" type="sibTrans" cxnId="{6BBF099A-1954-4CAA-BB61-1B88C54E9735}">
      <dgm:prSet/>
      <dgm:spPr/>
      <dgm:t>
        <a:bodyPr/>
        <a:lstStyle/>
        <a:p>
          <a:endParaRPr lang="en-US"/>
        </a:p>
      </dgm:t>
    </dgm:pt>
    <dgm:pt modelId="{9D2E58C9-D325-4F81-9EC2-CB41FC9A06EE}">
      <dgm:prSet/>
      <dgm:spPr/>
      <dgm:t>
        <a:bodyPr/>
        <a:lstStyle/>
        <a:p>
          <a:r>
            <a:rPr lang="en-US" baseline="0" dirty="0"/>
            <a:t>Select</a:t>
          </a:r>
        </a:p>
      </dgm:t>
    </dgm:pt>
    <dgm:pt modelId="{16FB8B82-8309-41C7-B185-2533FED4B2CA}" type="parTrans" cxnId="{EF062D93-7036-4A49-B065-C89D039F3F0E}">
      <dgm:prSet/>
      <dgm:spPr/>
      <dgm:t>
        <a:bodyPr/>
        <a:lstStyle/>
        <a:p>
          <a:endParaRPr lang="en-US"/>
        </a:p>
      </dgm:t>
    </dgm:pt>
    <dgm:pt modelId="{C90A860C-5D0F-4E3C-9EBD-D7F4D2C107B2}" type="sibTrans" cxnId="{EF062D93-7036-4A49-B065-C89D039F3F0E}">
      <dgm:prSet/>
      <dgm:spPr/>
      <dgm:t>
        <a:bodyPr/>
        <a:lstStyle/>
        <a:p>
          <a:endParaRPr lang="en-US"/>
        </a:p>
      </dgm:t>
    </dgm:pt>
    <dgm:pt modelId="{0870C0B0-D99E-4A67-8F72-90DC1AA9C137}">
      <dgm:prSet/>
      <dgm:spPr/>
      <dgm:t>
        <a:bodyPr/>
        <a:lstStyle/>
        <a:p>
          <a:r>
            <a:rPr lang="en-US" baseline="0" dirty="0"/>
            <a:t>Select parameters such that number of parameters = number of outputs</a:t>
          </a:r>
        </a:p>
      </dgm:t>
    </dgm:pt>
    <dgm:pt modelId="{95657D9D-98CA-42DB-8653-C4558B8338D0}" type="parTrans" cxnId="{DFC7312D-AF56-4C65-B6B6-AE39F4CCF737}">
      <dgm:prSet/>
      <dgm:spPr/>
      <dgm:t>
        <a:bodyPr/>
        <a:lstStyle/>
        <a:p>
          <a:endParaRPr lang="en-US"/>
        </a:p>
      </dgm:t>
    </dgm:pt>
    <dgm:pt modelId="{4D6829F8-1C87-4BFB-8419-AF1AB095078F}" type="sibTrans" cxnId="{DFC7312D-AF56-4C65-B6B6-AE39F4CCF737}">
      <dgm:prSet/>
      <dgm:spPr/>
      <dgm:t>
        <a:bodyPr/>
        <a:lstStyle/>
        <a:p>
          <a:endParaRPr lang="en-US"/>
        </a:p>
      </dgm:t>
    </dgm:pt>
    <dgm:pt modelId="{69A57ED5-6887-4649-A1AD-742711417B9C}">
      <dgm:prSet/>
      <dgm:spPr/>
      <dgm:t>
        <a:bodyPr/>
        <a:lstStyle/>
        <a:p>
          <a:r>
            <a:rPr lang="en-US" baseline="0" dirty="0">
              <a:latin typeface="Walbaum Display"/>
            </a:rPr>
            <a:t>Interpolate</a:t>
          </a:r>
          <a:endParaRPr lang="en-US" baseline="0" dirty="0"/>
        </a:p>
      </dgm:t>
    </dgm:pt>
    <dgm:pt modelId="{89126A06-2C91-4D68-8C8A-A38CDB0D4119}" type="parTrans" cxnId="{258C2FDF-F38C-4701-8132-EB13E4FA1D5A}">
      <dgm:prSet/>
      <dgm:spPr/>
      <dgm:t>
        <a:bodyPr/>
        <a:lstStyle/>
        <a:p>
          <a:endParaRPr lang="en-US"/>
        </a:p>
      </dgm:t>
    </dgm:pt>
    <dgm:pt modelId="{1D93A9F7-53B6-4BEE-B04D-7EC4322FC9F1}" type="sibTrans" cxnId="{258C2FDF-F38C-4701-8132-EB13E4FA1D5A}">
      <dgm:prSet/>
      <dgm:spPr/>
      <dgm:t>
        <a:bodyPr/>
        <a:lstStyle/>
        <a:p>
          <a:endParaRPr lang="en-US"/>
        </a:p>
      </dgm:t>
    </dgm:pt>
    <dgm:pt modelId="{F7056FED-DA1D-4208-9B92-CBE1D2660CBB}">
      <dgm:prSet/>
      <dgm:spPr/>
      <dgm:t>
        <a:bodyPr/>
        <a:lstStyle/>
        <a:p>
          <a:r>
            <a:rPr lang="en-US" baseline="0" dirty="0"/>
            <a:t>Make an inverse polynomial using Lagrange Interpolation</a:t>
          </a:r>
        </a:p>
      </dgm:t>
    </dgm:pt>
    <dgm:pt modelId="{51CB3241-AC17-4CC5-9A88-925494C3FC3D}" type="parTrans" cxnId="{2ABCF34C-D96B-42B4-AE1D-92661B88C046}">
      <dgm:prSet/>
      <dgm:spPr/>
      <dgm:t>
        <a:bodyPr/>
        <a:lstStyle/>
        <a:p>
          <a:endParaRPr lang="en-US"/>
        </a:p>
      </dgm:t>
    </dgm:pt>
    <dgm:pt modelId="{9C9AFF5A-CAC3-4C36-A30A-49E6B35B55BF}" type="sibTrans" cxnId="{2ABCF34C-D96B-42B4-AE1D-92661B88C046}">
      <dgm:prSet/>
      <dgm:spPr/>
      <dgm:t>
        <a:bodyPr/>
        <a:lstStyle/>
        <a:p>
          <a:endParaRPr lang="en-US"/>
        </a:p>
      </dgm:t>
    </dgm:pt>
    <dgm:pt modelId="{18E8288F-7EC3-4DD2-9A52-A736735FFC6F}">
      <dgm:prSet/>
      <dgm:spPr/>
      <dgm:t>
        <a:bodyPr/>
        <a:lstStyle/>
        <a:p>
          <a:r>
            <a:rPr lang="en-US" baseline="0" dirty="0"/>
            <a:t>Validate</a:t>
          </a:r>
        </a:p>
      </dgm:t>
    </dgm:pt>
    <dgm:pt modelId="{A72F7203-8F99-4A69-92EF-2377B6C685D6}" type="parTrans" cxnId="{50FAED9D-F89A-44EF-9DE5-9762C53DEFF3}">
      <dgm:prSet/>
      <dgm:spPr/>
      <dgm:t>
        <a:bodyPr/>
        <a:lstStyle/>
        <a:p>
          <a:endParaRPr lang="en-US"/>
        </a:p>
      </dgm:t>
    </dgm:pt>
    <dgm:pt modelId="{33FD9FCB-0266-4D43-824C-E09FB93AAD07}" type="sibTrans" cxnId="{50FAED9D-F89A-44EF-9DE5-9762C53DEFF3}">
      <dgm:prSet/>
      <dgm:spPr/>
      <dgm:t>
        <a:bodyPr/>
        <a:lstStyle/>
        <a:p>
          <a:endParaRPr lang="en-US"/>
        </a:p>
      </dgm:t>
    </dgm:pt>
    <dgm:pt modelId="{1F05CBFE-B492-4CE9-BDB7-41230C484C96}">
      <dgm:prSet/>
      <dgm:spPr/>
      <dgm:t>
        <a:bodyPr/>
        <a:lstStyle/>
        <a:p>
          <a:r>
            <a:rPr lang="en-US" baseline="0" dirty="0"/>
            <a:t>Validate using Validation dataset</a:t>
          </a:r>
        </a:p>
      </dgm:t>
    </dgm:pt>
    <dgm:pt modelId="{E48285D3-B47A-44E9-A425-4142B65318AF}" type="parTrans" cxnId="{A70B93F4-4603-4A45-BCD2-C8747DBD14BE}">
      <dgm:prSet/>
      <dgm:spPr/>
      <dgm:t>
        <a:bodyPr/>
        <a:lstStyle/>
        <a:p>
          <a:endParaRPr lang="en-US"/>
        </a:p>
      </dgm:t>
    </dgm:pt>
    <dgm:pt modelId="{D95BA35D-93BD-4726-874C-48778EBFD744}" type="sibTrans" cxnId="{A70B93F4-4603-4A45-BCD2-C8747DBD14BE}">
      <dgm:prSet/>
      <dgm:spPr/>
      <dgm:t>
        <a:bodyPr/>
        <a:lstStyle/>
        <a:p>
          <a:endParaRPr lang="en-US"/>
        </a:p>
      </dgm:t>
    </dgm:pt>
    <dgm:pt modelId="{83854960-1522-407D-A3D3-3375B224334C}" type="pres">
      <dgm:prSet presAssocID="{FC50D268-69D3-417E-9482-027A28FCCD11}" presName="Name0" presStyleCnt="0">
        <dgm:presLayoutVars>
          <dgm:dir/>
          <dgm:animLvl val="lvl"/>
          <dgm:resizeHandles val="exact"/>
        </dgm:presLayoutVars>
      </dgm:prSet>
      <dgm:spPr/>
    </dgm:pt>
    <dgm:pt modelId="{A82DB429-1113-4696-9EEC-7FE283BBDF78}" type="pres">
      <dgm:prSet presAssocID="{18E8288F-7EC3-4DD2-9A52-A736735FFC6F}" presName="boxAndChildren" presStyleCnt="0"/>
      <dgm:spPr/>
    </dgm:pt>
    <dgm:pt modelId="{C30C2063-60AE-4037-903E-E460CCD96055}" type="pres">
      <dgm:prSet presAssocID="{18E8288F-7EC3-4DD2-9A52-A736735FFC6F}" presName="parentTextBox" presStyleLbl="alignNode1" presStyleIdx="0" presStyleCnt="5"/>
      <dgm:spPr/>
    </dgm:pt>
    <dgm:pt modelId="{A5606C6B-C667-4663-8AE0-2E583B12811C}" type="pres">
      <dgm:prSet presAssocID="{18E8288F-7EC3-4DD2-9A52-A736735FFC6F}" presName="descendantBox" presStyleLbl="bgAccFollowNode1" presStyleIdx="0" presStyleCnt="5"/>
      <dgm:spPr/>
    </dgm:pt>
    <dgm:pt modelId="{3B883087-64B1-4E84-B358-E18F6349D9BF}" type="pres">
      <dgm:prSet presAssocID="{1D93A9F7-53B6-4BEE-B04D-7EC4322FC9F1}" presName="sp" presStyleCnt="0"/>
      <dgm:spPr/>
    </dgm:pt>
    <dgm:pt modelId="{99B14283-D453-45D3-B11A-E722334E1F56}" type="pres">
      <dgm:prSet presAssocID="{69A57ED5-6887-4649-A1AD-742711417B9C}" presName="arrowAndChildren" presStyleCnt="0"/>
      <dgm:spPr/>
    </dgm:pt>
    <dgm:pt modelId="{B6CC249B-0FE0-43F8-BD32-006CA906ED08}" type="pres">
      <dgm:prSet presAssocID="{69A57ED5-6887-4649-A1AD-742711417B9C}" presName="parentTextArrow" presStyleLbl="node1" presStyleIdx="0" presStyleCnt="0"/>
      <dgm:spPr/>
    </dgm:pt>
    <dgm:pt modelId="{18223C07-7FBC-4C82-A385-4B6C2265B090}" type="pres">
      <dgm:prSet presAssocID="{69A57ED5-6887-4649-A1AD-742711417B9C}" presName="arrow" presStyleLbl="alignNode1" presStyleIdx="1" presStyleCnt="5"/>
      <dgm:spPr/>
    </dgm:pt>
    <dgm:pt modelId="{2F1538ED-4DEA-45A0-A5B8-CE162B0385FD}" type="pres">
      <dgm:prSet presAssocID="{69A57ED5-6887-4649-A1AD-742711417B9C}" presName="descendantArrow" presStyleLbl="bgAccFollowNode1" presStyleIdx="1" presStyleCnt="5"/>
      <dgm:spPr/>
    </dgm:pt>
    <dgm:pt modelId="{EA3B1CE7-6D2D-46D0-A1CE-7CE4F014BE0D}" type="pres">
      <dgm:prSet presAssocID="{C90A860C-5D0F-4E3C-9EBD-D7F4D2C107B2}" presName="sp" presStyleCnt="0"/>
      <dgm:spPr/>
    </dgm:pt>
    <dgm:pt modelId="{EAB3668E-B624-4EF6-AF59-766D608BD144}" type="pres">
      <dgm:prSet presAssocID="{9D2E58C9-D325-4F81-9EC2-CB41FC9A06EE}" presName="arrowAndChildren" presStyleCnt="0"/>
      <dgm:spPr/>
    </dgm:pt>
    <dgm:pt modelId="{A7D33054-3E0D-4031-99BC-4B961CA1A84D}" type="pres">
      <dgm:prSet presAssocID="{9D2E58C9-D325-4F81-9EC2-CB41FC9A06EE}" presName="parentTextArrow" presStyleLbl="node1" presStyleIdx="0" presStyleCnt="0"/>
      <dgm:spPr/>
    </dgm:pt>
    <dgm:pt modelId="{CC4B3B80-2E11-4690-BE24-83DF3A45D67F}" type="pres">
      <dgm:prSet presAssocID="{9D2E58C9-D325-4F81-9EC2-CB41FC9A06EE}" presName="arrow" presStyleLbl="alignNode1" presStyleIdx="2" presStyleCnt="5"/>
      <dgm:spPr/>
    </dgm:pt>
    <dgm:pt modelId="{AE8AB543-B8D4-4037-932F-42769B44C009}" type="pres">
      <dgm:prSet presAssocID="{9D2E58C9-D325-4F81-9EC2-CB41FC9A06EE}" presName="descendantArrow" presStyleLbl="bgAccFollowNode1" presStyleIdx="2" presStyleCnt="5"/>
      <dgm:spPr/>
    </dgm:pt>
    <dgm:pt modelId="{86BA7894-3CF1-4480-9E04-B1259A7A9684}" type="pres">
      <dgm:prSet presAssocID="{2A5D5339-40D1-4D31-A36A-EE7691136E62}" presName="sp" presStyleCnt="0"/>
      <dgm:spPr/>
    </dgm:pt>
    <dgm:pt modelId="{062859B6-FD10-4D4F-9559-6F8C9D4A3D6E}" type="pres">
      <dgm:prSet presAssocID="{7B76588E-A5C5-4D34-8621-CDA14279A991}" presName="arrowAndChildren" presStyleCnt="0"/>
      <dgm:spPr/>
    </dgm:pt>
    <dgm:pt modelId="{AB2B807A-C6C3-4158-AC36-4194AB681AB5}" type="pres">
      <dgm:prSet presAssocID="{7B76588E-A5C5-4D34-8621-CDA14279A991}" presName="parentTextArrow" presStyleLbl="node1" presStyleIdx="0" presStyleCnt="0"/>
      <dgm:spPr/>
    </dgm:pt>
    <dgm:pt modelId="{90A03B61-6C23-42B2-A869-27066F2A9B5B}" type="pres">
      <dgm:prSet presAssocID="{7B76588E-A5C5-4D34-8621-CDA14279A991}" presName="arrow" presStyleLbl="alignNode1" presStyleIdx="3" presStyleCnt="5"/>
      <dgm:spPr/>
    </dgm:pt>
    <dgm:pt modelId="{A99F21D7-829A-4A65-A337-7CEE222E78C3}" type="pres">
      <dgm:prSet presAssocID="{7B76588E-A5C5-4D34-8621-CDA14279A991}" presName="descendantArrow" presStyleLbl="bgAccFollowNode1" presStyleIdx="3" presStyleCnt="5"/>
      <dgm:spPr/>
    </dgm:pt>
    <dgm:pt modelId="{6A68D6F6-A012-4CCC-BF8F-16DA1E43AB01}" type="pres">
      <dgm:prSet presAssocID="{6893D7AB-8F54-47E1-8078-164F3DE52B50}" presName="sp" presStyleCnt="0"/>
      <dgm:spPr/>
    </dgm:pt>
    <dgm:pt modelId="{147FD6D1-84E0-409C-A86B-DF637D7517BA}" type="pres">
      <dgm:prSet presAssocID="{561B0E76-EB63-4123-A2CE-3D15A1067B18}" presName="arrowAndChildren" presStyleCnt="0"/>
      <dgm:spPr/>
    </dgm:pt>
    <dgm:pt modelId="{EC719D27-5DAE-4B87-BF5C-6A6168FACB82}" type="pres">
      <dgm:prSet presAssocID="{561B0E76-EB63-4123-A2CE-3D15A1067B18}" presName="parentTextArrow" presStyleLbl="node1" presStyleIdx="0" presStyleCnt="0"/>
      <dgm:spPr/>
    </dgm:pt>
    <dgm:pt modelId="{CC63F6AC-04B7-486C-A518-786F68147A7F}" type="pres">
      <dgm:prSet presAssocID="{561B0E76-EB63-4123-A2CE-3D15A1067B18}" presName="arrow" presStyleLbl="alignNode1" presStyleIdx="4" presStyleCnt="5"/>
      <dgm:spPr/>
    </dgm:pt>
    <dgm:pt modelId="{B1073D67-87E8-40F9-B3CF-D331C38CC8A7}" type="pres">
      <dgm:prSet presAssocID="{561B0E76-EB63-4123-A2CE-3D15A1067B18}" presName="descendantArrow" presStyleLbl="bgAccFollowNode1" presStyleIdx="4" presStyleCnt="5"/>
      <dgm:spPr/>
    </dgm:pt>
  </dgm:ptLst>
  <dgm:cxnLst>
    <dgm:cxn modelId="{B37F4D05-0667-4348-9E34-8FC182C38466}" type="presOf" srcId="{FC50D268-69D3-417E-9482-027A28FCCD11}" destId="{83854960-1522-407D-A3D3-3375B224334C}" srcOrd="0" destOrd="0" presId="urn:microsoft.com/office/officeart/2016/7/layout/VerticalDownArrowProcess"/>
    <dgm:cxn modelId="{EBBED82C-96BE-440E-A8CD-4EF1A725802D}" type="presOf" srcId="{7B76588E-A5C5-4D34-8621-CDA14279A991}" destId="{90A03B61-6C23-42B2-A869-27066F2A9B5B}" srcOrd="1" destOrd="0" presId="urn:microsoft.com/office/officeart/2016/7/layout/VerticalDownArrowProcess"/>
    <dgm:cxn modelId="{DFC7312D-AF56-4C65-B6B6-AE39F4CCF737}" srcId="{9D2E58C9-D325-4F81-9EC2-CB41FC9A06EE}" destId="{0870C0B0-D99E-4A67-8F72-90DC1AA9C137}" srcOrd="0" destOrd="0" parTransId="{95657D9D-98CA-42DB-8653-C4558B8338D0}" sibTransId="{4D6829F8-1C87-4BFB-8419-AF1AB095078F}"/>
    <dgm:cxn modelId="{BBA47D36-0783-403D-8591-B8E83EE3640F}" srcId="{FC50D268-69D3-417E-9482-027A28FCCD11}" destId="{7B76588E-A5C5-4D34-8621-CDA14279A991}" srcOrd="1" destOrd="0" parTransId="{D44948D8-C3AD-42EB-B357-558314EAC5B8}" sibTransId="{2A5D5339-40D1-4D31-A36A-EE7691136E62}"/>
    <dgm:cxn modelId="{8DDA6337-C632-42EA-BD0D-642BC3304077}" type="presOf" srcId="{69A57ED5-6887-4649-A1AD-742711417B9C}" destId="{18223C07-7FBC-4C82-A385-4B6C2265B090}" srcOrd="1" destOrd="0" presId="urn:microsoft.com/office/officeart/2016/7/layout/VerticalDownArrowProcess"/>
    <dgm:cxn modelId="{2D28FE5F-EDB6-4D6C-B1B1-0A5470857543}" type="presOf" srcId="{D0750E82-1D50-48AC-AAD2-D942A7BAA9FD}" destId="{A99F21D7-829A-4A65-A337-7CEE222E78C3}" srcOrd="0" destOrd="0" presId="urn:microsoft.com/office/officeart/2016/7/layout/VerticalDownArrowProcess"/>
    <dgm:cxn modelId="{206ABD45-A3D1-4821-BA7C-2FF882012BD8}" type="presOf" srcId="{18E8288F-7EC3-4DD2-9A52-A736735FFC6F}" destId="{C30C2063-60AE-4037-903E-E460CCD96055}" srcOrd="0" destOrd="0" presId="urn:microsoft.com/office/officeart/2016/7/layout/VerticalDownArrowProcess"/>
    <dgm:cxn modelId="{2ABCF34C-D96B-42B4-AE1D-92661B88C046}" srcId="{69A57ED5-6887-4649-A1AD-742711417B9C}" destId="{F7056FED-DA1D-4208-9B92-CBE1D2660CBB}" srcOrd="0" destOrd="0" parTransId="{51CB3241-AC17-4CC5-9A88-925494C3FC3D}" sibTransId="{9C9AFF5A-CAC3-4C36-A30A-49E6B35B55BF}"/>
    <dgm:cxn modelId="{F6E6774E-7683-458B-BB64-E452C801B4BA}" type="presOf" srcId="{9D2E58C9-D325-4F81-9EC2-CB41FC9A06EE}" destId="{A7D33054-3E0D-4031-99BC-4B961CA1A84D}" srcOrd="0" destOrd="0" presId="urn:microsoft.com/office/officeart/2016/7/layout/VerticalDownArrowProcess"/>
    <dgm:cxn modelId="{3542116F-CA5A-43AD-AE64-4A02BA536D98}" type="presOf" srcId="{561B0E76-EB63-4123-A2CE-3D15A1067B18}" destId="{EC719D27-5DAE-4B87-BF5C-6A6168FACB82}" srcOrd="0" destOrd="0" presId="urn:microsoft.com/office/officeart/2016/7/layout/VerticalDownArrowProcess"/>
    <dgm:cxn modelId="{85E3466F-4E39-4868-B798-B79BC25D165C}" srcId="{561B0E76-EB63-4123-A2CE-3D15A1067B18}" destId="{305599FA-9498-4B62-B46D-F3BDE48663AE}" srcOrd="0" destOrd="0" parTransId="{7B958052-D8AE-4335-885E-9EA721BE1350}" sibTransId="{F61AD987-B5CC-448C-8F21-8CFE897EA7AB}"/>
    <dgm:cxn modelId="{94DDB784-4652-4FCD-A312-BC323A963CF8}" type="presOf" srcId="{305599FA-9498-4B62-B46D-F3BDE48663AE}" destId="{B1073D67-87E8-40F9-B3CF-D331C38CC8A7}" srcOrd="0" destOrd="0" presId="urn:microsoft.com/office/officeart/2016/7/layout/VerticalDownArrowProcess"/>
    <dgm:cxn modelId="{EF062D93-7036-4A49-B065-C89D039F3F0E}" srcId="{FC50D268-69D3-417E-9482-027A28FCCD11}" destId="{9D2E58C9-D325-4F81-9EC2-CB41FC9A06EE}" srcOrd="2" destOrd="0" parTransId="{16FB8B82-8309-41C7-B185-2533FED4B2CA}" sibTransId="{C90A860C-5D0F-4E3C-9EBD-D7F4D2C107B2}"/>
    <dgm:cxn modelId="{DCF24395-88F4-4038-9AB9-6AE21E995E92}" type="presOf" srcId="{561B0E76-EB63-4123-A2CE-3D15A1067B18}" destId="{CC63F6AC-04B7-486C-A518-786F68147A7F}" srcOrd="1" destOrd="0" presId="urn:microsoft.com/office/officeart/2016/7/layout/VerticalDownArrowProcess"/>
    <dgm:cxn modelId="{6BBF099A-1954-4CAA-BB61-1B88C54E9735}" srcId="{7B76588E-A5C5-4D34-8621-CDA14279A991}" destId="{D0750E82-1D50-48AC-AAD2-D942A7BAA9FD}" srcOrd="0" destOrd="0" parTransId="{8261AE42-BDEF-4663-BA7F-2C1128F4031A}" sibTransId="{D497879F-F5B7-4E7D-AA64-7B81B1805E31}"/>
    <dgm:cxn modelId="{50FAED9D-F89A-44EF-9DE5-9762C53DEFF3}" srcId="{FC50D268-69D3-417E-9482-027A28FCCD11}" destId="{18E8288F-7EC3-4DD2-9A52-A736735FFC6F}" srcOrd="4" destOrd="0" parTransId="{A72F7203-8F99-4A69-92EF-2377B6C685D6}" sibTransId="{33FD9FCB-0266-4D43-824C-E09FB93AAD07}"/>
    <dgm:cxn modelId="{458BEEB1-60AA-4BCD-BB12-D2C466905CF9}" type="presOf" srcId="{F7056FED-DA1D-4208-9B92-CBE1D2660CBB}" destId="{2F1538ED-4DEA-45A0-A5B8-CE162B0385FD}" srcOrd="0" destOrd="0" presId="urn:microsoft.com/office/officeart/2016/7/layout/VerticalDownArrowProcess"/>
    <dgm:cxn modelId="{49AAA6B7-55E9-44A1-8ECF-C0899B8FA07B}" type="presOf" srcId="{9D2E58C9-D325-4F81-9EC2-CB41FC9A06EE}" destId="{CC4B3B80-2E11-4690-BE24-83DF3A45D67F}" srcOrd="1" destOrd="0" presId="urn:microsoft.com/office/officeart/2016/7/layout/VerticalDownArrowProcess"/>
    <dgm:cxn modelId="{FE764FC1-D5A3-4D00-8AC3-A24A375D9BF7}" type="presOf" srcId="{0870C0B0-D99E-4A67-8F72-90DC1AA9C137}" destId="{AE8AB543-B8D4-4037-932F-42769B44C009}" srcOrd="0" destOrd="0" presId="urn:microsoft.com/office/officeart/2016/7/layout/VerticalDownArrowProcess"/>
    <dgm:cxn modelId="{258C2FDF-F38C-4701-8132-EB13E4FA1D5A}" srcId="{FC50D268-69D3-417E-9482-027A28FCCD11}" destId="{69A57ED5-6887-4649-A1AD-742711417B9C}" srcOrd="3" destOrd="0" parTransId="{89126A06-2C91-4D68-8C8A-A38CDB0D4119}" sibTransId="{1D93A9F7-53B6-4BEE-B04D-7EC4322FC9F1}"/>
    <dgm:cxn modelId="{DFACB6E0-AF73-4D28-AC41-269450EDE2FC}" srcId="{FC50D268-69D3-417E-9482-027A28FCCD11}" destId="{561B0E76-EB63-4123-A2CE-3D15A1067B18}" srcOrd="0" destOrd="0" parTransId="{D9610104-B95D-47AF-9836-EA0575A957AA}" sibTransId="{6893D7AB-8F54-47E1-8078-164F3DE52B50}"/>
    <dgm:cxn modelId="{9C86B0E8-9FA4-4C1B-A33A-8EBF7417747A}" type="presOf" srcId="{7B76588E-A5C5-4D34-8621-CDA14279A991}" destId="{AB2B807A-C6C3-4158-AC36-4194AB681AB5}" srcOrd="0" destOrd="0" presId="urn:microsoft.com/office/officeart/2016/7/layout/VerticalDownArrowProcess"/>
    <dgm:cxn modelId="{21B76AEB-C2DF-483C-8BF6-B17EF7F2CAF2}" type="presOf" srcId="{1F05CBFE-B492-4CE9-BDB7-41230C484C96}" destId="{A5606C6B-C667-4663-8AE0-2E583B12811C}" srcOrd="0" destOrd="0" presId="urn:microsoft.com/office/officeart/2016/7/layout/VerticalDownArrowProcess"/>
    <dgm:cxn modelId="{6A1A50EF-ABC8-41EE-95B5-2DBBFF55B88F}" type="presOf" srcId="{69A57ED5-6887-4649-A1AD-742711417B9C}" destId="{B6CC249B-0FE0-43F8-BD32-006CA906ED08}" srcOrd="0" destOrd="0" presId="urn:microsoft.com/office/officeart/2016/7/layout/VerticalDownArrowProcess"/>
    <dgm:cxn modelId="{A70B93F4-4603-4A45-BCD2-C8747DBD14BE}" srcId="{18E8288F-7EC3-4DD2-9A52-A736735FFC6F}" destId="{1F05CBFE-B492-4CE9-BDB7-41230C484C96}" srcOrd="0" destOrd="0" parTransId="{E48285D3-B47A-44E9-A425-4142B65318AF}" sibTransId="{D95BA35D-93BD-4726-874C-48778EBFD744}"/>
    <dgm:cxn modelId="{4D9DB548-C914-4308-858D-705E8B1BB47D}" type="presParOf" srcId="{83854960-1522-407D-A3D3-3375B224334C}" destId="{A82DB429-1113-4696-9EEC-7FE283BBDF78}" srcOrd="0" destOrd="0" presId="urn:microsoft.com/office/officeart/2016/7/layout/VerticalDownArrowProcess"/>
    <dgm:cxn modelId="{FE12B693-BE40-4E25-95C1-23B29A3A066C}" type="presParOf" srcId="{A82DB429-1113-4696-9EEC-7FE283BBDF78}" destId="{C30C2063-60AE-4037-903E-E460CCD96055}" srcOrd="0" destOrd="0" presId="urn:microsoft.com/office/officeart/2016/7/layout/VerticalDownArrowProcess"/>
    <dgm:cxn modelId="{87381A4B-EB23-4A9E-85F8-53F065D50665}" type="presParOf" srcId="{A82DB429-1113-4696-9EEC-7FE283BBDF78}" destId="{A5606C6B-C667-4663-8AE0-2E583B12811C}" srcOrd="1" destOrd="0" presId="urn:microsoft.com/office/officeart/2016/7/layout/VerticalDownArrowProcess"/>
    <dgm:cxn modelId="{247D4744-A03A-4696-9983-F1263DAE12D7}" type="presParOf" srcId="{83854960-1522-407D-A3D3-3375B224334C}" destId="{3B883087-64B1-4E84-B358-E18F6349D9BF}" srcOrd="1" destOrd="0" presId="urn:microsoft.com/office/officeart/2016/7/layout/VerticalDownArrowProcess"/>
    <dgm:cxn modelId="{5F2E6235-2F8B-4B1F-A72A-FD79BC1EB54F}" type="presParOf" srcId="{83854960-1522-407D-A3D3-3375B224334C}" destId="{99B14283-D453-45D3-B11A-E722334E1F56}" srcOrd="2" destOrd="0" presId="urn:microsoft.com/office/officeart/2016/7/layout/VerticalDownArrowProcess"/>
    <dgm:cxn modelId="{319E61EB-C0B2-4C94-A887-B5C2B11828D4}" type="presParOf" srcId="{99B14283-D453-45D3-B11A-E722334E1F56}" destId="{B6CC249B-0FE0-43F8-BD32-006CA906ED08}" srcOrd="0" destOrd="0" presId="urn:microsoft.com/office/officeart/2016/7/layout/VerticalDownArrowProcess"/>
    <dgm:cxn modelId="{3CF27F4B-D4DB-4D95-8F45-E92F209E335E}" type="presParOf" srcId="{99B14283-D453-45D3-B11A-E722334E1F56}" destId="{18223C07-7FBC-4C82-A385-4B6C2265B090}" srcOrd="1" destOrd="0" presId="urn:microsoft.com/office/officeart/2016/7/layout/VerticalDownArrowProcess"/>
    <dgm:cxn modelId="{3E0A47B3-61AB-458E-8461-6431FF0253F3}" type="presParOf" srcId="{99B14283-D453-45D3-B11A-E722334E1F56}" destId="{2F1538ED-4DEA-45A0-A5B8-CE162B0385FD}" srcOrd="2" destOrd="0" presId="urn:microsoft.com/office/officeart/2016/7/layout/VerticalDownArrowProcess"/>
    <dgm:cxn modelId="{E9DBA0F5-71CD-44A0-8F7C-7082019F832C}" type="presParOf" srcId="{83854960-1522-407D-A3D3-3375B224334C}" destId="{EA3B1CE7-6D2D-46D0-A1CE-7CE4F014BE0D}" srcOrd="3" destOrd="0" presId="urn:microsoft.com/office/officeart/2016/7/layout/VerticalDownArrowProcess"/>
    <dgm:cxn modelId="{EA71D893-641E-42B4-B866-7C00205E7D11}" type="presParOf" srcId="{83854960-1522-407D-A3D3-3375B224334C}" destId="{EAB3668E-B624-4EF6-AF59-766D608BD144}" srcOrd="4" destOrd="0" presId="urn:microsoft.com/office/officeart/2016/7/layout/VerticalDownArrowProcess"/>
    <dgm:cxn modelId="{2C2F5F5C-18DC-4DB9-A5E3-C3577EDAB382}" type="presParOf" srcId="{EAB3668E-B624-4EF6-AF59-766D608BD144}" destId="{A7D33054-3E0D-4031-99BC-4B961CA1A84D}" srcOrd="0" destOrd="0" presId="urn:microsoft.com/office/officeart/2016/7/layout/VerticalDownArrowProcess"/>
    <dgm:cxn modelId="{83288F58-FA8B-4E8F-8C30-9C8EC7F6F72B}" type="presParOf" srcId="{EAB3668E-B624-4EF6-AF59-766D608BD144}" destId="{CC4B3B80-2E11-4690-BE24-83DF3A45D67F}" srcOrd="1" destOrd="0" presId="urn:microsoft.com/office/officeart/2016/7/layout/VerticalDownArrowProcess"/>
    <dgm:cxn modelId="{6F899AC9-270F-4023-A1A8-49F947BBAB8F}" type="presParOf" srcId="{EAB3668E-B624-4EF6-AF59-766D608BD144}" destId="{AE8AB543-B8D4-4037-932F-42769B44C009}" srcOrd="2" destOrd="0" presId="urn:microsoft.com/office/officeart/2016/7/layout/VerticalDownArrowProcess"/>
    <dgm:cxn modelId="{7A9CE753-446D-47ED-A9FB-F811A9DD0D00}" type="presParOf" srcId="{83854960-1522-407D-A3D3-3375B224334C}" destId="{86BA7894-3CF1-4480-9E04-B1259A7A9684}" srcOrd="5" destOrd="0" presId="urn:microsoft.com/office/officeart/2016/7/layout/VerticalDownArrowProcess"/>
    <dgm:cxn modelId="{435ED8B9-A73A-447D-A3C9-9AEECFB21A4F}" type="presParOf" srcId="{83854960-1522-407D-A3D3-3375B224334C}" destId="{062859B6-FD10-4D4F-9559-6F8C9D4A3D6E}" srcOrd="6" destOrd="0" presId="urn:microsoft.com/office/officeart/2016/7/layout/VerticalDownArrowProcess"/>
    <dgm:cxn modelId="{9AEE1889-D851-4466-AD18-D9AA639C8747}" type="presParOf" srcId="{062859B6-FD10-4D4F-9559-6F8C9D4A3D6E}" destId="{AB2B807A-C6C3-4158-AC36-4194AB681AB5}" srcOrd="0" destOrd="0" presId="urn:microsoft.com/office/officeart/2016/7/layout/VerticalDownArrowProcess"/>
    <dgm:cxn modelId="{FA1B58A7-37D4-49A4-BF8C-47ECDC8C6AB1}" type="presParOf" srcId="{062859B6-FD10-4D4F-9559-6F8C9D4A3D6E}" destId="{90A03B61-6C23-42B2-A869-27066F2A9B5B}" srcOrd="1" destOrd="0" presId="urn:microsoft.com/office/officeart/2016/7/layout/VerticalDownArrowProcess"/>
    <dgm:cxn modelId="{6CE97FE2-FE0B-4153-8FBC-423124FC4602}" type="presParOf" srcId="{062859B6-FD10-4D4F-9559-6F8C9D4A3D6E}" destId="{A99F21D7-829A-4A65-A337-7CEE222E78C3}" srcOrd="2" destOrd="0" presId="urn:microsoft.com/office/officeart/2016/7/layout/VerticalDownArrowProcess"/>
    <dgm:cxn modelId="{9201DA0A-4E15-491C-9134-ADF3B05FA3B6}" type="presParOf" srcId="{83854960-1522-407D-A3D3-3375B224334C}" destId="{6A68D6F6-A012-4CCC-BF8F-16DA1E43AB01}" srcOrd="7" destOrd="0" presId="urn:microsoft.com/office/officeart/2016/7/layout/VerticalDownArrowProcess"/>
    <dgm:cxn modelId="{B93F27BD-A6BA-4103-A43A-B3C3E870E955}" type="presParOf" srcId="{83854960-1522-407D-A3D3-3375B224334C}" destId="{147FD6D1-84E0-409C-A86B-DF637D7517BA}" srcOrd="8" destOrd="0" presId="urn:microsoft.com/office/officeart/2016/7/layout/VerticalDownArrowProcess"/>
    <dgm:cxn modelId="{C269B5D4-9E61-41D1-BD65-4EDA149CA809}" type="presParOf" srcId="{147FD6D1-84E0-409C-A86B-DF637D7517BA}" destId="{EC719D27-5DAE-4B87-BF5C-6A6168FACB82}" srcOrd="0" destOrd="0" presId="urn:microsoft.com/office/officeart/2016/7/layout/VerticalDownArrowProcess"/>
    <dgm:cxn modelId="{81DD72B3-8589-4A3D-969D-2A4DAB78313F}" type="presParOf" srcId="{147FD6D1-84E0-409C-A86B-DF637D7517BA}" destId="{CC63F6AC-04B7-486C-A518-786F68147A7F}" srcOrd="1" destOrd="0" presId="urn:microsoft.com/office/officeart/2016/7/layout/VerticalDownArrowProcess"/>
    <dgm:cxn modelId="{71BDF3A4-2FCE-4F6E-B38B-744204129C25}" type="presParOf" srcId="{147FD6D1-84E0-409C-A86B-DF637D7517BA}" destId="{B1073D67-87E8-40F9-B3CF-D331C38CC8A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E6598-3BFB-423D-84EE-0A1F6E83CA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0C0ABB5-397A-4F1E-95F8-BD62C00045EE}">
      <dgm:prSet/>
      <dgm:spPr/>
      <dgm:t>
        <a:bodyPr/>
        <a:lstStyle/>
        <a:p>
          <a:r>
            <a:rPr lang="en-GB"/>
            <a:t>Limited Results for display due to non-disclosure agreement</a:t>
          </a:r>
          <a:endParaRPr lang="en-US"/>
        </a:p>
      </dgm:t>
    </dgm:pt>
    <dgm:pt modelId="{EC50F8D9-9BE2-4681-80B4-C211F5705CBF}" type="parTrans" cxnId="{E4010EE7-C661-42EA-B222-A76B5D930B23}">
      <dgm:prSet/>
      <dgm:spPr/>
      <dgm:t>
        <a:bodyPr/>
        <a:lstStyle/>
        <a:p>
          <a:endParaRPr lang="en-US"/>
        </a:p>
      </dgm:t>
    </dgm:pt>
    <dgm:pt modelId="{6BB17B1D-C4B6-415D-AA3C-B6999D80B48A}" type="sibTrans" cxnId="{E4010EE7-C661-42EA-B222-A76B5D930B23}">
      <dgm:prSet/>
      <dgm:spPr/>
      <dgm:t>
        <a:bodyPr/>
        <a:lstStyle/>
        <a:p>
          <a:endParaRPr lang="en-US"/>
        </a:p>
      </dgm:t>
    </dgm:pt>
    <dgm:pt modelId="{12764EFA-FC3B-4099-AA3A-7967FFC5CCEF}">
      <dgm:prSet/>
      <dgm:spPr/>
      <dgm:t>
        <a:bodyPr/>
        <a:lstStyle/>
        <a:p>
          <a:r>
            <a:rPr lang="en-GB"/>
            <a:t>The process is known to work for a smaller set of parameters</a:t>
          </a:r>
          <a:endParaRPr lang="en-US"/>
        </a:p>
      </dgm:t>
    </dgm:pt>
    <dgm:pt modelId="{69CB6E40-AB04-4E6A-BB99-B10A6C4F9ACC}" type="parTrans" cxnId="{52BA6370-15D2-409E-8077-4A17BC97D2AB}">
      <dgm:prSet/>
      <dgm:spPr/>
      <dgm:t>
        <a:bodyPr/>
        <a:lstStyle/>
        <a:p>
          <a:endParaRPr lang="en-US"/>
        </a:p>
      </dgm:t>
    </dgm:pt>
    <dgm:pt modelId="{DFD03018-6383-4680-9BCF-79833124BE92}" type="sibTrans" cxnId="{52BA6370-15D2-409E-8077-4A17BC97D2AB}">
      <dgm:prSet/>
      <dgm:spPr/>
      <dgm:t>
        <a:bodyPr/>
        <a:lstStyle/>
        <a:p>
          <a:endParaRPr lang="en-US"/>
        </a:p>
      </dgm:t>
    </dgm:pt>
    <dgm:pt modelId="{BD2E5BC0-C4E0-45DC-98F1-84A912C4FB2A}">
      <dgm:prSet/>
      <dgm:spPr/>
      <dgm:t>
        <a:bodyPr/>
        <a:lstStyle/>
        <a:p>
          <a:r>
            <a:rPr lang="en-GB"/>
            <a:t>The time reduces from days to milliseconds</a:t>
          </a:r>
          <a:endParaRPr lang="en-US"/>
        </a:p>
      </dgm:t>
    </dgm:pt>
    <dgm:pt modelId="{6038A682-7BBA-4439-AEAB-6451DDC9518D}" type="parTrans" cxnId="{840BBB7A-906E-4276-A082-CB69DB9C91F0}">
      <dgm:prSet/>
      <dgm:spPr/>
      <dgm:t>
        <a:bodyPr/>
        <a:lstStyle/>
        <a:p>
          <a:endParaRPr lang="en-US"/>
        </a:p>
      </dgm:t>
    </dgm:pt>
    <dgm:pt modelId="{E19AF9DF-F6BA-4620-8B93-4D1741FDEC70}" type="sibTrans" cxnId="{840BBB7A-906E-4276-A082-CB69DB9C91F0}">
      <dgm:prSet/>
      <dgm:spPr/>
      <dgm:t>
        <a:bodyPr/>
        <a:lstStyle/>
        <a:p>
          <a:endParaRPr lang="en-US"/>
        </a:p>
      </dgm:t>
    </dgm:pt>
    <dgm:pt modelId="{61D13BFF-A846-4EF0-ACF1-D878D48B8D94}" type="pres">
      <dgm:prSet presAssocID="{755E6598-3BFB-423D-84EE-0A1F6E83CAFE}" presName="root" presStyleCnt="0">
        <dgm:presLayoutVars>
          <dgm:dir/>
          <dgm:resizeHandles val="exact"/>
        </dgm:presLayoutVars>
      </dgm:prSet>
      <dgm:spPr/>
    </dgm:pt>
    <dgm:pt modelId="{A872D2A1-93EF-4F4A-8A28-744DF268F3DA}" type="pres">
      <dgm:prSet presAssocID="{10C0ABB5-397A-4F1E-95F8-BD62C00045EE}" presName="compNode" presStyleCnt="0"/>
      <dgm:spPr/>
    </dgm:pt>
    <dgm:pt modelId="{C8C469BB-EDBD-4D1F-81D5-2C6E25AC194E}" type="pres">
      <dgm:prSet presAssocID="{10C0ABB5-397A-4F1E-95F8-BD62C00045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3E075E0D-F6C0-45A5-A24F-E57007C468DC}" type="pres">
      <dgm:prSet presAssocID="{10C0ABB5-397A-4F1E-95F8-BD62C00045EE}" presName="spaceRect" presStyleCnt="0"/>
      <dgm:spPr/>
    </dgm:pt>
    <dgm:pt modelId="{64435EA8-220F-4D5D-8460-BFD0CB01DC18}" type="pres">
      <dgm:prSet presAssocID="{10C0ABB5-397A-4F1E-95F8-BD62C00045EE}" presName="textRect" presStyleLbl="revTx" presStyleIdx="0" presStyleCnt="3">
        <dgm:presLayoutVars>
          <dgm:chMax val="1"/>
          <dgm:chPref val="1"/>
        </dgm:presLayoutVars>
      </dgm:prSet>
      <dgm:spPr/>
    </dgm:pt>
    <dgm:pt modelId="{6AF9447C-E777-42FB-A230-E485F87D2585}" type="pres">
      <dgm:prSet presAssocID="{6BB17B1D-C4B6-415D-AA3C-B6999D80B48A}" presName="sibTrans" presStyleCnt="0"/>
      <dgm:spPr/>
    </dgm:pt>
    <dgm:pt modelId="{964830DC-1391-4811-9B19-3F627BF4AD0B}" type="pres">
      <dgm:prSet presAssocID="{12764EFA-FC3B-4099-AA3A-7967FFC5CCEF}" presName="compNode" presStyleCnt="0"/>
      <dgm:spPr/>
    </dgm:pt>
    <dgm:pt modelId="{587E3CDF-B314-407C-BFDE-8FEC4E50605D}" type="pres">
      <dgm:prSet presAssocID="{12764EFA-FC3B-4099-AA3A-7967FFC5CC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EB0E47-5B57-4C8E-81FF-CE69B1289C9B}" type="pres">
      <dgm:prSet presAssocID="{12764EFA-FC3B-4099-AA3A-7967FFC5CCEF}" presName="spaceRect" presStyleCnt="0"/>
      <dgm:spPr/>
    </dgm:pt>
    <dgm:pt modelId="{9BE6C7C1-D794-4499-8A26-4951F867A940}" type="pres">
      <dgm:prSet presAssocID="{12764EFA-FC3B-4099-AA3A-7967FFC5CCEF}" presName="textRect" presStyleLbl="revTx" presStyleIdx="1" presStyleCnt="3">
        <dgm:presLayoutVars>
          <dgm:chMax val="1"/>
          <dgm:chPref val="1"/>
        </dgm:presLayoutVars>
      </dgm:prSet>
      <dgm:spPr/>
    </dgm:pt>
    <dgm:pt modelId="{29D51B75-A604-457D-A232-8869047CA3AD}" type="pres">
      <dgm:prSet presAssocID="{DFD03018-6383-4680-9BCF-79833124BE92}" presName="sibTrans" presStyleCnt="0"/>
      <dgm:spPr/>
    </dgm:pt>
    <dgm:pt modelId="{A7E71E58-5B7B-4740-B329-FB1999E68128}" type="pres">
      <dgm:prSet presAssocID="{BD2E5BC0-C4E0-45DC-98F1-84A912C4FB2A}" presName="compNode" presStyleCnt="0"/>
      <dgm:spPr/>
    </dgm:pt>
    <dgm:pt modelId="{AB0D684F-0413-48AD-B8DB-AD4F7F86AE47}" type="pres">
      <dgm:prSet presAssocID="{BD2E5BC0-C4E0-45DC-98F1-84A912C4FB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4341DEA-6875-41CB-BD5A-6FA98ECCE6BC}" type="pres">
      <dgm:prSet presAssocID="{BD2E5BC0-C4E0-45DC-98F1-84A912C4FB2A}" presName="spaceRect" presStyleCnt="0"/>
      <dgm:spPr/>
    </dgm:pt>
    <dgm:pt modelId="{3F2F9CC9-65E8-4246-BE7A-10EB4083EE50}" type="pres">
      <dgm:prSet presAssocID="{BD2E5BC0-C4E0-45DC-98F1-84A912C4FB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22020B-95AC-40BD-B41F-A097963FC58C}" type="presOf" srcId="{10C0ABB5-397A-4F1E-95F8-BD62C00045EE}" destId="{64435EA8-220F-4D5D-8460-BFD0CB01DC18}" srcOrd="0" destOrd="0" presId="urn:microsoft.com/office/officeart/2018/2/layout/IconLabelList"/>
    <dgm:cxn modelId="{5EADCC15-9047-4716-BAB6-A451BDF17C68}" type="presOf" srcId="{BD2E5BC0-C4E0-45DC-98F1-84A912C4FB2A}" destId="{3F2F9CC9-65E8-4246-BE7A-10EB4083EE50}" srcOrd="0" destOrd="0" presId="urn:microsoft.com/office/officeart/2018/2/layout/IconLabelList"/>
    <dgm:cxn modelId="{37CB061F-3C98-479B-AB3C-45DB3442197F}" type="presOf" srcId="{12764EFA-FC3B-4099-AA3A-7967FFC5CCEF}" destId="{9BE6C7C1-D794-4499-8A26-4951F867A940}" srcOrd="0" destOrd="0" presId="urn:microsoft.com/office/officeart/2018/2/layout/IconLabelList"/>
    <dgm:cxn modelId="{52BA6370-15D2-409E-8077-4A17BC97D2AB}" srcId="{755E6598-3BFB-423D-84EE-0A1F6E83CAFE}" destId="{12764EFA-FC3B-4099-AA3A-7967FFC5CCEF}" srcOrd="1" destOrd="0" parTransId="{69CB6E40-AB04-4E6A-BB99-B10A6C4F9ACC}" sibTransId="{DFD03018-6383-4680-9BCF-79833124BE92}"/>
    <dgm:cxn modelId="{840BBB7A-906E-4276-A082-CB69DB9C91F0}" srcId="{755E6598-3BFB-423D-84EE-0A1F6E83CAFE}" destId="{BD2E5BC0-C4E0-45DC-98F1-84A912C4FB2A}" srcOrd="2" destOrd="0" parTransId="{6038A682-7BBA-4439-AEAB-6451DDC9518D}" sibTransId="{E19AF9DF-F6BA-4620-8B93-4D1741FDEC70}"/>
    <dgm:cxn modelId="{42977CCB-A8B8-4259-8640-CC88D703DD0B}" type="presOf" srcId="{755E6598-3BFB-423D-84EE-0A1F6E83CAFE}" destId="{61D13BFF-A846-4EF0-ACF1-D878D48B8D94}" srcOrd="0" destOrd="0" presId="urn:microsoft.com/office/officeart/2018/2/layout/IconLabelList"/>
    <dgm:cxn modelId="{E4010EE7-C661-42EA-B222-A76B5D930B23}" srcId="{755E6598-3BFB-423D-84EE-0A1F6E83CAFE}" destId="{10C0ABB5-397A-4F1E-95F8-BD62C00045EE}" srcOrd="0" destOrd="0" parTransId="{EC50F8D9-9BE2-4681-80B4-C211F5705CBF}" sibTransId="{6BB17B1D-C4B6-415D-AA3C-B6999D80B48A}"/>
    <dgm:cxn modelId="{AAA7BCFD-7C9C-4034-BF1B-C6AFC966DA9D}" type="presParOf" srcId="{61D13BFF-A846-4EF0-ACF1-D878D48B8D94}" destId="{A872D2A1-93EF-4F4A-8A28-744DF268F3DA}" srcOrd="0" destOrd="0" presId="urn:microsoft.com/office/officeart/2018/2/layout/IconLabelList"/>
    <dgm:cxn modelId="{34E1A4C5-58A3-4D8A-8CB8-75E0FA4AF4A8}" type="presParOf" srcId="{A872D2A1-93EF-4F4A-8A28-744DF268F3DA}" destId="{C8C469BB-EDBD-4D1F-81D5-2C6E25AC194E}" srcOrd="0" destOrd="0" presId="urn:microsoft.com/office/officeart/2018/2/layout/IconLabelList"/>
    <dgm:cxn modelId="{6580C1BB-1B36-42CF-AB07-C0E22915F06C}" type="presParOf" srcId="{A872D2A1-93EF-4F4A-8A28-744DF268F3DA}" destId="{3E075E0D-F6C0-45A5-A24F-E57007C468DC}" srcOrd="1" destOrd="0" presId="urn:microsoft.com/office/officeart/2018/2/layout/IconLabelList"/>
    <dgm:cxn modelId="{9DE304B6-350A-4C21-BE3B-5B7CC68EEFB9}" type="presParOf" srcId="{A872D2A1-93EF-4F4A-8A28-744DF268F3DA}" destId="{64435EA8-220F-4D5D-8460-BFD0CB01DC18}" srcOrd="2" destOrd="0" presId="urn:microsoft.com/office/officeart/2018/2/layout/IconLabelList"/>
    <dgm:cxn modelId="{7572982A-8FA4-4CE1-9C21-FD5670490CFF}" type="presParOf" srcId="{61D13BFF-A846-4EF0-ACF1-D878D48B8D94}" destId="{6AF9447C-E777-42FB-A230-E485F87D2585}" srcOrd="1" destOrd="0" presId="urn:microsoft.com/office/officeart/2018/2/layout/IconLabelList"/>
    <dgm:cxn modelId="{6C982588-19F4-4BB7-9AF4-C90D843FD923}" type="presParOf" srcId="{61D13BFF-A846-4EF0-ACF1-D878D48B8D94}" destId="{964830DC-1391-4811-9B19-3F627BF4AD0B}" srcOrd="2" destOrd="0" presId="urn:microsoft.com/office/officeart/2018/2/layout/IconLabelList"/>
    <dgm:cxn modelId="{D06F4B15-EFEB-417F-B8F1-AABE3DD0C535}" type="presParOf" srcId="{964830DC-1391-4811-9B19-3F627BF4AD0B}" destId="{587E3CDF-B314-407C-BFDE-8FEC4E50605D}" srcOrd="0" destOrd="0" presId="urn:microsoft.com/office/officeart/2018/2/layout/IconLabelList"/>
    <dgm:cxn modelId="{32E0CE36-D972-401D-B219-1C63112F5372}" type="presParOf" srcId="{964830DC-1391-4811-9B19-3F627BF4AD0B}" destId="{91EB0E47-5B57-4C8E-81FF-CE69B1289C9B}" srcOrd="1" destOrd="0" presId="urn:microsoft.com/office/officeart/2018/2/layout/IconLabelList"/>
    <dgm:cxn modelId="{B1807131-9AF9-4EC6-B6A6-16CD25418F19}" type="presParOf" srcId="{964830DC-1391-4811-9B19-3F627BF4AD0B}" destId="{9BE6C7C1-D794-4499-8A26-4951F867A940}" srcOrd="2" destOrd="0" presId="urn:microsoft.com/office/officeart/2018/2/layout/IconLabelList"/>
    <dgm:cxn modelId="{1D9717A1-32D9-4926-8503-F4DC87E22E1D}" type="presParOf" srcId="{61D13BFF-A846-4EF0-ACF1-D878D48B8D94}" destId="{29D51B75-A604-457D-A232-8869047CA3AD}" srcOrd="3" destOrd="0" presId="urn:microsoft.com/office/officeart/2018/2/layout/IconLabelList"/>
    <dgm:cxn modelId="{A850FCA5-7CCA-440C-AF27-1097641ADB60}" type="presParOf" srcId="{61D13BFF-A846-4EF0-ACF1-D878D48B8D94}" destId="{A7E71E58-5B7B-4740-B329-FB1999E68128}" srcOrd="4" destOrd="0" presId="urn:microsoft.com/office/officeart/2018/2/layout/IconLabelList"/>
    <dgm:cxn modelId="{AEB576CC-8215-4666-A071-BD6274AA36E1}" type="presParOf" srcId="{A7E71E58-5B7B-4740-B329-FB1999E68128}" destId="{AB0D684F-0413-48AD-B8DB-AD4F7F86AE47}" srcOrd="0" destOrd="0" presId="urn:microsoft.com/office/officeart/2018/2/layout/IconLabelList"/>
    <dgm:cxn modelId="{6F1595DB-AFF9-435D-AE62-D60CAE349CED}" type="presParOf" srcId="{A7E71E58-5B7B-4740-B329-FB1999E68128}" destId="{A4341DEA-6875-41CB-BD5A-6FA98ECCE6BC}" srcOrd="1" destOrd="0" presId="urn:microsoft.com/office/officeart/2018/2/layout/IconLabelList"/>
    <dgm:cxn modelId="{ECA21CE0-2643-4136-B4E6-85DF2C276CBD}" type="presParOf" srcId="{A7E71E58-5B7B-4740-B329-FB1999E68128}" destId="{3F2F9CC9-65E8-4246-BE7A-10EB4083E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C2063-60AE-4037-903E-E460CCD96055}">
      <dsp:nvSpPr>
        <dsp:cNvPr id="0" name=""/>
        <dsp:cNvSpPr/>
      </dsp:nvSpPr>
      <dsp:spPr>
        <a:xfrm>
          <a:off x="0" y="3062915"/>
          <a:ext cx="2476499" cy="502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20904" rIns="17612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Validate</a:t>
          </a:r>
        </a:p>
      </dsp:txBody>
      <dsp:txXfrm>
        <a:off x="0" y="3062915"/>
        <a:ext cx="2476499" cy="502496"/>
      </dsp:txXfrm>
    </dsp:sp>
    <dsp:sp modelId="{A5606C6B-C667-4663-8AE0-2E583B12811C}">
      <dsp:nvSpPr>
        <dsp:cNvPr id="0" name=""/>
        <dsp:cNvSpPr/>
      </dsp:nvSpPr>
      <dsp:spPr>
        <a:xfrm>
          <a:off x="2476499" y="3062915"/>
          <a:ext cx="7429499" cy="5024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Validate using Validation dataset</a:t>
          </a:r>
        </a:p>
      </dsp:txBody>
      <dsp:txXfrm>
        <a:off x="2476499" y="3062915"/>
        <a:ext cx="7429499" cy="502496"/>
      </dsp:txXfrm>
    </dsp:sp>
    <dsp:sp modelId="{18223C07-7FBC-4C82-A385-4B6C2265B090}">
      <dsp:nvSpPr>
        <dsp:cNvPr id="0" name=""/>
        <dsp:cNvSpPr/>
      </dsp:nvSpPr>
      <dsp:spPr>
        <a:xfrm rot="10800000">
          <a:off x="0" y="2297613"/>
          <a:ext cx="2476499" cy="7728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20904" rIns="17612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Walbaum Display"/>
            </a:rPr>
            <a:t>Interpolate</a:t>
          </a:r>
          <a:endParaRPr lang="en-US" sz="1700" kern="1200" baseline="0" dirty="0"/>
        </a:p>
      </dsp:txBody>
      <dsp:txXfrm rot="-10800000">
        <a:off x="0" y="2297613"/>
        <a:ext cx="2476499" cy="502346"/>
      </dsp:txXfrm>
    </dsp:sp>
    <dsp:sp modelId="{2F1538ED-4DEA-45A0-A5B8-CE162B0385FD}">
      <dsp:nvSpPr>
        <dsp:cNvPr id="0" name=""/>
        <dsp:cNvSpPr/>
      </dsp:nvSpPr>
      <dsp:spPr>
        <a:xfrm>
          <a:off x="2476499" y="2297613"/>
          <a:ext cx="7429499" cy="502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Make an inverse polynomial using Lagrange Interpolation</a:t>
          </a:r>
        </a:p>
      </dsp:txBody>
      <dsp:txXfrm>
        <a:off x="2476499" y="2297613"/>
        <a:ext cx="7429499" cy="502346"/>
      </dsp:txXfrm>
    </dsp:sp>
    <dsp:sp modelId="{CC4B3B80-2E11-4690-BE24-83DF3A45D67F}">
      <dsp:nvSpPr>
        <dsp:cNvPr id="0" name=""/>
        <dsp:cNvSpPr/>
      </dsp:nvSpPr>
      <dsp:spPr>
        <a:xfrm rot="10800000">
          <a:off x="0" y="1532310"/>
          <a:ext cx="2476499" cy="7728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20904" rIns="17612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Select</a:t>
          </a:r>
        </a:p>
      </dsp:txBody>
      <dsp:txXfrm rot="-10800000">
        <a:off x="0" y="1532310"/>
        <a:ext cx="2476499" cy="502346"/>
      </dsp:txXfrm>
    </dsp:sp>
    <dsp:sp modelId="{AE8AB543-B8D4-4037-932F-42769B44C009}">
      <dsp:nvSpPr>
        <dsp:cNvPr id="0" name=""/>
        <dsp:cNvSpPr/>
      </dsp:nvSpPr>
      <dsp:spPr>
        <a:xfrm>
          <a:off x="2476499" y="1532310"/>
          <a:ext cx="7429499" cy="502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Select parameters such that number of parameters = number of outputs</a:t>
          </a:r>
        </a:p>
      </dsp:txBody>
      <dsp:txXfrm>
        <a:off x="2476499" y="1532310"/>
        <a:ext cx="7429499" cy="502346"/>
      </dsp:txXfrm>
    </dsp:sp>
    <dsp:sp modelId="{90A03B61-6C23-42B2-A869-27066F2A9B5B}">
      <dsp:nvSpPr>
        <dsp:cNvPr id="0" name=""/>
        <dsp:cNvSpPr/>
      </dsp:nvSpPr>
      <dsp:spPr>
        <a:xfrm rot="10800000">
          <a:off x="0" y="767007"/>
          <a:ext cx="2476499" cy="7728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20904" rIns="17612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Walbaum Display"/>
            </a:rPr>
            <a:t>Hunt</a:t>
          </a:r>
          <a:endParaRPr lang="en-US" sz="1700" kern="1200" baseline="0" dirty="0"/>
        </a:p>
      </dsp:txBody>
      <dsp:txXfrm rot="-10800000">
        <a:off x="0" y="767007"/>
        <a:ext cx="2476499" cy="502346"/>
      </dsp:txXfrm>
    </dsp:sp>
    <dsp:sp modelId="{A99F21D7-829A-4A65-A337-7CEE222E78C3}">
      <dsp:nvSpPr>
        <dsp:cNvPr id="0" name=""/>
        <dsp:cNvSpPr/>
      </dsp:nvSpPr>
      <dsp:spPr>
        <a:xfrm>
          <a:off x="2476499" y="767007"/>
          <a:ext cx="7429499" cy="502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Find the most sensitive parameters</a:t>
          </a:r>
        </a:p>
      </dsp:txBody>
      <dsp:txXfrm>
        <a:off x="2476499" y="767007"/>
        <a:ext cx="7429499" cy="502346"/>
      </dsp:txXfrm>
    </dsp:sp>
    <dsp:sp modelId="{CC63F6AC-04B7-486C-A518-786F68147A7F}">
      <dsp:nvSpPr>
        <dsp:cNvPr id="0" name=""/>
        <dsp:cNvSpPr/>
      </dsp:nvSpPr>
      <dsp:spPr>
        <a:xfrm rot="10800000">
          <a:off x="0" y="1705"/>
          <a:ext cx="2476499" cy="7728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20904" rIns="176129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Walbaum Display"/>
            </a:rPr>
            <a:t>Simulate</a:t>
          </a:r>
          <a:endParaRPr lang="en-US" sz="1700" kern="1200" baseline="0" dirty="0"/>
        </a:p>
      </dsp:txBody>
      <dsp:txXfrm rot="-10800000">
        <a:off x="0" y="1705"/>
        <a:ext cx="2476499" cy="502346"/>
      </dsp:txXfrm>
    </dsp:sp>
    <dsp:sp modelId="{B1073D67-87E8-40F9-B3CF-D331C38CC8A7}">
      <dsp:nvSpPr>
        <dsp:cNvPr id="0" name=""/>
        <dsp:cNvSpPr/>
      </dsp:nvSpPr>
      <dsp:spPr>
        <a:xfrm>
          <a:off x="2476499" y="1705"/>
          <a:ext cx="7429499" cy="502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52400" rIns="15070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Conduct a set of simulations with varying parameters</a:t>
          </a:r>
        </a:p>
      </dsp:txBody>
      <dsp:txXfrm>
        <a:off x="2476499" y="1705"/>
        <a:ext cx="7429499" cy="50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469BB-EDBD-4D1F-81D5-2C6E25AC194E}">
      <dsp:nvSpPr>
        <dsp:cNvPr id="0" name=""/>
        <dsp:cNvSpPr/>
      </dsp:nvSpPr>
      <dsp:spPr>
        <a:xfrm>
          <a:off x="1014450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35EA8-220F-4D5D-8460-BFD0CB01DC18}">
      <dsp:nvSpPr>
        <dsp:cNvPr id="0" name=""/>
        <dsp:cNvSpPr/>
      </dsp:nvSpPr>
      <dsp:spPr>
        <a:xfrm>
          <a:off x="240806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Limited Results for display due to non-disclosure agreement</a:t>
          </a:r>
          <a:endParaRPr lang="en-US" sz="1600" kern="1200"/>
        </a:p>
      </dsp:txBody>
      <dsp:txXfrm>
        <a:off x="240806" y="2228822"/>
        <a:ext cx="2813250" cy="720000"/>
      </dsp:txXfrm>
    </dsp:sp>
    <dsp:sp modelId="{587E3CDF-B314-407C-BFDE-8FEC4E50605D}">
      <dsp:nvSpPr>
        <dsp:cNvPr id="0" name=""/>
        <dsp:cNvSpPr/>
      </dsp:nvSpPr>
      <dsp:spPr>
        <a:xfrm>
          <a:off x="4320018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6C7C1-D794-4499-8A26-4951F867A940}">
      <dsp:nvSpPr>
        <dsp:cNvPr id="0" name=""/>
        <dsp:cNvSpPr/>
      </dsp:nvSpPr>
      <dsp:spPr>
        <a:xfrm>
          <a:off x="3546375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process is known to work for a smaller set of parameters</a:t>
          </a:r>
          <a:endParaRPr lang="en-US" sz="1600" kern="1200"/>
        </a:p>
      </dsp:txBody>
      <dsp:txXfrm>
        <a:off x="3546375" y="2228822"/>
        <a:ext cx="2813250" cy="720000"/>
      </dsp:txXfrm>
    </dsp:sp>
    <dsp:sp modelId="{AB0D684F-0413-48AD-B8DB-AD4F7F86AE47}">
      <dsp:nvSpPr>
        <dsp:cNvPr id="0" name=""/>
        <dsp:cNvSpPr/>
      </dsp:nvSpPr>
      <dsp:spPr>
        <a:xfrm>
          <a:off x="7625587" y="612310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F9CC9-65E8-4246-BE7A-10EB4083EE50}">
      <dsp:nvSpPr>
        <dsp:cNvPr id="0" name=""/>
        <dsp:cNvSpPr/>
      </dsp:nvSpPr>
      <dsp:spPr>
        <a:xfrm>
          <a:off x="6851943" y="2228822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time reduces from days to milliseconds</a:t>
          </a:r>
          <a:endParaRPr lang="en-US" sz="1600" kern="1200"/>
        </a:p>
      </dsp:txBody>
      <dsp:txXfrm>
        <a:off x="6851943" y="2228822"/>
        <a:ext cx="2813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4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5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70AEE-4F20-8B1D-144F-169D6273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326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100" dirty="0">
                <a:solidFill>
                  <a:srgbClr val="FFFFFF"/>
                </a:solidFill>
                <a:ea typeface="+mj-lt"/>
                <a:cs typeface="+mj-lt"/>
              </a:rPr>
              <a:t>Simplifying calibration of Powders by use of Numerical Methods</a:t>
            </a:r>
            <a:endParaRPr lang="en-US" sz="51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  <a:cs typeface="Calibri"/>
              </a:rPr>
              <a:t>Work by: Om Mihani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FFFF"/>
                </a:solidFill>
                <a:cs typeface="Calibri"/>
              </a:rPr>
              <a:t>Guided by: Pankaj Doshi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D91F-F1A1-AE5D-1462-75168AA7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F891-1C83-9460-588A-A90896EF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87764" cy="2361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 of Powders in daily life</a:t>
            </a:r>
            <a:endParaRPr lang="en-US" dirty="0"/>
          </a:p>
          <a:p>
            <a:r>
              <a:rPr lang="en-GB" dirty="0"/>
              <a:t>Problems like Segregation, Rat holing, etc</a:t>
            </a:r>
          </a:p>
          <a:p>
            <a:r>
              <a:rPr lang="en-GB" dirty="0"/>
              <a:t>No Rigid Body Mechanics, No Fluid Dynamics: Need for simulations</a:t>
            </a:r>
          </a:p>
          <a:p>
            <a:r>
              <a:rPr lang="en-GB" dirty="0"/>
              <a:t>What do simulations do?</a:t>
            </a:r>
          </a:p>
          <a:p>
            <a:endParaRPr lang="en-GB" dirty="0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CF8E7B7-CF8C-A388-0577-286722EC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13" y="1220307"/>
            <a:ext cx="3327437" cy="277009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35BD89-570E-14E0-F0BB-0B108979C7B2}"/>
              </a:ext>
            </a:extLst>
          </p:cNvPr>
          <p:cNvSpPr txBox="1"/>
          <p:nvPr/>
        </p:nvSpPr>
        <p:spPr>
          <a:xfrm>
            <a:off x="8070660" y="5828730"/>
            <a:ext cx="254900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i="1" dirty="0">
                <a:latin typeface="Calibri Light"/>
                <a:cs typeface="Calibri Light"/>
              </a:rPr>
              <a:t>Image Source: google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DCF53-30CC-7C7A-414A-7CC4196F0654}"/>
              </a:ext>
            </a:extLst>
          </p:cNvPr>
          <p:cNvSpPr txBox="1"/>
          <p:nvPr/>
        </p:nvSpPr>
        <p:spPr>
          <a:xfrm>
            <a:off x="7583038" y="4117074"/>
            <a:ext cx="3662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 1: Various problems in Hoppers</a:t>
            </a:r>
          </a:p>
        </p:txBody>
      </p:sp>
    </p:spTree>
    <p:extLst>
      <p:ext uri="{BB962C8B-B14F-4D97-AF65-F5344CB8AC3E}">
        <p14:creationId xmlns:p14="http://schemas.microsoft.com/office/powerpoint/2010/main" val="381261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99DA-D9AF-586C-B36D-227B3850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09E0-D5BB-1894-539D-531B61A8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 simulation has two parts:</a:t>
            </a:r>
          </a:p>
          <a:p>
            <a:pPr lvl="1"/>
            <a:r>
              <a:rPr lang="en-GB" i="0" dirty="0"/>
              <a:t>1) Calibration</a:t>
            </a:r>
          </a:p>
          <a:p>
            <a:pPr lvl="1"/>
            <a:r>
              <a:rPr lang="en-GB" i="0" dirty="0"/>
              <a:t>2) Solving for the system</a:t>
            </a:r>
          </a:p>
          <a:p>
            <a:pPr>
              <a:buFont typeface="Arial"/>
              <a:buChar char="•"/>
            </a:pPr>
            <a:r>
              <a:rPr lang="en-GB" dirty="0"/>
              <a:t>Calibration is a hit-and-trial method: Simulation + Experiment</a:t>
            </a:r>
            <a:endParaRPr lang="en-GB" i="0" dirty="0"/>
          </a:p>
          <a:p>
            <a:pPr>
              <a:buFont typeface="Arial"/>
              <a:buChar char="•"/>
            </a:pPr>
            <a:r>
              <a:rPr lang="en-GB" dirty="0"/>
              <a:t>The Simulation part of calibration is long (~5 hrs of work 10 – 12 times per substance)</a:t>
            </a:r>
            <a:endParaRPr lang="en-GB" i="0" dirty="0"/>
          </a:p>
          <a:p>
            <a:pPr>
              <a:buFont typeface="Arial"/>
              <a:buChar char="•"/>
            </a:pPr>
            <a:r>
              <a:rPr lang="en-GB" dirty="0"/>
              <a:t>Plan: To reduce this simulation time</a:t>
            </a:r>
            <a:endParaRPr lang="en-GB" i="0" dirty="0"/>
          </a:p>
          <a:p>
            <a:pPr lvl="1"/>
            <a:endParaRPr lang="en-GB" i="0" dirty="0"/>
          </a:p>
          <a:p>
            <a:pPr lvl="1"/>
            <a:endParaRPr lang="en-GB" i="0" dirty="0"/>
          </a:p>
          <a:p>
            <a:pPr lvl="1"/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6610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9587E-1369-756A-63B0-A8D55100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89C0-DCF2-CCD5-D286-F8683924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/>
              <a:t>Understanding parameters: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GB" sz="1900">
                <a:ea typeface="+mn-lt"/>
                <a:cs typeface="+mn-lt"/>
              </a:rPr>
              <a:t>Input parameters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GB" sz="1900"/>
              <a:t>Young's Modulus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GB" sz="1900"/>
              <a:t>Coefficients of Restitution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GB" sz="1900"/>
              <a:t>Friction coefficients</a:t>
            </a:r>
          </a:p>
          <a:p>
            <a:pPr>
              <a:lnSpc>
                <a:spcPct val="110000"/>
              </a:lnSpc>
            </a:pPr>
            <a:r>
              <a:rPr lang="en-GB" sz="1900">
                <a:ea typeface="+mn-lt"/>
                <a:cs typeface="+mn-lt"/>
              </a:rPr>
              <a:t>Output parameters</a:t>
            </a:r>
            <a:endParaRPr lang="en-US" sz="190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GB" sz="1900"/>
              <a:t>Force needed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en-GB" sz="1900"/>
              <a:t>Angles of restitution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900"/>
          </a:p>
          <a:p>
            <a:pPr marL="0" indent="0">
              <a:lnSpc>
                <a:spcPct val="110000"/>
              </a:lnSpc>
              <a:buNone/>
            </a:pPr>
            <a:endParaRPr lang="en-GB" sz="1900"/>
          </a:p>
        </p:txBody>
      </p:sp>
      <p:pic>
        <p:nvPicPr>
          <p:cNvPr id="7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0A05EF6-038E-E455-8475-79EDC1B5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88" y="1474631"/>
            <a:ext cx="3233280" cy="42403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9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2F3B1-9181-AB0C-2398-9C437C85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223F-58D2-AEF2-5248-39BDDA51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en-GB" sz="2400" dirty="0"/>
              <a:t>Understanding Tests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en-GB" sz="2400" dirty="0"/>
              <a:t>Drained Angle of Repose</a:t>
            </a:r>
          </a:p>
          <a:p>
            <a:pPr marL="342900" indent="-342900">
              <a:buAutoNum type="arabicParenR"/>
            </a:pPr>
            <a:r>
              <a:rPr lang="en-GB" sz="2400" dirty="0"/>
              <a:t>Dynamic Angle of Repose</a:t>
            </a:r>
          </a:p>
          <a:p>
            <a:pPr marL="342900" indent="-342900">
              <a:buAutoNum type="arabicParenR"/>
            </a:pPr>
            <a:r>
              <a:rPr lang="en-GB" sz="2400" dirty="0"/>
              <a:t>Ring Shear Cell Test</a:t>
            </a:r>
          </a:p>
          <a:p>
            <a:pPr marL="342900" indent="-342900">
              <a:buAutoNum type="arabicParenR"/>
            </a:pPr>
            <a:r>
              <a:rPr lang="en-GB" sz="2400" dirty="0"/>
              <a:t>Inclined Plane Test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6776F7-A684-9E22-E60C-A362609E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279" y="1446425"/>
            <a:ext cx="5306178" cy="38297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7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3AF-1437-20D9-6814-C3E7D80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562590-4735-D331-39E8-17F0DF4926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0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2EBD7-49A8-D448-3CCF-0A1E8E42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B3148-7D4C-8249-997D-714B5D104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8060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93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91AA-D00B-1766-D95D-A2434E19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E55E-8E13-3169-489D-96214858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method has been proposed for Calibration of Powders</a:t>
            </a:r>
          </a:p>
          <a:p>
            <a:r>
              <a:rPr lang="en-GB" dirty="0"/>
              <a:t>It is a one-time process and then can be used for any number of substances</a:t>
            </a:r>
          </a:p>
          <a:p>
            <a:r>
              <a:rPr lang="en-GB" dirty="0"/>
              <a:t>Known to work for a smaller set of parameters</a:t>
            </a:r>
          </a:p>
          <a:p>
            <a:r>
              <a:rPr lang="en-GB" dirty="0"/>
              <a:t>Further scope: Other researchers and companies are invited to use this work for their benefits. The process is a one-time process that will later reduce calibration time from days to a fraction of second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4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3F637-C5D2-0CE6-DBDE-5C6AA1A2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/>
              <a:t>THANK YOU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326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0F3F3"/>
      </a:lt2>
      <a:accent1>
        <a:srgbClr val="C35C4D"/>
      </a:accent1>
      <a:accent2>
        <a:srgbClr val="B13B5D"/>
      </a:accent2>
      <a:accent3>
        <a:srgbClr val="C34DA0"/>
      </a:accent3>
      <a:accent4>
        <a:srgbClr val="A33BB1"/>
      </a:accent4>
      <a:accent5>
        <a:srgbClr val="844DC3"/>
      </a:accent5>
      <a:accent6>
        <a:srgbClr val="4540B3"/>
      </a:accent6>
      <a:hlink>
        <a:srgbClr val="90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RegattaVTI</vt:lpstr>
      <vt:lpstr>Simplifying calibration of Powders by use of Numerical Methods</vt:lpstr>
      <vt:lpstr>INTRODUCTION</vt:lpstr>
      <vt:lpstr>OBJECTIVE</vt:lpstr>
      <vt:lpstr>METHODOLOGY</vt:lpstr>
      <vt:lpstr>METHODOLOGY</vt:lpstr>
      <vt:lpstr>METHODOLOGY</vt:lpstr>
      <vt:lpstr>RESULTS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237</cp:revision>
  <dcterms:created xsi:type="dcterms:W3CDTF">2023-02-03T08:39:07Z</dcterms:created>
  <dcterms:modified xsi:type="dcterms:W3CDTF">2023-02-03T09:27:19Z</dcterms:modified>
</cp:coreProperties>
</file>