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5143500" type="screen16x9"/>
  <p:notesSz cx="6858000" cy="9144000"/>
  <p:embeddedFontLst>
    <p:embeddedFont>
      <p:font typeface="Walbaum Display" panose="02070503090703020303" pitchFamily="18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9D5C2F-E46B-B390-F694-F8DE54E99780}" v="271" dt="2023-02-03T15:00:43.033"/>
    <p1510:client id="{D2FAE661-4409-511B-4B85-32940B8889FD}" v="54" dt="2023-02-03T12:23:50.8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m Vishal Mihani" userId="S::200020085@iitb.ac.in::20b9ca7b-edb0-434a-b49e-58b385c9dda2" providerId="AD" clId="Web-{D2FAE661-4409-511B-4B85-32940B8889FD}"/>
    <pc:docChg chg="addSld modSld addMainMaster delMainMaster">
      <pc:chgData name="Om Vishal Mihani" userId="S::200020085@iitb.ac.in::20b9ca7b-edb0-434a-b49e-58b385c9dda2" providerId="AD" clId="Web-{D2FAE661-4409-511B-4B85-32940B8889FD}" dt="2023-02-03T12:23:50.819" v="57" actId="1076"/>
      <pc:docMkLst>
        <pc:docMk/>
      </pc:docMkLst>
      <pc:sldChg chg="addSp delSp modSp mod setBg modClrScheme addAnim delAnim chgLayout">
        <pc:chgData name="Om Vishal Mihani" userId="S::200020085@iitb.ac.in::20b9ca7b-edb0-434a-b49e-58b385c9dda2" providerId="AD" clId="Web-{D2FAE661-4409-511B-4B85-32940B8889FD}" dt="2023-02-03T12:19:43.189" v="23" actId="20577"/>
        <pc:sldMkLst>
          <pc:docMk/>
          <pc:sldMk cId="0" sldId="256"/>
        </pc:sldMkLst>
        <pc:spChg chg="mod">
          <ac:chgData name="Om Vishal Mihani" userId="S::200020085@iitb.ac.in::20b9ca7b-edb0-434a-b49e-58b385c9dda2" providerId="AD" clId="Web-{D2FAE661-4409-511B-4B85-32940B8889FD}" dt="2023-02-03T12:18:38.203" v="11" actId="1076"/>
          <ac:spMkLst>
            <pc:docMk/>
            <pc:sldMk cId="0" sldId="256"/>
            <ac:spMk id="210" creationId="{00000000-0000-0000-0000-000000000000}"/>
          </ac:spMkLst>
        </pc:spChg>
        <pc:spChg chg="mod">
          <ac:chgData name="Om Vishal Mihani" userId="S::200020085@iitb.ac.in::20b9ca7b-edb0-434a-b49e-58b385c9dda2" providerId="AD" clId="Web-{D2FAE661-4409-511B-4B85-32940B8889FD}" dt="2023-02-03T12:19:43.189" v="23" actId="20577"/>
          <ac:spMkLst>
            <pc:docMk/>
            <pc:sldMk cId="0" sldId="256"/>
            <ac:spMk id="211" creationId="{00000000-0000-0000-0000-000000000000}"/>
          </ac:spMkLst>
        </pc:spChg>
        <pc:spChg chg="add del">
          <ac:chgData name="Om Vishal Mihani" userId="S::200020085@iitb.ac.in::20b9ca7b-edb0-434a-b49e-58b385c9dda2" providerId="AD" clId="Web-{D2FAE661-4409-511B-4B85-32940B8889FD}" dt="2023-02-03T12:18:20" v="6"/>
          <ac:spMkLst>
            <pc:docMk/>
            <pc:sldMk cId="0" sldId="256"/>
            <ac:spMk id="216" creationId="{1DB043B4-68C6-45B9-82AC-A5800EADB8DB}"/>
          </ac:spMkLst>
        </pc:spChg>
        <pc:spChg chg="add">
          <ac:chgData name="Om Vishal Mihani" userId="S::200020085@iitb.ac.in::20b9ca7b-edb0-434a-b49e-58b385c9dda2" providerId="AD" clId="Web-{D2FAE661-4409-511B-4B85-32940B8889FD}" dt="2023-02-03T12:18:20.062" v="7"/>
          <ac:spMkLst>
            <pc:docMk/>
            <pc:sldMk cId="0" sldId="256"/>
            <ac:spMk id="220" creationId="{3093C5F1-820E-45E2-BF45-96B147FECB30}"/>
          </ac:spMkLst>
        </pc:spChg>
        <pc:spChg chg="add del">
          <ac:chgData name="Om Vishal Mihani" userId="S::200020085@iitb.ac.in::20b9ca7b-edb0-434a-b49e-58b385c9dda2" providerId="AD" clId="Web-{D2FAE661-4409-511B-4B85-32940B8889FD}" dt="2023-02-03T12:18:20" v="6"/>
          <ac:spMkLst>
            <pc:docMk/>
            <pc:sldMk cId="0" sldId="256"/>
            <ac:spMk id="222" creationId="{41AC6C06-99FE-4BA1-BC82-8406A424CD67}"/>
          </ac:spMkLst>
        </pc:spChg>
        <pc:spChg chg="add del">
          <ac:chgData name="Om Vishal Mihani" userId="S::200020085@iitb.ac.in::20b9ca7b-edb0-434a-b49e-58b385c9dda2" providerId="AD" clId="Web-{D2FAE661-4409-511B-4B85-32940B8889FD}" dt="2023-02-03T12:18:20" v="6"/>
          <ac:spMkLst>
            <pc:docMk/>
            <pc:sldMk cId="0" sldId="256"/>
            <ac:spMk id="224" creationId="{7AEC842D-C905-4DEA-B1C3-CA51995C572A}"/>
          </ac:spMkLst>
        </pc:spChg>
        <pc:spChg chg="add">
          <ac:chgData name="Om Vishal Mihani" userId="S::200020085@iitb.ac.in::20b9ca7b-edb0-434a-b49e-58b385c9dda2" providerId="AD" clId="Web-{D2FAE661-4409-511B-4B85-32940B8889FD}" dt="2023-02-03T12:18:20.062" v="7"/>
          <ac:spMkLst>
            <pc:docMk/>
            <pc:sldMk cId="0" sldId="256"/>
            <ac:spMk id="226" creationId="{4DE524F2-C7AF-4466-BA99-09C19DE0D819}"/>
          </ac:spMkLst>
        </pc:spChg>
        <pc:spChg chg="add">
          <ac:chgData name="Om Vishal Mihani" userId="S::200020085@iitb.ac.in::20b9ca7b-edb0-434a-b49e-58b385c9dda2" providerId="AD" clId="Web-{D2FAE661-4409-511B-4B85-32940B8889FD}" dt="2023-02-03T12:18:20.062" v="7"/>
          <ac:spMkLst>
            <pc:docMk/>
            <pc:sldMk cId="0" sldId="256"/>
            <ac:spMk id="227" creationId="{F391DB8F-CD1E-4B48-81D6-9781BA3F4CF1}"/>
          </ac:spMkLst>
        </pc:spChg>
        <pc:grpChg chg="add del">
          <ac:chgData name="Om Vishal Mihani" userId="S::200020085@iitb.ac.in::20b9ca7b-edb0-434a-b49e-58b385c9dda2" providerId="AD" clId="Web-{D2FAE661-4409-511B-4B85-32940B8889FD}" dt="2023-02-03T12:18:20" v="6"/>
          <ac:grpSpMkLst>
            <pc:docMk/>
            <pc:sldMk cId="0" sldId="256"/>
            <ac:grpSpMk id="218" creationId="{4592A8CB-0B0A-43A5-86F4-712B0C469671}"/>
          </ac:grpSpMkLst>
        </pc:grpChg>
        <pc:picChg chg="add del">
          <ac:chgData name="Om Vishal Mihani" userId="S::200020085@iitb.ac.in::20b9ca7b-edb0-434a-b49e-58b385c9dda2" providerId="AD" clId="Web-{D2FAE661-4409-511B-4B85-32940B8889FD}" dt="2023-02-03T12:18:20" v="6"/>
          <ac:picMkLst>
            <pc:docMk/>
            <pc:sldMk cId="0" sldId="256"/>
            <ac:picMk id="2" creationId="{36894755-1B78-8E4B-7872-B7DF1DA3B572}"/>
          </ac:picMkLst>
        </pc:picChg>
        <pc:picChg chg="del">
          <ac:chgData name="Om Vishal Mihani" userId="S::200020085@iitb.ac.in::20b9ca7b-edb0-434a-b49e-58b385c9dda2" providerId="AD" clId="Web-{D2FAE661-4409-511B-4B85-32940B8889FD}" dt="2023-02-03T12:17:22.545" v="0"/>
          <ac:picMkLst>
            <pc:docMk/>
            <pc:sldMk cId="0" sldId="256"/>
            <ac:picMk id="212" creationId="{00000000-0000-0000-0000-000000000000}"/>
          </ac:picMkLst>
        </pc:picChg>
        <pc:picChg chg="add">
          <ac:chgData name="Om Vishal Mihani" userId="S::200020085@iitb.ac.in::20b9ca7b-edb0-434a-b49e-58b385c9dda2" providerId="AD" clId="Web-{D2FAE661-4409-511B-4B85-32940B8889FD}" dt="2023-02-03T12:18:20.062" v="7"/>
          <ac:picMkLst>
            <pc:docMk/>
            <pc:sldMk cId="0" sldId="256"/>
            <ac:picMk id="228" creationId="{E0DB7E25-9F06-299F-1313-9ADDAF72A02A}"/>
          </ac:picMkLst>
        </pc:picChg>
      </pc:sldChg>
      <pc:sldChg chg="addSp delSp modSp new mod setBg">
        <pc:chgData name="Om Vishal Mihani" userId="S::200020085@iitb.ac.in::20b9ca7b-edb0-434a-b49e-58b385c9dda2" providerId="AD" clId="Web-{D2FAE661-4409-511B-4B85-32940B8889FD}" dt="2023-02-03T12:23:11.006" v="53" actId="14100"/>
        <pc:sldMkLst>
          <pc:docMk/>
          <pc:sldMk cId="1342058288" sldId="257"/>
        </pc:sldMkLst>
        <pc:spChg chg="mod">
          <ac:chgData name="Om Vishal Mihani" userId="S::200020085@iitb.ac.in::20b9ca7b-edb0-434a-b49e-58b385c9dda2" providerId="AD" clId="Web-{D2FAE661-4409-511B-4B85-32940B8889FD}" dt="2023-02-03T12:22:51.959" v="49"/>
          <ac:spMkLst>
            <pc:docMk/>
            <pc:sldMk cId="1342058288" sldId="257"/>
            <ac:spMk id="2" creationId="{209B38A4-2A25-3E0A-8157-6165A03304D6}"/>
          </ac:spMkLst>
        </pc:spChg>
        <pc:spChg chg="add del mod">
          <ac:chgData name="Om Vishal Mihani" userId="S::200020085@iitb.ac.in::20b9ca7b-edb0-434a-b49e-58b385c9dda2" providerId="AD" clId="Web-{D2FAE661-4409-511B-4B85-32940B8889FD}" dt="2023-02-03T12:23:11.006" v="53" actId="14100"/>
          <ac:spMkLst>
            <pc:docMk/>
            <pc:sldMk cId="1342058288" sldId="257"/>
            <ac:spMk id="3" creationId="{ABD6309A-6626-CFA9-E8C6-0A29EC9DB218}"/>
          </ac:spMkLst>
        </pc:spChg>
        <pc:spChg chg="add">
          <ac:chgData name="Om Vishal Mihani" userId="S::200020085@iitb.ac.in::20b9ca7b-edb0-434a-b49e-58b385c9dda2" providerId="AD" clId="Web-{D2FAE661-4409-511B-4B85-32940B8889FD}" dt="2023-02-03T12:22:51.959" v="49"/>
          <ac:spMkLst>
            <pc:docMk/>
            <pc:sldMk cId="1342058288" sldId="257"/>
            <ac:spMk id="8" creationId="{54F20867-41B0-484D-9DA7-0FC742D31A4D}"/>
          </ac:spMkLst>
        </pc:spChg>
        <pc:spChg chg="add del">
          <ac:chgData name="Om Vishal Mihani" userId="S::200020085@iitb.ac.in::20b9ca7b-edb0-434a-b49e-58b385c9dda2" providerId="AD" clId="Web-{D2FAE661-4409-511B-4B85-32940B8889FD}" dt="2023-02-03T12:22:24.396" v="45"/>
          <ac:spMkLst>
            <pc:docMk/>
            <pc:sldMk cId="1342058288" sldId="257"/>
            <ac:spMk id="9" creationId="{3BEA1A24-9CA1-4513-A409-3AD90DB091F2}"/>
          </ac:spMkLst>
        </pc:spChg>
        <pc:spChg chg="add">
          <ac:chgData name="Om Vishal Mihani" userId="S::200020085@iitb.ac.in::20b9ca7b-edb0-434a-b49e-58b385c9dda2" providerId="AD" clId="Web-{D2FAE661-4409-511B-4B85-32940B8889FD}" dt="2023-02-03T12:22:51.959" v="49"/>
          <ac:spMkLst>
            <pc:docMk/>
            <pc:sldMk cId="1342058288" sldId="257"/>
            <ac:spMk id="10" creationId="{E37FD100-AD6C-4FB9-B662-CC1C2F00060C}"/>
          </ac:spMkLst>
        </pc:spChg>
        <pc:graphicFrameChg chg="add del">
          <ac:chgData name="Om Vishal Mihani" userId="S::200020085@iitb.ac.in::20b9ca7b-edb0-434a-b49e-58b385c9dda2" providerId="AD" clId="Web-{D2FAE661-4409-511B-4B85-32940B8889FD}" dt="2023-02-03T12:22:24.396" v="45"/>
          <ac:graphicFrameMkLst>
            <pc:docMk/>
            <pc:sldMk cId="1342058288" sldId="257"/>
            <ac:graphicFrameMk id="5" creationId="{489AC1FC-2386-4AA7-E851-3E279A458A49}"/>
          </ac:graphicFrameMkLst>
        </pc:graphicFrameChg>
        <pc:cxnChg chg="add del">
          <ac:chgData name="Om Vishal Mihani" userId="S::200020085@iitb.ac.in::20b9ca7b-edb0-434a-b49e-58b385c9dda2" providerId="AD" clId="Web-{D2FAE661-4409-511B-4B85-32940B8889FD}" dt="2023-02-03T12:22:24.396" v="45"/>
          <ac:cxnSpMkLst>
            <pc:docMk/>
            <pc:sldMk cId="1342058288" sldId="257"/>
            <ac:cxnSpMk id="11" creationId="{3C0930BD-361E-4C4D-8B08-ED210DFA2D0A}"/>
          </ac:cxnSpMkLst>
        </pc:cxnChg>
        <pc:cxnChg chg="add">
          <ac:chgData name="Om Vishal Mihani" userId="S::200020085@iitb.ac.in::20b9ca7b-edb0-434a-b49e-58b385c9dda2" providerId="AD" clId="Web-{D2FAE661-4409-511B-4B85-32940B8889FD}" dt="2023-02-03T12:22:51.959" v="49"/>
          <ac:cxnSpMkLst>
            <pc:docMk/>
            <pc:sldMk cId="1342058288" sldId="257"/>
            <ac:cxnSpMk id="12" creationId="{D0249902-6C42-4139-A46F-ADF022B8C1C3}"/>
          </ac:cxnSpMkLst>
        </pc:cxnChg>
      </pc:sldChg>
      <pc:sldChg chg="modSp new">
        <pc:chgData name="Om Vishal Mihani" userId="S::200020085@iitb.ac.in::20b9ca7b-edb0-434a-b49e-58b385c9dda2" providerId="AD" clId="Web-{D2FAE661-4409-511B-4B85-32940B8889FD}" dt="2023-02-03T12:23:50.819" v="57" actId="1076"/>
        <pc:sldMkLst>
          <pc:docMk/>
          <pc:sldMk cId="3294500090" sldId="258"/>
        </pc:sldMkLst>
        <pc:spChg chg="mod">
          <ac:chgData name="Om Vishal Mihani" userId="S::200020085@iitb.ac.in::20b9ca7b-edb0-434a-b49e-58b385c9dda2" providerId="AD" clId="Web-{D2FAE661-4409-511B-4B85-32940B8889FD}" dt="2023-02-03T12:23:39.553" v="55" actId="14100"/>
          <ac:spMkLst>
            <pc:docMk/>
            <pc:sldMk cId="3294500090" sldId="258"/>
            <ac:spMk id="2" creationId="{957EB796-653B-3C10-1B5C-F339EB07CCA2}"/>
          </ac:spMkLst>
        </pc:spChg>
        <pc:spChg chg="mod">
          <ac:chgData name="Om Vishal Mihani" userId="S::200020085@iitb.ac.in::20b9ca7b-edb0-434a-b49e-58b385c9dda2" providerId="AD" clId="Web-{D2FAE661-4409-511B-4B85-32940B8889FD}" dt="2023-02-03T12:23:50.819" v="57" actId="1076"/>
          <ac:spMkLst>
            <pc:docMk/>
            <pc:sldMk cId="3294500090" sldId="258"/>
            <ac:spMk id="3" creationId="{5AA7AE79-77E4-538B-9F55-D74C10BBDAC0}"/>
          </ac:spMkLst>
        </pc:spChg>
      </pc:sldChg>
      <pc:sldMasterChg chg="add del addSldLayout delSldLayout">
        <pc:chgData name="Om Vishal Mihani" userId="S::200020085@iitb.ac.in::20b9ca7b-edb0-434a-b49e-58b385c9dda2" providerId="AD" clId="Web-{D2FAE661-4409-511B-4B85-32940B8889FD}" dt="2023-02-03T12:18:20.062" v="7"/>
        <pc:sldMasterMkLst>
          <pc:docMk/>
          <pc:sldMasterMk cId="0" sldId="2147483684"/>
        </pc:sldMasterMkLst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48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49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50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51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52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53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54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55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56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57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58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59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60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61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62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63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64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65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66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67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68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69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70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71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72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73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74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75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76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77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78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79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80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81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82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0" sldId="2147483684"/>
            <pc:sldLayoutMk cId="0" sldId="2147483683"/>
          </pc:sldLayoutMkLst>
        </pc:sldLayoutChg>
      </pc:sldMasterChg>
      <pc:sldMasterChg chg="add addSldLayout">
        <pc:chgData name="Om Vishal Mihani" userId="S::200020085@iitb.ac.in::20b9ca7b-edb0-434a-b49e-58b385c9dda2" providerId="AD" clId="Web-{D2FAE661-4409-511B-4B85-32940B8889FD}" dt="2023-02-03T12:18:20.062" v="7"/>
        <pc:sldMasterMkLst>
          <pc:docMk/>
          <pc:sldMasterMk cId="377944014" sldId="2147483685"/>
        </pc:sldMasterMkLst>
        <pc:sldLayoutChg chg="add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377944014" sldId="2147483685"/>
            <pc:sldLayoutMk cId="2891168495" sldId="2147483686"/>
          </pc:sldLayoutMkLst>
        </pc:sldLayoutChg>
        <pc:sldLayoutChg chg="add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377944014" sldId="2147483685"/>
            <pc:sldLayoutMk cId="2464371960" sldId="2147483687"/>
          </pc:sldLayoutMkLst>
        </pc:sldLayoutChg>
        <pc:sldLayoutChg chg="add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377944014" sldId="2147483685"/>
            <pc:sldLayoutMk cId="665587693" sldId="2147483688"/>
          </pc:sldLayoutMkLst>
        </pc:sldLayoutChg>
        <pc:sldLayoutChg chg="add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377944014" sldId="2147483685"/>
            <pc:sldLayoutMk cId="2032387748" sldId="2147483689"/>
          </pc:sldLayoutMkLst>
        </pc:sldLayoutChg>
        <pc:sldLayoutChg chg="add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377944014" sldId="2147483685"/>
            <pc:sldLayoutMk cId="1013656997" sldId="2147483690"/>
          </pc:sldLayoutMkLst>
        </pc:sldLayoutChg>
        <pc:sldLayoutChg chg="add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377944014" sldId="2147483685"/>
            <pc:sldLayoutMk cId="1314348065" sldId="2147483691"/>
          </pc:sldLayoutMkLst>
        </pc:sldLayoutChg>
        <pc:sldLayoutChg chg="add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377944014" sldId="2147483685"/>
            <pc:sldLayoutMk cId="2648354062" sldId="2147483692"/>
          </pc:sldLayoutMkLst>
        </pc:sldLayoutChg>
        <pc:sldLayoutChg chg="add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377944014" sldId="2147483685"/>
            <pc:sldLayoutMk cId="4067578846" sldId="2147483693"/>
          </pc:sldLayoutMkLst>
        </pc:sldLayoutChg>
        <pc:sldLayoutChg chg="add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377944014" sldId="2147483685"/>
            <pc:sldLayoutMk cId="3449272214" sldId="2147483694"/>
          </pc:sldLayoutMkLst>
        </pc:sldLayoutChg>
        <pc:sldLayoutChg chg="add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377944014" sldId="2147483685"/>
            <pc:sldLayoutMk cId="2626643608" sldId="2147483695"/>
          </pc:sldLayoutMkLst>
        </pc:sldLayoutChg>
        <pc:sldLayoutChg chg="add">
          <pc:chgData name="Om Vishal Mihani" userId="S::200020085@iitb.ac.in::20b9ca7b-edb0-434a-b49e-58b385c9dda2" providerId="AD" clId="Web-{D2FAE661-4409-511B-4B85-32940B8889FD}" dt="2023-02-03T12:18:20.062" v="7"/>
          <pc:sldLayoutMkLst>
            <pc:docMk/>
            <pc:sldMasterMk cId="377944014" sldId="2147483685"/>
            <pc:sldLayoutMk cId="2848035643" sldId="2147483696"/>
          </pc:sldLayoutMkLst>
        </pc:sldLayoutChg>
      </pc:sldMasterChg>
      <pc:sldMasterChg chg="add del addSldLayout delSldLayout">
        <pc:chgData name="Om Vishal Mihani" userId="S::200020085@iitb.ac.in::20b9ca7b-edb0-434a-b49e-58b385c9dda2" providerId="AD" clId="Web-{D2FAE661-4409-511B-4B85-32940B8889FD}" dt="2023-02-03T12:18:20" v="6"/>
        <pc:sldMasterMkLst>
          <pc:docMk/>
          <pc:sldMasterMk cId="3002109938" sldId="2147483685"/>
        </pc:sldMasterMkLst>
        <pc:sldLayoutChg chg="add del">
          <pc:chgData name="Om Vishal Mihani" userId="S::200020085@iitb.ac.in::20b9ca7b-edb0-434a-b49e-58b385c9dda2" providerId="AD" clId="Web-{D2FAE661-4409-511B-4B85-32940B8889FD}" dt="2023-02-03T12:18:20" v="6"/>
          <pc:sldLayoutMkLst>
            <pc:docMk/>
            <pc:sldMasterMk cId="3002109938" sldId="2147483685"/>
            <pc:sldLayoutMk cId="2176131652" sldId="2147483686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" v="6"/>
          <pc:sldLayoutMkLst>
            <pc:docMk/>
            <pc:sldMasterMk cId="3002109938" sldId="2147483685"/>
            <pc:sldLayoutMk cId="3505691400" sldId="2147483687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" v="6"/>
          <pc:sldLayoutMkLst>
            <pc:docMk/>
            <pc:sldMasterMk cId="3002109938" sldId="2147483685"/>
            <pc:sldLayoutMk cId="4258441597" sldId="2147483688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" v="6"/>
          <pc:sldLayoutMkLst>
            <pc:docMk/>
            <pc:sldMasterMk cId="3002109938" sldId="2147483685"/>
            <pc:sldLayoutMk cId="84059411" sldId="2147483689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" v="6"/>
          <pc:sldLayoutMkLst>
            <pc:docMk/>
            <pc:sldMasterMk cId="3002109938" sldId="2147483685"/>
            <pc:sldLayoutMk cId="3417613991" sldId="2147483690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" v="6"/>
          <pc:sldLayoutMkLst>
            <pc:docMk/>
            <pc:sldMasterMk cId="3002109938" sldId="2147483685"/>
            <pc:sldLayoutMk cId="2665477096" sldId="2147483691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" v="6"/>
          <pc:sldLayoutMkLst>
            <pc:docMk/>
            <pc:sldMasterMk cId="3002109938" sldId="2147483685"/>
            <pc:sldLayoutMk cId="2946197764" sldId="2147483692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" v="6"/>
          <pc:sldLayoutMkLst>
            <pc:docMk/>
            <pc:sldMasterMk cId="3002109938" sldId="2147483685"/>
            <pc:sldLayoutMk cId="2786531737" sldId="2147483693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" v="6"/>
          <pc:sldLayoutMkLst>
            <pc:docMk/>
            <pc:sldMasterMk cId="3002109938" sldId="2147483685"/>
            <pc:sldLayoutMk cId="615974669" sldId="2147483694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" v="6"/>
          <pc:sldLayoutMkLst>
            <pc:docMk/>
            <pc:sldMasterMk cId="3002109938" sldId="2147483685"/>
            <pc:sldLayoutMk cId="576938725" sldId="2147483695"/>
          </pc:sldLayoutMkLst>
        </pc:sldLayoutChg>
        <pc:sldLayoutChg chg="add del">
          <pc:chgData name="Om Vishal Mihani" userId="S::200020085@iitb.ac.in::20b9ca7b-edb0-434a-b49e-58b385c9dda2" providerId="AD" clId="Web-{D2FAE661-4409-511B-4B85-32940B8889FD}" dt="2023-02-03T12:18:20" v="6"/>
          <pc:sldLayoutMkLst>
            <pc:docMk/>
            <pc:sldMasterMk cId="3002109938" sldId="2147483685"/>
            <pc:sldLayoutMk cId="1968294380" sldId="2147483696"/>
          </pc:sldLayoutMkLst>
        </pc:sldLayoutChg>
      </pc:sldMasterChg>
    </pc:docChg>
  </pc:docChgLst>
  <pc:docChgLst>
    <pc:chgData name="Om Vishal Mihani" userId="S::200020085@iitb.ac.in::20b9ca7b-edb0-434a-b49e-58b385c9dda2" providerId="AD" clId="Web-{D19D5C2F-E46B-B390-F694-F8DE54E99780}"/>
    <pc:docChg chg="addSld delSld modSld">
      <pc:chgData name="Om Vishal Mihani" userId="S::200020085@iitb.ac.in::20b9ca7b-edb0-434a-b49e-58b385c9dda2" providerId="AD" clId="Web-{D19D5C2F-E46B-B390-F694-F8DE54E99780}" dt="2023-02-03T15:00:43.033" v="246" actId="1076"/>
      <pc:docMkLst>
        <pc:docMk/>
      </pc:docMkLst>
      <pc:sldChg chg="modSp">
        <pc:chgData name="Om Vishal Mihani" userId="S::200020085@iitb.ac.in::20b9ca7b-edb0-434a-b49e-58b385c9dda2" providerId="AD" clId="Web-{D19D5C2F-E46B-B390-F694-F8DE54E99780}" dt="2023-02-03T14:42:30.093" v="17" actId="20577"/>
        <pc:sldMkLst>
          <pc:docMk/>
          <pc:sldMk cId="3294500090" sldId="258"/>
        </pc:sldMkLst>
        <pc:spChg chg="mod">
          <ac:chgData name="Om Vishal Mihani" userId="S::200020085@iitb.ac.in::20b9ca7b-edb0-434a-b49e-58b385c9dda2" providerId="AD" clId="Web-{D19D5C2F-E46B-B390-F694-F8DE54E99780}" dt="2023-02-03T14:42:06.483" v="5" actId="20577"/>
          <ac:spMkLst>
            <pc:docMk/>
            <pc:sldMk cId="3294500090" sldId="258"/>
            <ac:spMk id="2" creationId="{957EB796-653B-3C10-1B5C-F339EB07CCA2}"/>
          </ac:spMkLst>
        </pc:spChg>
        <pc:spChg chg="mod">
          <ac:chgData name="Om Vishal Mihani" userId="S::200020085@iitb.ac.in::20b9ca7b-edb0-434a-b49e-58b385c9dda2" providerId="AD" clId="Web-{D19D5C2F-E46B-B390-F694-F8DE54E99780}" dt="2023-02-03T14:42:30.093" v="17" actId="20577"/>
          <ac:spMkLst>
            <pc:docMk/>
            <pc:sldMk cId="3294500090" sldId="258"/>
            <ac:spMk id="3" creationId="{5AA7AE79-77E4-538B-9F55-D74C10BBDAC0}"/>
          </ac:spMkLst>
        </pc:spChg>
      </pc:sldChg>
      <pc:sldChg chg="addSp delSp modSp new mod setBg">
        <pc:chgData name="Om Vishal Mihani" userId="S::200020085@iitb.ac.in::20b9ca7b-edb0-434a-b49e-58b385c9dda2" providerId="AD" clId="Web-{D19D5C2F-E46B-B390-F694-F8DE54E99780}" dt="2023-02-03T14:48:52.824" v="112" actId="20577"/>
        <pc:sldMkLst>
          <pc:docMk/>
          <pc:sldMk cId="1704107339" sldId="259"/>
        </pc:sldMkLst>
        <pc:spChg chg="mod">
          <ac:chgData name="Om Vishal Mihani" userId="S::200020085@iitb.ac.in::20b9ca7b-edb0-434a-b49e-58b385c9dda2" providerId="AD" clId="Web-{D19D5C2F-E46B-B390-F694-F8DE54E99780}" dt="2023-02-03T14:44:52.051" v="40"/>
          <ac:spMkLst>
            <pc:docMk/>
            <pc:sldMk cId="1704107339" sldId="259"/>
            <ac:spMk id="2" creationId="{640CB6DB-D9F5-CD1C-BE45-5AD56FC74019}"/>
          </ac:spMkLst>
        </pc:spChg>
        <pc:spChg chg="mod">
          <ac:chgData name="Om Vishal Mihani" userId="S::200020085@iitb.ac.in::20b9ca7b-edb0-434a-b49e-58b385c9dda2" providerId="AD" clId="Web-{D19D5C2F-E46B-B390-F694-F8DE54E99780}" dt="2023-02-03T14:45:18.755" v="49" actId="20577"/>
          <ac:spMkLst>
            <pc:docMk/>
            <pc:sldMk cId="1704107339" sldId="259"/>
            <ac:spMk id="3" creationId="{CEAA8EA9-7663-D5C7-8AE8-2BACC5C3CF09}"/>
          </ac:spMkLst>
        </pc:spChg>
        <pc:spChg chg="add del mod">
          <ac:chgData name="Om Vishal Mihani" userId="S::200020085@iitb.ac.in::20b9ca7b-edb0-434a-b49e-58b385c9dda2" providerId="AD" clId="Web-{D19D5C2F-E46B-B390-F694-F8DE54E99780}" dt="2023-02-03T14:48:19.432" v="104"/>
          <ac:spMkLst>
            <pc:docMk/>
            <pc:sldMk cId="1704107339" sldId="259"/>
            <ac:spMk id="6" creationId="{82A94757-C7B4-8D7C-FAF5-CC833662E011}"/>
          </ac:spMkLst>
        </pc:spChg>
        <pc:spChg chg="add mod">
          <ac:chgData name="Om Vishal Mihani" userId="S::200020085@iitb.ac.in::20b9ca7b-edb0-434a-b49e-58b385c9dda2" providerId="AD" clId="Web-{D19D5C2F-E46B-B390-F694-F8DE54E99780}" dt="2023-02-03T14:48:37.042" v="108" actId="14100"/>
          <ac:spMkLst>
            <pc:docMk/>
            <pc:sldMk cId="1704107339" sldId="259"/>
            <ac:spMk id="9" creationId="{8CDCF058-F3FE-484A-E831-7D4865202424}"/>
          </ac:spMkLst>
        </pc:spChg>
        <pc:spChg chg="add">
          <ac:chgData name="Om Vishal Mihani" userId="S::200020085@iitb.ac.in::20b9ca7b-edb0-434a-b49e-58b385c9dda2" providerId="AD" clId="Web-{D19D5C2F-E46B-B390-F694-F8DE54E99780}" dt="2023-02-03T14:44:52.051" v="40"/>
          <ac:spMkLst>
            <pc:docMk/>
            <pc:sldMk cId="1704107339" sldId="259"/>
            <ac:spMk id="10" creationId="{54F20867-41B0-484D-9DA7-0FC742D31A4D}"/>
          </ac:spMkLst>
        </pc:spChg>
        <pc:spChg chg="add">
          <ac:chgData name="Om Vishal Mihani" userId="S::200020085@iitb.ac.in::20b9ca7b-edb0-434a-b49e-58b385c9dda2" providerId="AD" clId="Web-{D19D5C2F-E46B-B390-F694-F8DE54E99780}" dt="2023-02-03T14:44:52.051" v="40"/>
          <ac:spMkLst>
            <pc:docMk/>
            <pc:sldMk cId="1704107339" sldId="259"/>
            <ac:spMk id="12" creationId="{2712B839-088B-4F97-96A4-6FAA8E3D1D63}"/>
          </ac:spMkLst>
        </pc:spChg>
        <pc:spChg chg="add mod">
          <ac:chgData name="Om Vishal Mihani" userId="S::200020085@iitb.ac.in::20b9ca7b-edb0-434a-b49e-58b385c9dda2" providerId="AD" clId="Web-{D19D5C2F-E46B-B390-F694-F8DE54E99780}" dt="2023-02-03T14:48:52.824" v="112" actId="20577"/>
          <ac:spMkLst>
            <pc:docMk/>
            <pc:sldMk cId="1704107339" sldId="259"/>
            <ac:spMk id="13" creationId="{70D2EDB2-5503-512B-CA0D-6061E7BB5A3D}"/>
          </ac:spMkLst>
        </pc:spChg>
        <pc:spChg chg="add">
          <ac:chgData name="Om Vishal Mihani" userId="S::200020085@iitb.ac.in::20b9ca7b-edb0-434a-b49e-58b385c9dda2" providerId="AD" clId="Web-{D19D5C2F-E46B-B390-F694-F8DE54E99780}" dt="2023-02-03T14:44:52.051" v="40"/>
          <ac:spMkLst>
            <pc:docMk/>
            <pc:sldMk cId="1704107339" sldId="259"/>
            <ac:spMk id="14" creationId="{789BAF08-0AD0-4642-9767-4D53853C5976}"/>
          </ac:spMkLst>
        </pc:spChg>
        <pc:picChg chg="add del mod ord">
          <ac:chgData name="Om Vishal Mihani" userId="S::200020085@iitb.ac.in::20b9ca7b-edb0-434a-b49e-58b385c9dda2" providerId="AD" clId="Web-{D19D5C2F-E46B-B390-F694-F8DE54E99780}" dt="2023-02-03T14:46:36.429" v="76"/>
          <ac:picMkLst>
            <pc:docMk/>
            <pc:sldMk cId="1704107339" sldId="259"/>
            <ac:picMk id="4" creationId="{489CCBBF-8627-543A-6AD3-E65402BC2236}"/>
          </ac:picMkLst>
        </pc:picChg>
        <pc:picChg chg="add del mod">
          <ac:chgData name="Om Vishal Mihani" userId="S::200020085@iitb.ac.in::20b9ca7b-edb0-434a-b49e-58b385c9dda2" providerId="AD" clId="Web-{D19D5C2F-E46B-B390-F694-F8DE54E99780}" dt="2023-02-03T14:48:19.432" v="105"/>
          <ac:picMkLst>
            <pc:docMk/>
            <pc:sldMk cId="1704107339" sldId="259"/>
            <ac:picMk id="5" creationId="{05A34CF7-90EB-5AF5-278C-9AD146E03350}"/>
          </ac:picMkLst>
        </pc:picChg>
        <pc:picChg chg="add mod">
          <ac:chgData name="Om Vishal Mihani" userId="S::200020085@iitb.ac.in::20b9ca7b-edb0-434a-b49e-58b385c9dda2" providerId="AD" clId="Web-{D19D5C2F-E46B-B390-F694-F8DE54E99780}" dt="2023-02-03T14:48:32.682" v="106" actId="1076"/>
          <ac:picMkLst>
            <pc:docMk/>
            <pc:sldMk cId="1704107339" sldId="259"/>
            <ac:picMk id="7" creationId="{B9A01B70-0A43-E61C-3AE0-750BBF65C9DE}"/>
          </ac:picMkLst>
        </pc:picChg>
        <pc:picChg chg="add del mod">
          <ac:chgData name="Om Vishal Mihani" userId="S::200020085@iitb.ac.in::20b9ca7b-edb0-434a-b49e-58b385c9dda2" providerId="AD" clId="Web-{D19D5C2F-E46B-B390-F694-F8DE54E99780}" dt="2023-02-03T14:46:56.429" v="82"/>
          <ac:picMkLst>
            <pc:docMk/>
            <pc:sldMk cId="1704107339" sldId="259"/>
            <ac:picMk id="8" creationId="{92B4D607-4A4C-504D-B679-6A178B7E6481}"/>
          </ac:picMkLst>
        </pc:picChg>
        <pc:picChg chg="add mod">
          <ac:chgData name="Om Vishal Mihani" userId="S::200020085@iitb.ac.in::20b9ca7b-edb0-434a-b49e-58b385c9dda2" providerId="AD" clId="Web-{D19D5C2F-E46B-B390-F694-F8DE54E99780}" dt="2023-02-03T14:48:47.745" v="110" actId="1076"/>
          <ac:picMkLst>
            <pc:docMk/>
            <pc:sldMk cId="1704107339" sldId="259"/>
            <ac:picMk id="11" creationId="{1BB6B268-1ED7-2C5A-5B55-1546E3889FD9}"/>
          </ac:picMkLst>
        </pc:picChg>
      </pc:sldChg>
      <pc:sldChg chg="addSp delSp modSp new mod setBg">
        <pc:chgData name="Om Vishal Mihani" userId="S::200020085@iitb.ac.in::20b9ca7b-edb0-434a-b49e-58b385c9dda2" providerId="AD" clId="Web-{D19D5C2F-E46B-B390-F694-F8DE54E99780}" dt="2023-02-03T14:51:28.094" v="155"/>
        <pc:sldMkLst>
          <pc:docMk/>
          <pc:sldMk cId="951363386" sldId="260"/>
        </pc:sldMkLst>
        <pc:spChg chg="mod">
          <ac:chgData name="Om Vishal Mihani" userId="S::200020085@iitb.ac.in::20b9ca7b-edb0-434a-b49e-58b385c9dda2" providerId="AD" clId="Web-{D19D5C2F-E46B-B390-F694-F8DE54E99780}" dt="2023-02-03T14:51:28.063" v="154"/>
          <ac:spMkLst>
            <pc:docMk/>
            <pc:sldMk cId="951363386" sldId="260"/>
            <ac:spMk id="2" creationId="{84A33722-C165-823D-7E53-AEECE7D69D91}"/>
          </ac:spMkLst>
        </pc:spChg>
        <pc:spChg chg="add del mod">
          <ac:chgData name="Om Vishal Mihani" userId="S::200020085@iitb.ac.in::20b9ca7b-edb0-434a-b49e-58b385c9dda2" providerId="AD" clId="Web-{D19D5C2F-E46B-B390-F694-F8DE54E99780}" dt="2023-02-03T14:51:28.094" v="155"/>
          <ac:spMkLst>
            <pc:docMk/>
            <pc:sldMk cId="951363386" sldId="260"/>
            <ac:spMk id="3" creationId="{CEAFF66C-DFB9-3934-E848-8527629DA52A}"/>
          </ac:spMkLst>
        </pc:spChg>
        <pc:spChg chg="add del">
          <ac:chgData name="Om Vishal Mihani" userId="S::200020085@iitb.ac.in::20b9ca7b-edb0-434a-b49e-58b385c9dda2" providerId="AD" clId="Web-{D19D5C2F-E46B-B390-F694-F8DE54E99780}" dt="2023-02-03T14:51:17.844" v="148"/>
          <ac:spMkLst>
            <pc:docMk/>
            <pc:sldMk cId="951363386" sldId="260"/>
            <ac:spMk id="6" creationId="{AB20E7A4-EC2C-47C8-BE55-65771E3F2EDA}"/>
          </ac:spMkLst>
        </pc:spChg>
        <pc:spChg chg="add del">
          <ac:chgData name="Om Vishal Mihani" userId="S::200020085@iitb.ac.in::20b9ca7b-edb0-434a-b49e-58b385c9dda2" providerId="AD" clId="Web-{D19D5C2F-E46B-B390-F694-F8DE54E99780}" dt="2023-02-03T14:50:28.123" v="135"/>
          <ac:spMkLst>
            <pc:docMk/>
            <pc:sldMk cId="951363386" sldId="260"/>
            <ac:spMk id="9" creationId="{3BEA1A24-9CA1-4513-A409-3AD90DB091F2}"/>
          </ac:spMkLst>
        </pc:spChg>
        <pc:spChg chg="add del">
          <ac:chgData name="Om Vishal Mihani" userId="S::200020085@iitb.ac.in::20b9ca7b-edb0-434a-b49e-58b385c9dda2" providerId="AD" clId="Web-{D19D5C2F-E46B-B390-F694-F8DE54E99780}" dt="2023-02-03T14:51:20.453" v="150"/>
          <ac:spMkLst>
            <pc:docMk/>
            <pc:sldMk cId="951363386" sldId="260"/>
            <ac:spMk id="10" creationId="{AB20E7A4-EC2C-47C8-BE55-65771E3F2EDA}"/>
          </ac:spMkLst>
        </pc:spChg>
        <pc:spChg chg="add del">
          <ac:chgData name="Om Vishal Mihani" userId="S::200020085@iitb.ac.in::20b9ca7b-edb0-434a-b49e-58b385c9dda2" providerId="AD" clId="Web-{D19D5C2F-E46B-B390-F694-F8DE54E99780}" dt="2023-02-03T14:51:23" v="152"/>
          <ac:spMkLst>
            <pc:docMk/>
            <pc:sldMk cId="951363386" sldId="260"/>
            <ac:spMk id="15" creationId="{AB20E7A4-EC2C-47C8-BE55-65771E3F2EDA}"/>
          </ac:spMkLst>
        </pc:spChg>
        <pc:spChg chg="add del">
          <ac:chgData name="Om Vishal Mihani" userId="S::200020085@iitb.ac.in::20b9ca7b-edb0-434a-b49e-58b385c9dda2" providerId="AD" clId="Web-{D19D5C2F-E46B-B390-F694-F8DE54E99780}" dt="2023-02-03T14:51:28.063" v="154"/>
          <ac:spMkLst>
            <pc:docMk/>
            <pc:sldMk cId="951363386" sldId="260"/>
            <ac:spMk id="19" creationId="{AB20E7A4-EC2C-47C8-BE55-65771E3F2EDA}"/>
          </ac:spMkLst>
        </pc:spChg>
        <pc:graphicFrameChg chg="add del">
          <ac:chgData name="Om Vishal Mihani" userId="S::200020085@iitb.ac.in::20b9ca7b-edb0-434a-b49e-58b385c9dda2" providerId="AD" clId="Web-{D19D5C2F-E46B-B390-F694-F8DE54E99780}" dt="2023-02-03T14:50:28.123" v="135"/>
          <ac:graphicFrameMkLst>
            <pc:docMk/>
            <pc:sldMk cId="951363386" sldId="260"/>
            <ac:graphicFrameMk id="5" creationId="{4F658C6A-C0E0-9553-0258-DFF0F6A762E1}"/>
          </ac:graphicFrameMkLst>
        </pc:graphicFrameChg>
        <pc:graphicFrameChg chg="add del">
          <ac:chgData name="Om Vishal Mihani" userId="S::200020085@iitb.ac.in::20b9ca7b-edb0-434a-b49e-58b385c9dda2" providerId="AD" clId="Web-{D19D5C2F-E46B-B390-F694-F8DE54E99780}" dt="2023-02-03T14:51:17.844" v="148"/>
          <ac:graphicFrameMkLst>
            <pc:docMk/>
            <pc:sldMk cId="951363386" sldId="260"/>
            <ac:graphicFrameMk id="8" creationId="{8016862F-939D-3135-4363-6A020E405746}"/>
          </ac:graphicFrameMkLst>
        </pc:graphicFrameChg>
        <pc:graphicFrameChg chg="add del">
          <ac:chgData name="Om Vishal Mihani" userId="S::200020085@iitb.ac.in::20b9ca7b-edb0-434a-b49e-58b385c9dda2" providerId="AD" clId="Web-{D19D5C2F-E46B-B390-F694-F8DE54E99780}" dt="2023-02-03T14:51:20.453" v="150"/>
          <ac:graphicFrameMkLst>
            <pc:docMk/>
            <pc:sldMk cId="951363386" sldId="260"/>
            <ac:graphicFrameMk id="13" creationId="{D66AD0B0-EC3D-2B46-D0AD-ED1CB856AE2D}"/>
          </ac:graphicFrameMkLst>
        </pc:graphicFrameChg>
        <pc:graphicFrameChg chg="add del">
          <ac:chgData name="Om Vishal Mihani" userId="S::200020085@iitb.ac.in::20b9ca7b-edb0-434a-b49e-58b385c9dda2" providerId="AD" clId="Web-{D19D5C2F-E46B-B390-F694-F8DE54E99780}" dt="2023-02-03T14:51:23" v="152"/>
          <ac:graphicFrameMkLst>
            <pc:docMk/>
            <pc:sldMk cId="951363386" sldId="260"/>
            <ac:graphicFrameMk id="17" creationId="{8016862F-939D-3135-4363-6A020E405746}"/>
          </ac:graphicFrameMkLst>
        </pc:graphicFrameChg>
        <pc:graphicFrameChg chg="add del">
          <ac:chgData name="Om Vishal Mihani" userId="S::200020085@iitb.ac.in::20b9ca7b-edb0-434a-b49e-58b385c9dda2" providerId="AD" clId="Web-{D19D5C2F-E46B-B390-F694-F8DE54E99780}" dt="2023-02-03T14:51:28.063" v="154"/>
          <ac:graphicFrameMkLst>
            <pc:docMk/>
            <pc:sldMk cId="951363386" sldId="260"/>
            <ac:graphicFrameMk id="21" creationId="{D66AD0B0-EC3D-2B46-D0AD-ED1CB856AE2D}"/>
          </ac:graphicFrameMkLst>
        </pc:graphicFrameChg>
        <pc:graphicFrameChg chg="add">
          <ac:chgData name="Om Vishal Mihani" userId="S::200020085@iitb.ac.in::20b9ca7b-edb0-434a-b49e-58b385c9dda2" providerId="AD" clId="Web-{D19D5C2F-E46B-B390-F694-F8DE54E99780}" dt="2023-02-03T14:51:28.094" v="155"/>
          <ac:graphicFrameMkLst>
            <pc:docMk/>
            <pc:sldMk cId="951363386" sldId="260"/>
            <ac:graphicFrameMk id="23" creationId="{81FF1163-0888-6EBF-9E9F-3E8C148413A1}"/>
          </ac:graphicFrameMkLst>
        </pc:graphicFrameChg>
        <pc:cxnChg chg="add del">
          <ac:chgData name="Om Vishal Mihani" userId="S::200020085@iitb.ac.in::20b9ca7b-edb0-434a-b49e-58b385c9dda2" providerId="AD" clId="Web-{D19D5C2F-E46B-B390-F694-F8DE54E99780}" dt="2023-02-03T14:51:17.844" v="148"/>
          <ac:cxnSpMkLst>
            <pc:docMk/>
            <pc:sldMk cId="951363386" sldId="260"/>
            <ac:cxnSpMk id="7" creationId="{1766FD2F-248A-4AA1-8078-E26D6E690BB9}"/>
          </ac:cxnSpMkLst>
        </pc:cxnChg>
        <pc:cxnChg chg="add del">
          <ac:chgData name="Om Vishal Mihani" userId="S::200020085@iitb.ac.in::20b9ca7b-edb0-434a-b49e-58b385c9dda2" providerId="AD" clId="Web-{D19D5C2F-E46B-B390-F694-F8DE54E99780}" dt="2023-02-03T14:50:28.123" v="135"/>
          <ac:cxnSpMkLst>
            <pc:docMk/>
            <pc:sldMk cId="951363386" sldId="260"/>
            <ac:cxnSpMk id="11" creationId="{3C0930BD-361E-4C4D-8B08-ED210DFA2D0A}"/>
          </ac:cxnSpMkLst>
        </pc:cxnChg>
        <pc:cxnChg chg="add del">
          <ac:chgData name="Om Vishal Mihani" userId="S::200020085@iitb.ac.in::20b9ca7b-edb0-434a-b49e-58b385c9dda2" providerId="AD" clId="Web-{D19D5C2F-E46B-B390-F694-F8DE54E99780}" dt="2023-02-03T14:51:20.453" v="150"/>
          <ac:cxnSpMkLst>
            <pc:docMk/>
            <pc:sldMk cId="951363386" sldId="260"/>
            <ac:cxnSpMk id="12" creationId="{1766FD2F-248A-4AA1-8078-E26D6E690BB9}"/>
          </ac:cxnSpMkLst>
        </pc:cxnChg>
        <pc:cxnChg chg="add del">
          <ac:chgData name="Om Vishal Mihani" userId="S::200020085@iitb.ac.in::20b9ca7b-edb0-434a-b49e-58b385c9dda2" providerId="AD" clId="Web-{D19D5C2F-E46B-B390-F694-F8DE54E99780}" dt="2023-02-03T14:51:23" v="152"/>
          <ac:cxnSpMkLst>
            <pc:docMk/>
            <pc:sldMk cId="951363386" sldId="260"/>
            <ac:cxnSpMk id="16" creationId="{1766FD2F-248A-4AA1-8078-E26D6E690BB9}"/>
          </ac:cxnSpMkLst>
        </pc:cxnChg>
        <pc:cxnChg chg="add del">
          <ac:chgData name="Om Vishal Mihani" userId="S::200020085@iitb.ac.in::20b9ca7b-edb0-434a-b49e-58b385c9dda2" providerId="AD" clId="Web-{D19D5C2F-E46B-B390-F694-F8DE54E99780}" dt="2023-02-03T14:51:28.063" v="154"/>
          <ac:cxnSpMkLst>
            <pc:docMk/>
            <pc:sldMk cId="951363386" sldId="260"/>
            <ac:cxnSpMk id="20" creationId="{1766FD2F-248A-4AA1-8078-E26D6E690BB9}"/>
          </ac:cxnSpMkLst>
        </pc:cxnChg>
      </pc:sldChg>
      <pc:sldChg chg="modSp add del replId">
        <pc:chgData name="Om Vishal Mihani" userId="S::200020085@iitb.ac.in::20b9ca7b-edb0-434a-b49e-58b385c9dda2" providerId="AD" clId="Web-{D19D5C2F-E46B-B390-F694-F8DE54E99780}" dt="2023-02-03T14:51:32.172" v="156"/>
        <pc:sldMkLst>
          <pc:docMk/>
          <pc:sldMk cId="2381397540" sldId="261"/>
        </pc:sldMkLst>
        <pc:spChg chg="mod">
          <ac:chgData name="Om Vishal Mihani" userId="S::200020085@iitb.ac.in::20b9ca7b-edb0-434a-b49e-58b385c9dda2" providerId="AD" clId="Web-{D19D5C2F-E46B-B390-F694-F8DE54E99780}" dt="2023-02-03T14:50:44.499" v="140" actId="20577"/>
          <ac:spMkLst>
            <pc:docMk/>
            <pc:sldMk cId="2381397540" sldId="261"/>
            <ac:spMk id="2" creationId="{84A33722-C165-823D-7E53-AEECE7D69D91}"/>
          </ac:spMkLst>
        </pc:spChg>
      </pc:sldChg>
      <pc:sldChg chg="addSp delSp modSp add mod replId setBg">
        <pc:chgData name="Om Vishal Mihani" userId="S::200020085@iitb.ac.in::20b9ca7b-edb0-434a-b49e-58b385c9dda2" providerId="AD" clId="Web-{D19D5C2F-E46B-B390-F694-F8DE54E99780}" dt="2023-02-03T14:53:26.473" v="179" actId="1076"/>
        <pc:sldMkLst>
          <pc:docMk/>
          <pc:sldMk cId="2453318314" sldId="262"/>
        </pc:sldMkLst>
        <pc:spChg chg="mod">
          <ac:chgData name="Om Vishal Mihani" userId="S::200020085@iitb.ac.in::20b9ca7b-edb0-434a-b49e-58b385c9dda2" providerId="AD" clId="Web-{D19D5C2F-E46B-B390-F694-F8DE54E99780}" dt="2023-02-03T14:52:44.237" v="165"/>
          <ac:spMkLst>
            <pc:docMk/>
            <pc:sldMk cId="2453318314" sldId="262"/>
            <ac:spMk id="2" creationId="{84A33722-C165-823D-7E53-AEECE7D69D91}"/>
          </ac:spMkLst>
        </pc:spChg>
        <pc:spChg chg="del">
          <ac:chgData name="Om Vishal Mihani" userId="S::200020085@iitb.ac.in::20b9ca7b-edb0-434a-b49e-58b385c9dda2" providerId="AD" clId="Web-{D19D5C2F-E46B-B390-F694-F8DE54E99780}" dt="2023-02-03T14:52:07.002" v="160"/>
          <ac:spMkLst>
            <pc:docMk/>
            <pc:sldMk cId="2453318314" sldId="262"/>
            <ac:spMk id="3" creationId="{CEAFF66C-DFB9-3934-E848-8527629DA52A}"/>
          </ac:spMkLst>
        </pc:spChg>
        <pc:spChg chg="add del">
          <ac:chgData name="Om Vishal Mihani" userId="S::200020085@iitb.ac.in::20b9ca7b-edb0-434a-b49e-58b385c9dda2" providerId="AD" clId="Web-{D19D5C2F-E46B-B390-F694-F8DE54E99780}" dt="2023-02-03T14:52:44.237" v="165"/>
          <ac:spMkLst>
            <pc:docMk/>
            <pc:sldMk cId="2453318314" sldId="262"/>
            <ac:spMk id="11" creationId="{5CD60141-EEBD-4EC1-8E34-0344C16A18A2}"/>
          </ac:spMkLst>
        </pc:spChg>
        <pc:spChg chg="add del">
          <ac:chgData name="Om Vishal Mihani" userId="S::200020085@iitb.ac.in::20b9ca7b-edb0-434a-b49e-58b385c9dda2" providerId="AD" clId="Web-{D19D5C2F-E46B-B390-F694-F8DE54E99780}" dt="2023-02-03T14:52:44.237" v="165"/>
          <ac:spMkLst>
            <pc:docMk/>
            <pc:sldMk cId="2453318314" sldId="262"/>
            <ac:spMk id="15" creationId="{FE74E104-78A8-4DFA-9782-03C75DE1BF02}"/>
          </ac:spMkLst>
        </pc:spChg>
        <pc:spChg chg="add del">
          <ac:chgData name="Om Vishal Mihani" userId="S::200020085@iitb.ac.in::20b9ca7b-edb0-434a-b49e-58b385c9dda2" providerId="AD" clId="Web-{D19D5C2F-E46B-B390-F694-F8DE54E99780}" dt="2023-02-03T14:52:44.237" v="165"/>
          <ac:spMkLst>
            <pc:docMk/>
            <pc:sldMk cId="2453318314" sldId="262"/>
            <ac:spMk id="17" creationId="{1747BCEA-D77E-4BD6-8954-C64996AB739A}"/>
          </ac:spMkLst>
        </pc:spChg>
        <pc:spChg chg="add del">
          <ac:chgData name="Om Vishal Mihani" userId="S::200020085@iitb.ac.in::20b9ca7b-edb0-434a-b49e-58b385c9dda2" providerId="AD" clId="Web-{D19D5C2F-E46B-B390-F694-F8DE54E99780}" dt="2023-02-03T14:52:44.237" v="165"/>
          <ac:spMkLst>
            <pc:docMk/>
            <pc:sldMk cId="2453318314" sldId="262"/>
            <ac:spMk id="19" creationId="{76D563F6-B8F0-406F-A032-1E478CA25158}"/>
          </ac:spMkLst>
        </pc:spChg>
        <pc:picChg chg="add mod ord">
          <ac:chgData name="Om Vishal Mihani" userId="S::200020085@iitb.ac.in::20b9ca7b-edb0-434a-b49e-58b385c9dda2" providerId="AD" clId="Web-{D19D5C2F-E46B-B390-F694-F8DE54E99780}" dt="2023-02-03T14:53:21.598" v="177" actId="1076"/>
          <ac:picMkLst>
            <pc:docMk/>
            <pc:sldMk cId="2453318314" sldId="262"/>
            <ac:picMk id="4" creationId="{281CF401-2FF0-5700-01B0-750CAF9459BA}"/>
          </ac:picMkLst>
        </pc:picChg>
        <pc:picChg chg="add del mod">
          <ac:chgData name="Om Vishal Mihani" userId="S::200020085@iitb.ac.in::20b9ca7b-edb0-434a-b49e-58b385c9dda2" providerId="AD" clId="Web-{D19D5C2F-E46B-B390-F694-F8DE54E99780}" dt="2023-02-03T14:53:23.785" v="178"/>
          <ac:picMkLst>
            <pc:docMk/>
            <pc:sldMk cId="2453318314" sldId="262"/>
            <ac:picMk id="5" creationId="{8EFFDEB4-8B42-5C81-A835-C4EC2172E616}"/>
          </ac:picMkLst>
        </pc:picChg>
        <pc:picChg chg="add mod">
          <ac:chgData name="Om Vishal Mihani" userId="S::200020085@iitb.ac.in::20b9ca7b-edb0-434a-b49e-58b385c9dda2" providerId="AD" clId="Web-{D19D5C2F-E46B-B390-F694-F8DE54E99780}" dt="2023-02-03T14:53:26.473" v="179" actId="1076"/>
          <ac:picMkLst>
            <pc:docMk/>
            <pc:sldMk cId="2453318314" sldId="262"/>
            <ac:picMk id="6" creationId="{219C4545-934A-A47F-CA5B-522A21009BF2}"/>
          </ac:picMkLst>
        </pc:picChg>
        <pc:cxnChg chg="add del">
          <ac:chgData name="Om Vishal Mihani" userId="S::200020085@iitb.ac.in::20b9ca7b-edb0-434a-b49e-58b385c9dda2" providerId="AD" clId="Web-{D19D5C2F-E46B-B390-F694-F8DE54E99780}" dt="2023-02-03T14:52:44.237" v="165"/>
          <ac:cxnSpMkLst>
            <pc:docMk/>
            <pc:sldMk cId="2453318314" sldId="262"/>
            <ac:cxnSpMk id="13" creationId="{4C75A547-BCD1-42BE-966E-53CA0AB93165}"/>
          </ac:cxnSpMkLst>
        </pc:cxnChg>
      </pc:sldChg>
      <pc:sldChg chg="addSp delSp modSp add mod replId setBg">
        <pc:chgData name="Om Vishal Mihani" userId="S::200020085@iitb.ac.in::20b9ca7b-edb0-434a-b49e-58b385c9dda2" providerId="AD" clId="Web-{D19D5C2F-E46B-B390-F694-F8DE54E99780}" dt="2023-02-03T14:55:46.633" v="210"/>
        <pc:sldMkLst>
          <pc:docMk/>
          <pc:sldMk cId="759422599" sldId="263"/>
        </pc:sldMkLst>
        <pc:spChg chg="mod">
          <ac:chgData name="Om Vishal Mihani" userId="S::200020085@iitb.ac.in::20b9ca7b-edb0-434a-b49e-58b385c9dda2" providerId="AD" clId="Web-{D19D5C2F-E46B-B390-F694-F8DE54E99780}" dt="2023-02-03T14:54:59.866" v="203"/>
          <ac:spMkLst>
            <pc:docMk/>
            <pc:sldMk cId="759422599" sldId="263"/>
            <ac:spMk id="2" creationId="{84A33722-C165-823D-7E53-AEECE7D69D91}"/>
          </ac:spMkLst>
        </pc:spChg>
        <pc:spChg chg="mod">
          <ac:chgData name="Om Vishal Mihani" userId="S::200020085@iitb.ac.in::20b9ca7b-edb0-434a-b49e-58b385c9dda2" providerId="AD" clId="Web-{D19D5C2F-E46B-B390-F694-F8DE54E99780}" dt="2023-02-03T14:54:59.866" v="203"/>
          <ac:spMkLst>
            <pc:docMk/>
            <pc:sldMk cId="759422599" sldId="263"/>
            <ac:spMk id="3" creationId="{CEAFF66C-DFB9-3934-E848-8527629DA52A}"/>
          </ac:spMkLst>
        </pc:spChg>
        <pc:spChg chg="add del">
          <ac:chgData name="Om Vishal Mihani" userId="S::200020085@iitb.ac.in::20b9ca7b-edb0-434a-b49e-58b385c9dda2" providerId="AD" clId="Web-{D19D5C2F-E46B-B390-F694-F8DE54E99780}" dt="2023-02-03T14:54:59.866" v="203"/>
          <ac:spMkLst>
            <pc:docMk/>
            <pc:sldMk cId="759422599" sldId="263"/>
            <ac:spMk id="9" creationId="{685B57F6-59DE-4274-A37C-F47FE4E42EEF}"/>
          </ac:spMkLst>
        </pc:spChg>
        <pc:spChg chg="add del">
          <ac:chgData name="Om Vishal Mihani" userId="S::200020085@iitb.ac.in::20b9ca7b-edb0-434a-b49e-58b385c9dda2" providerId="AD" clId="Web-{D19D5C2F-E46B-B390-F694-F8DE54E99780}" dt="2023-02-03T14:54:59.866" v="203"/>
          <ac:spMkLst>
            <pc:docMk/>
            <pc:sldMk cId="759422599" sldId="263"/>
            <ac:spMk id="11" creationId="{C8C63406-9171-4282-BAAB-2DDC6831F0E6}"/>
          </ac:spMkLst>
        </pc:spChg>
        <pc:picChg chg="add del mod modCrop">
          <ac:chgData name="Om Vishal Mihani" userId="S::200020085@iitb.ac.in::20b9ca7b-edb0-434a-b49e-58b385c9dda2" providerId="AD" clId="Web-{D19D5C2F-E46B-B390-F694-F8DE54E99780}" dt="2023-02-03T14:55:46.633" v="210"/>
          <ac:picMkLst>
            <pc:docMk/>
            <pc:sldMk cId="759422599" sldId="263"/>
            <ac:picMk id="4" creationId="{D30464AA-56DE-C991-4881-D21614CBFDC6}"/>
          </ac:picMkLst>
        </pc:picChg>
      </pc:sldChg>
      <pc:sldChg chg="addSp delSp modSp new mod setBg">
        <pc:chgData name="Om Vishal Mihani" userId="S::200020085@iitb.ac.in::20b9ca7b-edb0-434a-b49e-58b385c9dda2" providerId="AD" clId="Web-{D19D5C2F-E46B-B390-F694-F8DE54E99780}" dt="2023-02-03T15:00:43.033" v="246" actId="1076"/>
        <pc:sldMkLst>
          <pc:docMk/>
          <pc:sldMk cId="3394395113" sldId="264"/>
        </pc:sldMkLst>
        <pc:spChg chg="del">
          <ac:chgData name="Om Vishal Mihani" userId="S::200020085@iitb.ac.in::20b9ca7b-edb0-434a-b49e-58b385c9dda2" providerId="AD" clId="Web-{D19D5C2F-E46B-B390-F694-F8DE54E99780}" dt="2023-02-03T14:56:02.962" v="212"/>
          <ac:spMkLst>
            <pc:docMk/>
            <pc:sldMk cId="3394395113" sldId="264"/>
            <ac:spMk id="2" creationId="{245AD5E0-5738-B709-017B-B09D853EA159}"/>
          </ac:spMkLst>
        </pc:spChg>
        <pc:spChg chg="del">
          <ac:chgData name="Om Vishal Mihani" userId="S::200020085@iitb.ac.in::20b9ca7b-edb0-434a-b49e-58b385c9dda2" providerId="AD" clId="Web-{D19D5C2F-E46B-B390-F694-F8DE54E99780}" dt="2023-02-03T14:56:05.446" v="213"/>
          <ac:spMkLst>
            <pc:docMk/>
            <pc:sldMk cId="3394395113" sldId="264"/>
            <ac:spMk id="3" creationId="{D0CA202F-2F60-F370-FA7A-2511872FAE04}"/>
          </ac:spMkLst>
        </pc:spChg>
        <pc:spChg chg="add mod">
          <ac:chgData name="Om Vishal Mihani" userId="S::200020085@iitb.ac.in::20b9ca7b-edb0-434a-b49e-58b385c9dda2" providerId="AD" clId="Web-{D19D5C2F-E46B-B390-F694-F8DE54E99780}" dt="2023-02-03T14:59:59.969" v="242" actId="1076"/>
          <ac:spMkLst>
            <pc:docMk/>
            <pc:sldMk cId="3394395113" sldId="264"/>
            <ac:spMk id="6" creationId="{CCEDAEF7-0927-174E-8BCF-40F3AA26FCE5}"/>
          </ac:spMkLst>
        </pc:spChg>
        <pc:spChg chg="add">
          <ac:chgData name="Om Vishal Mihani" userId="S::200020085@iitb.ac.in::20b9ca7b-edb0-434a-b49e-58b385c9dda2" providerId="AD" clId="Web-{D19D5C2F-E46B-B390-F694-F8DE54E99780}" dt="2023-02-03T14:57:31.105" v="221"/>
          <ac:spMkLst>
            <pc:docMk/>
            <pc:sldMk cId="3394395113" sldId="264"/>
            <ac:spMk id="10" creationId="{FD57F13B-6973-4CE9-92F3-5EC476ED97B5}"/>
          </ac:spMkLst>
        </pc:spChg>
        <pc:picChg chg="add del mod">
          <ac:chgData name="Om Vishal Mihani" userId="S::200020085@iitb.ac.in::20b9ca7b-edb0-434a-b49e-58b385c9dda2" providerId="AD" clId="Web-{D19D5C2F-E46B-B390-F694-F8DE54E99780}" dt="2023-02-03T14:56:24.588" v="217"/>
          <ac:picMkLst>
            <pc:docMk/>
            <pc:sldMk cId="3394395113" sldId="264"/>
            <ac:picMk id="4" creationId="{9EE40DBD-BD53-6F17-6449-C86390652A56}"/>
          </ac:picMkLst>
        </pc:picChg>
        <pc:picChg chg="add mod modCrop">
          <ac:chgData name="Om Vishal Mihani" userId="S::200020085@iitb.ac.in::20b9ca7b-edb0-434a-b49e-58b385c9dda2" providerId="AD" clId="Web-{D19D5C2F-E46B-B390-F694-F8DE54E99780}" dt="2023-02-03T15:00:43.033" v="246" actId="1076"/>
          <ac:picMkLst>
            <pc:docMk/>
            <pc:sldMk cId="3394395113" sldId="264"/>
            <ac:picMk id="5" creationId="{00057A6B-604D-399A-5A0D-91C00C7D5976}"/>
          </ac:picMkLst>
        </pc:picChg>
        <pc:cxnChg chg="add">
          <ac:chgData name="Om Vishal Mihani" userId="S::200020085@iitb.ac.in::20b9ca7b-edb0-434a-b49e-58b385c9dda2" providerId="AD" clId="Web-{D19D5C2F-E46B-B390-F694-F8DE54E99780}" dt="2023-02-03T14:57:31.105" v="221"/>
          <ac:cxnSpMkLst>
            <pc:docMk/>
            <pc:sldMk cId="3394395113" sldId="264"/>
            <ac:cxnSpMk id="12" creationId="{8EBABBB3-9834-451A-9C3E-59630549FC7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0AAE48-7B41-4CE4-82AF-1FD2D2A8473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444045F-A389-4FEA-9E9D-1EE9FE972529}">
      <dgm:prSet/>
      <dgm:spPr/>
      <dgm:t>
        <a:bodyPr/>
        <a:lstStyle/>
        <a:p>
          <a:r>
            <a:rPr lang="en-GB"/>
            <a:t>Observed that graph has correct minima position, but the well is too deep</a:t>
          </a:r>
          <a:endParaRPr lang="en-US"/>
        </a:p>
      </dgm:t>
    </dgm:pt>
    <dgm:pt modelId="{609BE254-D816-4E6F-A655-C4D78ED18F4A}" type="parTrans" cxnId="{DC163C7A-039A-4677-8FDB-D592352B85C4}">
      <dgm:prSet/>
      <dgm:spPr/>
      <dgm:t>
        <a:bodyPr/>
        <a:lstStyle/>
        <a:p>
          <a:endParaRPr lang="en-US"/>
        </a:p>
      </dgm:t>
    </dgm:pt>
    <dgm:pt modelId="{85A192C6-4517-4429-AA0C-486CE29281B1}" type="sibTrans" cxnId="{DC163C7A-039A-4677-8FDB-D592352B85C4}">
      <dgm:prSet/>
      <dgm:spPr/>
      <dgm:t>
        <a:bodyPr/>
        <a:lstStyle/>
        <a:p>
          <a:endParaRPr lang="en-US"/>
        </a:p>
      </dgm:t>
    </dgm:pt>
    <dgm:pt modelId="{4C283EAE-A413-46BB-9327-8F81BF8CEF36}">
      <dgm:prSet/>
      <dgm:spPr/>
      <dgm:t>
        <a:bodyPr/>
        <a:lstStyle/>
        <a:p>
          <a:r>
            <a:rPr lang="en-GB"/>
            <a:t>Used a (1+α) factor to account for the extra depth</a:t>
          </a:r>
          <a:endParaRPr lang="en-US"/>
        </a:p>
      </dgm:t>
    </dgm:pt>
    <dgm:pt modelId="{5D4FC845-6563-4663-AB3E-62EEB043DEE0}" type="parTrans" cxnId="{07B93A52-834D-4228-864E-1391B633FA2B}">
      <dgm:prSet/>
      <dgm:spPr/>
      <dgm:t>
        <a:bodyPr/>
        <a:lstStyle/>
        <a:p>
          <a:endParaRPr lang="en-US"/>
        </a:p>
      </dgm:t>
    </dgm:pt>
    <dgm:pt modelId="{2F7F1EF3-6E4F-4E4F-A611-C1249641F70B}" type="sibTrans" cxnId="{07B93A52-834D-4228-864E-1391B633FA2B}">
      <dgm:prSet/>
      <dgm:spPr/>
      <dgm:t>
        <a:bodyPr/>
        <a:lstStyle/>
        <a:p>
          <a:endParaRPr lang="en-US"/>
        </a:p>
      </dgm:t>
    </dgm:pt>
    <dgm:pt modelId="{F60163B0-799F-48FB-8728-FB95F00CBE59}">
      <dgm:prSet/>
      <dgm:spPr/>
      <dgm:t>
        <a:bodyPr/>
        <a:lstStyle/>
        <a:p>
          <a:r>
            <a:rPr lang="en-GB"/>
            <a:t>Initially, α obtained analytically from the equations</a:t>
          </a:r>
          <a:endParaRPr lang="en-US"/>
        </a:p>
      </dgm:t>
    </dgm:pt>
    <dgm:pt modelId="{A8FF8564-C6DF-45EF-8310-D887117E4539}" type="parTrans" cxnId="{A1C0EB0C-1E44-415E-95B5-F7E0E5A11631}">
      <dgm:prSet/>
      <dgm:spPr/>
      <dgm:t>
        <a:bodyPr/>
        <a:lstStyle/>
        <a:p>
          <a:endParaRPr lang="en-US"/>
        </a:p>
      </dgm:t>
    </dgm:pt>
    <dgm:pt modelId="{F33D481E-7A3C-40F2-8C27-23278B791C4E}" type="sibTrans" cxnId="{A1C0EB0C-1E44-415E-95B5-F7E0E5A11631}">
      <dgm:prSet/>
      <dgm:spPr/>
      <dgm:t>
        <a:bodyPr/>
        <a:lstStyle/>
        <a:p>
          <a:endParaRPr lang="en-US"/>
        </a:p>
      </dgm:t>
    </dgm:pt>
    <dgm:pt modelId="{D1052A10-DDCB-490D-BBDD-B5A56325AFC0}">
      <dgm:prSet/>
      <dgm:spPr/>
      <dgm:t>
        <a:bodyPr/>
        <a:lstStyle/>
        <a:p>
          <a:r>
            <a:rPr lang="en-GB"/>
            <a:t>But, observed that numerical methods do a much better job </a:t>
          </a:r>
          <a:endParaRPr lang="en-US"/>
        </a:p>
      </dgm:t>
    </dgm:pt>
    <dgm:pt modelId="{A1C5C2CA-F367-4F33-846D-485B54EF4F32}" type="parTrans" cxnId="{CE931713-575B-4F90-B157-E29007252FBD}">
      <dgm:prSet/>
      <dgm:spPr/>
      <dgm:t>
        <a:bodyPr/>
        <a:lstStyle/>
        <a:p>
          <a:endParaRPr lang="en-US"/>
        </a:p>
      </dgm:t>
    </dgm:pt>
    <dgm:pt modelId="{6EC06ED9-C504-445D-BF6F-A6237A6E2CC7}" type="sibTrans" cxnId="{CE931713-575B-4F90-B157-E29007252FBD}">
      <dgm:prSet/>
      <dgm:spPr/>
      <dgm:t>
        <a:bodyPr/>
        <a:lstStyle/>
        <a:p>
          <a:endParaRPr lang="en-US"/>
        </a:p>
      </dgm:t>
    </dgm:pt>
    <dgm:pt modelId="{4FD1940F-9693-4CBA-9932-EEF2E69D617A}">
      <dgm:prSet/>
      <dgm:spPr/>
      <dgm:t>
        <a:bodyPr/>
        <a:lstStyle/>
        <a:p>
          <a:r>
            <a:rPr lang="en-GB"/>
            <a:t>Alpha found using minimization of area between r = σ and r = 1.5 σ</a:t>
          </a:r>
          <a:endParaRPr lang="en-US"/>
        </a:p>
      </dgm:t>
    </dgm:pt>
    <dgm:pt modelId="{C7472256-054F-4FEE-B28D-6406A0182B49}" type="parTrans" cxnId="{D7CF9027-D14F-4945-9B57-EC69C51AFE5B}">
      <dgm:prSet/>
      <dgm:spPr/>
      <dgm:t>
        <a:bodyPr/>
        <a:lstStyle/>
        <a:p>
          <a:endParaRPr lang="en-US"/>
        </a:p>
      </dgm:t>
    </dgm:pt>
    <dgm:pt modelId="{FFD11327-27B8-4957-BAC3-D3C861FD31FF}" type="sibTrans" cxnId="{D7CF9027-D14F-4945-9B57-EC69C51AFE5B}">
      <dgm:prSet/>
      <dgm:spPr/>
      <dgm:t>
        <a:bodyPr/>
        <a:lstStyle/>
        <a:p>
          <a:endParaRPr lang="en-US"/>
        </a:p>
      </dgm:t>
    </dgm:pt>
    <dgm:pt modelId="{402C924C-8F02-4DCF-9C88-E73C3936BCDA}">
      <dgm:prSet/>
      <dgm:spPr/>
      <dgm:t>
        <a:bodyPr/>
        <a:lstStyle/>
        <a:p>
          <a:r>
            <a:rPr lang="en-GB"/>
            <a:t>Values validated using Energy Minima of new graph and quantum graph</a:t>
          </a:r>
          <a:endParaRPr lang="en-US"/>
        </a:p>
      </dgm:t>
    </dgm:pt>
    <dgm:pt modelId="{7543BD90-8204-4B1A-8082-1E92FCECA3DD}" type="parTrans" cxnId="{084E537B-B740-4558-AF15-C8DBC4BC4FCA}">
      <dgm:prSet/>
      <dgm:spPr/>
      <dgm:t>
        <a:bodyPr/>
        <a:lstStyle/>
        <a:p>
          <a:endParaRPr lang="en-US"/>
        </a:p>
      </dgm:t>
    </dgm:pt>
    <dgm:pt modelId="{5B50F6C5-384E-410B-9F98-CFB0F52F75DF}" type="sibTrans" cxnId="{084E537B-B740-4558-AF15-C8DBC4BC4FCA}">
      <dgm:prSet/>
      <dgm:spPr/>
      <dgm:t>
        <a:bodyPr/>
        <a:lstStyle/>
        <a:p>
          <a:endParaRPr lang="en-US"/>
        </a:p>
      </dgm:t>
    </dgm:pt>
    <dgm:pt modelId="{1D444CD2-703B-417C-B7BF-D1504F660202}" type="pres">
      <dgm:prSet presAssocID="{E10AAE48-7B41-4CE4-82AF-1FD2D2A84730}" presName="Name0" presStyleCnt="0">
        <dgm:presLayoutVars>
          <dgm:dir/>
          <dgm:resizeHandles val="exact"/>
        </dgm:presLayoutVars>
      </dgm:prSet>
      <dgm:spPr/>
    </dgm:pt>
    <dgm:pt modelId="{7853229E-F5A5-4775-83F0-5395C255AC3B}" type="pres">
      <dgm:prSet presAssocID="{8444045F-A389-4FEA-9E9D-1EE9FE972529}" presName="node" presStyleLbl="node1" presStyleIdx="0" presStyleCnt="6">
        <dgm:presLayoutVars>
          <dgm:bulletEnabled val="1"/>
        </dgm:presLayoutVars>
      </dgm:prSet>
      <dgm:spPr/>
    </dgm:pt>
    <dgm:pt modelId="{CBF5BE28-20E9-4E8E-A004-CB171BE31F37}" type="pres">
      <dgm:prSet presAssocID="{85A192C6-4517-4429-AA0C-486CE29281B1}" presName="sibTrans" presStyleLbl="sibTrans1D1" presStyleIdx="0" presStyleCnt="5"/>
      <dgm:spPr/>
    </dgm:pt>
    <dgm:pt modelId="{2DCDB911-6792-41EF-B173-75B06E3E0858}" type="pres">
      <dgm:prSet presAssocID="{85A192C6-4517-4429-AA0C-486CE29281B1}" presName="connectorText" presStyleLbl="sibTrans1D1" presStyleIdx="0" presStyleCnt="5"/>
      <dgm:spPr/>
    </dgm:pt>
    <dgm:pt modelId="{D6DAE0DC-4761-45EF-B911-25E203037A80}" type="pres">
      <dgm:prSet presAssocID="{4C283EAE-A413-46BB-9327-8F81BF8CEF36}" presName="node" presStyleLbl="node1" presStyleIdx="1" presStyleCnt="6">
        <dgm:presLayoutVars>
          <dgm:bulletEnabled val="1"/>
        </dgm:presLayoutVars>
      </dgm:prSet>
      <dgm:spPr/>
    </dgm:pt>
    <dgm:pt modelId="{E9F47E4B-3FF9-4550-BF17-346C6EEED315}" type="pres">
      <dgm:prSet presAssocID="{2F7F1EF3-6E4F-4E4F-A611-C1249641F70B}" presName="sibTrans" presStyleLbl="sibTrans1D1" presStyleIdx="1" presStyleCnt="5"/>
      <dgm:spPr/>
    </dgm:pt>
    <dgm:pt modelId="{D27B18A0-E428-4CA4-B79C-5FFA5E6C5314}" type="pres">
      <dgm:prSet presAssocID="{2F7F1EF3-6E4F-4E4F-A611-C1249641F70B}" presName="connectorText" presStyleLbl="sibTrans1D1" presStyleIdx="1" presStyleCnt="5"/>
      <dgm:spPr/>
    </dgm:pt>
    <dgm:pt modelId="{88856030-4D56-44C7-B52F-F09D954B876E}" type="pres">
      <dgm:prSet presAssocID="{F60163B0-799F-48FB-8728-FB95F00CBE59}" presName="node" presStyleLbl="node1" presStyleIdx="2" presStyleCnt="6">
        <dgm:presLayoutVars>
          <dgm:bulletEnabled val="1"/>
        </dgm:presLayoutVars>
      </dgm:prSet>
      <dgm:spPr/>
    </dgm:pt>
    <dgm:pt modelId="{D8614CCF-0E32-410A-AEF7-01100FDCFA06}" type="pres">
      <dgm:prSet presAssocID="{F33D481E-7A3C-40F2-8C27-23278B791C4E}" presName="sibTrans" presStyleLbl="sibTrans1D1" presStyleIdx="2" presStyleCnt="5"/>
      <dgm:spPr/>
    </dgm:pt>
    <dgm:pt modelId="{DC1C9DFE-3276-48A9-8F4B-17DA255C5E02}" type="pres">
      <dgm:prSet presAssocID="{F33D481E-7A3C-40F2-8C27-23278B791C4E}" presName="connectorText" presStyleLbl="sibTrans1D1" presStyleIdx="2" presStyleCnt="5"/>
      <dgm:spPr/>
    </dgm:pt>
    <dgm:pt modelId="{44DE2FD9-2B3C-4DCA-9AAE-CD653DA0CEDA}" type="pres">
      <dgm:prSet presAssocID="{D1052A10-DDCB-490D-BBDD-B5A56325AFC0}" presName="node" presStyleLbl="node1" presStyleIdx="3" presStyleCnt="6">
        <dgm:presLayoutVars>
          <dgm:bulletEnabled val="1"/>
        </dgm:presLayoutVars>
      </dgm:prSet>
      <dgm:spPr/>
    </dgm:pt>
    <dgm:pt modelId="{AC321671-B07A-4664-A167-3718532031CB}" type="pres">
      <dgm:prSet presAssocID="{6EC06ED9-C504-445D-BF6F-A6237A6E2CC7}" presName="sibTrans" presStyleLbl="sibTrans1D1" presStyleIdx="3" presStyleCnt="5"/>
      <dgm:spPr/>
    </dgm:pt>
    <dgm:pt modelId="{CFA6EB47-36DF-4828-A083-889380A056D4}" type="pres">
      <dgm:prSet presAssocID="{6EC06ED9-C504-445D-BF6F-A6237A6E2CC7}" presName="connectorText" presStyleLbl="sibTrans1D1" presStyleIdx="3" presStyleCnt="5"/>
      <dgm:spPr/>
    </dgm:pt>
    <dgm:pt modelId="{88CDE74D-CC39-4F11-8064-EA75345208FC}" type="pres">
      <dgm:prSet presAssocID="{4FD1940F-9693-4CBA-9932-EEF2E69D617A}" presName="node" presStyleLbl="node1" presStyleIdx="4" presStyleCnt="6">
        <dgm:presLayoutVars>
          <dgm:bulletEnabled val="1"/>
        </dgm:presLayoutVars>
      </dgm:prSet>
      <dgm:spPr/>
    </dgm:pt>
    <dgm:pt modelId="{1B5509CA-7DEB-4978-96F8-C74B509F83CC}" type="pres">
      <dgm:prSet presAssocID="{FFD11327-27B8-4957-BAC3-D3C861FD31FF}" presName="sibTrans" presStyleLbl="sibTrans1D1" presStyleIdx="4" presStyleCnt="5"/>
      <dgm:spPr/>
    </dgm:pt>
    <dgm:pt modelId="{D50E8B44-34A3-421D-99AE-75909238697D}" type="pres">
      <dgm:prSet presAssocID="{FFD11327-27B8-4957-BAC3-D3C861FD31FF}" presName="connectorText" presStyleLbl="sibTrans1D1" presStyleIdx="4" presStyleCnt="5"/>
      <dgm:spPr/>
    </dgm:pt>
    <dgm:pt modelId="{30A33EC2-4682-44E7-BA0B-348271E81F02}" type="pres">
      <dgm:prSet presAssocID="{402C924C-8F02-4DCF-9C88-E73C3936BCDA}" presName="node" presStyleLbl="node1" presStyleIdx="5" presStyleCnt="6">
        <dgm:presLayoutVars>
          <dgm:bulletEnabled val="1"/>
        </dgm:presLayoutVars>
      </dgm:prSet>
      <dgm:spPr/>
    </dgm:pt>
  </dgm:ptLst>
  <dgm:cxnLst>
    <dgm:cxn modelId="{E8788908-663C-465C-A619-DC11C0B0883C}" type="presOf" srcId="{D1052A10-DDCB-490D-BBDD-B5A56325AFC0}" destId="{44DE2FD9-2B3C-4DCA-9AAE-CD653DA0CEDA}" srcOrd="0" destOrd="0" presId="urn:microsoft.com/office/officeart/2016/7/layout/RepeatingBendingProcessNew"/>
    <dgm:cxn modelId="{A1C0EB0C-1E44-415E-95B5-F7E0E5A11631}" srcId="{E10AAE48-7B41-4CE4-82AF-1FD2D2A84730}" destId="{F60163B0-799F-48FB-8728-FB95F00CBE59}" srcOrd="2" destOrd="0" parTransId="{A8FF8564-C6DF-45EF-8310-D887117E4539}" sibTransId="{F33D481E-7A3C-40F2-8C27-23278B791C4E}"/>
    <dgm:cxn modelId="{CE931713-575B-4F90-B157-E29007252FBD}" srcId="{E10AAE48-7B41-4CE4-82AF-1FD2D2A84730}" destId="{D1052A10-DDCB-490D-BBDD-B5A56325AFC0}" srcOrd="3" destOrd="0" parTransId="{A1C5C2CA-F367-4F33-846D-485B54EF4F32}" sibTransId="{6EC06ED9-C504-445D-BF6F-A6237A6E2CC7}"/>
    <dgm:cxn modelId="{3840D114-6B25-47B1-B651-1E580740E2A5}" type="presOf" srcId="{8444045F-A389-4FEA-9E9D-1EE9FE972529}" destId="{7853229E-F5A5-4775-83F0-5395C255AC3B}" srcOrd="0" destOrd="0" presId="urn:microsoft.com/office/officeart/2016/7/layout/RepeatingBendingProcessNew"/>
    <dgm:cxn modelId="{7655AD23-7B8F-4CE9-901D-E90147C00263}" type="presOf" srcId="{FFD11327-27B8-4957-BAC3-D3C861FD31FF}" destId="{1B5509CA-7DEB-4978-96F8-C74B509F83CC}" srcOrd="0" destOrd="0" presId="urn:microsoft.com/office/officeart/2016/7/layout/RepeatingBendingProcessNew"/>
    <dgm:cxn modelId="{D7CF9027-D14F-4945-9B57-EC69C51AFE5B}" srcId="{E10AAE48-7B41-4CE4-82AF-1FD2D2A84730}" destId="{4FD1940F-9693-4CBA-9932-EEF2E69D617A}" srcOrd="4" destOrd="0" parTransId="{C7472256-054F-4FEE-B28D-6406A0182B49}" sibTransId="{FFD11327-27B8-4957-BAC3-D3C861FD31FF}"/>
    <dgm:cxn modelId="{19EA772F-08A5-4BC2-9B16-FAA5AC6E8124}" type="presOf" srcId="{4C283EAE-A413-46BB-9327-8F81BF8CEF36}" destId="{D6DAE0DC-4761-45EF-B911-25E203037A80}" srcOrd="0" destOrd="0" presId="urn:microsoft.com/office/officeart/2016/7/layout/RepeatingBendingProcessNew"/>
    <dgm:cxn modelId="{27EE2230-5562-47CB-8286-0D57139E669B}" type="presOf" srcId="{F60163B0-799F-48FB-8728-FB95F00CBE59}" destId="{88856030-4D56-44C7-B52F-F09D954B876E}" srcOrd="0" destOrd="0" presId="urn:microsoft.com/office/officeart/2016/7/layout/RepeatingBendingProcessNew"/>
    <dgm:cxn modelId="{07B93A52-834D-4228-864E-1391B633FA2B}" srcId="{E10AAE48-7B41-4CE4-82AF-1FD2D2A84730}" destId="{4C283EAE-A413-46BB-9327-8F81BF8CEF36}" srcOrd="1" destOrd="0" parTransId="{5D4FC845-6563-4663-AB3E-62EEB043DEE0}" sibTransId="{2F7F1EF3-6E4F-4E4F-A611-C1249641F70B}"/>
    <dgm:cxn modelId="{DC163C7A-039A-4677-8FDB-D592352B85C4}" srcId="{E10AAE48-7B41-4CE4-82AF-1FD2D2A84730}" destId="{8444045F-A389-4FEA-9E9D-1EE9FE972529}" srcOrd="0" destOrd="0" parTransId="{609BE254-D816-4E6F-A655-C4D78ED18F4A}" sibTransId="{85A192C6-4517-4429-AA0C-486CE29281B1}"/>
    <dgm:cxn modelId="{14881F7B-039F-47D9-A7A1-577B841E3E0F}" type="presOf" srcId="{6EC06ED9-C504-445D-BF6F-A6237A6E2CC7}" destId="{CFA6EB47-36DF-4828-A083-889380A056D4}" srcOrd="1" destOrd="0" presId="urn:microsoft.com/office/officeart/2016/7/layout/RepeatingBendingProcessNew"/>
    <dgm:cxn modelId="{084E537B-B740-4558-AF15-C8DBC4BC4FCA}" srcId="{E10AAE48-7B41-4CE4-82AF-1FD2D2A84730}" destId="{402C924C-8F02-4DCF-9C88-E73C3936BCDA}" srcOrd="5" destOrd="0" parTransId="{7543BD90-8204-4B1A-8082-1E92FCECA3DD}" sibTransId="{5B50F6C5-384E-410B-9F98-CFB0F52F75DF}"/>
    <dgm:cxn modelId="{83641E7F-323D-4137-A5FF-7E35FBC546EE}" type="presOf" srcId="{FFD11327-27B8-4957-BAC3-D3C861FD31FF}" destId="{D50E8B44-34A3-421D-99AE-75909238697D}" srcOrd="1" destOrd="0" presId="urn:microsoft.com/office/officeart/2016/7/layout/RepeatingBendingProcessNew"/>
    <dgm:cxn modelId="{67C4E389-F55D-45F7-BB5E-F9CBF0B3807E}" type="presOf" srcId="{F33D481E-7A3C-40F2-8C27-23278B791C4E}" destId="{D8614CCF-0E32-410A-AEF7-01100FDCFA06}" srcOrd="0" destOrd="0" presId="urn:microsoft.com/office/officeart/2016/7/layout/RepeatingBendingProcessNew"/>
    <dgm:cxn modelId="{04DECEAE-ECF3-45F9-8B7A-5F0BCFD797BD}" type="presOf" srcId="{E10AAE48-7B41-4CE4-82AF-1FD2D2A84730}" destId="{1D444CD2-703B-417C-B7BF-D1504F660202}" srcOrd="0" destOrd="0" presId="urn:microsoft.com/office/officeart/2016/7/layout/RepeatingBendingProcessNew"/>
    <dgm:cxn modelId="{4C4073B2-839C-459E-B276-3039198EC6EA}" type="presOf" srcId="{402C924C-8F02-4DCF-9C88-E73C3936BCDA}" destId="{30A33EC2-4682-44E7-BA0B-348271E81F02}" srcOrd="0" destOrd="0" presId="urn:microsoft.com/office/officeart/2016/7/layout/RepeatingBendingProcessNew"/>
    <dgm:cxn modelId="{37D730C1-E6BC-492C-9F8A-CF155178081B}" type="presOf" srcId="{85A192C6-4517-4429-AA0C-486CE29281B1}" destId="{2DCDB911-6792-41EF-B173-75B06E3E0858}" srcOrd="1" destOrd="0" presId="urn:microsoft.com/office/officeart/2016/7/layout/RepeatingBendingProcessNew"/>
    <dgm:cxn modelId="{FCD44EC9-FC18-4176-BABB-6599E6C5B8AD}" type="presOf" srcId="{2F7F1EF3-6E4F-4E4F-A611-C1249641F70B}" destId="{E9F47E4B-3FF9-4550-BF17-346C6EEED315}" srcOrd="0" destOrd="0" presId="urn:microsoft.com/office/officeart/2016/7/layout/RepeatingBendingProcessNew"/>
    <dgm:cxn modelId="{5FD47CCF-7E6F-487B-9C0F-CD77E6F8405D}" type="presOf" srcId="{2F7F1EF3-6E4F-4E4F-A611-C1249641F70B}" destId="{D27B18A0-E428-4CA4-B79C-5FFA5E6C5314}" srcOrd="1" destOrd="0" presId="urn:microsoft.com/office/officeart/2016/7/layout/RepeatingBendingProcessNew"/>
    <dgm:cxn modelId="{B11E5FD9-A077-4E51-A035-2B679BF1F017}" type="presOf" srcId="{6EC06ED9-C504-445D-BF6F-A6237A6E2CC7}" destId="{AC321671-B07A-4664-A167-3718532031CB}" srcOrd="0" destOrd="0" presId="urn:microsoft.com/office/officeart/2016/7/layout/RepeatingBendingProcessNew"/>
    <dgm:cxn modelId="{2056BDDB-CAC3-4BCE-8DDA-7A33AA5D8276}" type="presOf" srcId="{F33D481E-7A3C-40F2-8C27-23278B791C4E}" destId="{DC1C9DFE-3276-48A9-8F4B-17DA255C5E02}" srcOrd="1" destOrd="0" presId="urn:microsoft.com/office/officeart/2016/7/layout/RepeatingBendingProcessNew"/>
    <dgm:cxn modelId="{165C3EDE-4F1D-485A-B4F0-EA33E3BF9B9A}" type="presOf" srcId="{4FD1940F-9693-4CBA-9932-EEF2E69D617A}" destId="{88CDE74D-CC39-4F11-8064-EA75345208FC}" srcOrd="0" destOrd="0" presId="urn:microsoft.com/office/officeart/2016/7/layout/RepeatingBendingProcessNew"/>
    <dgm:cxn modelId="{1FACB7EC-53B3-4127-8A8A-3D2D28E81E66}" type="presOf" srcId="{85A192C6-4517-4429-AA0C-486CE29281B1}" destId="{CBF5BE28-20E9-4E8E-A004-CB171BE31F37}" srcOrd="0" destOrd="0" presId="urn:microsoft.com/office/officeart/2016/7/layout/RepeatingBendingProcessNew"/>
    <dgm:cxn modelId="{A3C14A3D-5E1C-4D3A-B7DF-23C6AF6E1FCC}" type="presParOf" srcId="{1D444CD2-703B-417C-B7BF-D1504F660202}" destId="{7853229E-F5A5-4775-83F0-5395C255AC3B}" srcOrd="0" destOrd="0" presId="urn:microsoft.com/office/officeart/2016/7/layout/RepeatingBendingProcessNew"/>
    <dgm:cxn modelId="{0FD4E353-CC24-4D02-9AEF-6FAE53DE6C9C}" type="presParOf" srcId="{1D444CD2-703B-417C-B7BF-D1504F660202}" destId="{CBF5BE28-20E9-4E8E-A004-CB171BE31F37}" srcOrd="1" destOrd="0" presId="urn:microsoft.com/office/officeart/2016/7/layout/RepeatingBendingProcessNew"/>
    <dgm:cxn modelId="{31F745B8-2862-4A02-8CC6-AC83529B666E}" type="presParOf" srcId="{CBF5BE28-20E9-4E8E-A004-CB171BE31F37}" destId="{2DCDB911-6792-41EF-B173-75B06E3E0858}" srcOrd="0" destOrd="0" presId="urn:microsoft.com/office/officeart/2016/7/layout/RepeatingBendingProcessNew"/>
    <dgm:cxn modelId="{03E98D6E-3EC4-4DCE-8B77-F56F57F7DF90}" type="presParOf" srcId="{1D444CD2-703B-417C-B7BF-D1504F660202}" destId="{D6DAE0DC-4761-45EF-B911-25E203037A80}" srcOrd="2" destOrd="0" presId="urn:microsoft.com/office/officeart/2016/7/layout/RepeatingBendingProcessNew"/>
    <dgm:cxn modelId="{DAC7F151-830C-46DD-973E-98F234471C36}" type="presParOf" srcId="{1D444CD2-703B-417C-B7BF-D1504F660202}" destId="{E9F47E4B-3FF9-4550-BF17-346C6EEED315}" srcOrd="3" destOrd="0" presId="urn:microsoft.com/office/officeart/2016/7/layout/RepeatingBendingProcessNew"/>
    <dgm:cxn modelId="{B2256D9C-102C-4657-8488-EDB33A53478A}" type="presParOf" srcId="{E9F47E4B-3FF9-4550-BF17-346C6EEED315}" destId="{D27B18A0-E428-4CA4-B79C-5FFA5E6C5314}" srcOrd="0" destOrd="0" presId="urn:microsoft.com/office/officeart/2016/7/layout/RepeatingBendingProcessNew"/>
    <dgm:cxn modelId="{2D468F5D-80A3-4374-88E0-65C4CD450647}" type="presParOf" srcId="{1D444CD2-703B-417C-B7BF-D1504F660202}" destId="{88856030-4D56-44C7-B52F-F09D954B876E}" srcOrd="4" destOrd="0" presId="urn:microsoft.com/office/officeart/2016/7/layout/RepeatingBendingProcessNew"/>
    <dgm:cxn modelId="{90A928FB-7F1E-4CD3-8D4E-1A3619CE91EB}" type="presParOf" srcId="{1D444CD2-703B-417C-B7BF-D1504F660202}" destId="{D8614CCF-0E32-410A-AEF7-01100FDCFA06}" srcOrd="5" destOrd="0" presId="urn:microsoft.com/office/officeart/2016/7/layout/RepeatingBendingProcessNew"/>
    <dgm:cxn modelId="{A573CE91-C1B7-42BE-8D86-D31B03FF0EB9}" type="presParOf" srcId="{D8614CCF-0E32-410A-AEF7-01100FDCFA06}" destId="{DC1C9DFE-3276-48A9-8F4B-17DA255C5E02}" srcOrd="0" destOrd="0" presId="urn:microsoft.com/office/officeart/2016/7/layout/RepeatingBendingProcessNew"/>
    <dgm:cxn modelId="{A754494E-251F-40AF-AC26-E1E30B0E0BCD}" type="presParOf" srcId="{1D444CD2-703B-417C-B7BF-D1504F660202}" destId="{44DE2FD9-2B3C-4DCA-9AAE-CD653DA0CEDA}" srcOrd="6" destOrd="0" presId="urn:microsoft.com/office/officeart/2016/7/layout/RepeatingBendingProcessNew"/>
    <dgm:cxn modelId="{2072E312-390F-4059-8080-E7D974B06846}" type="presParOf" srcId="{1D444CD2-703B-417C-B7BF-D1504F660202}" destId="{AC321671-B07A-4664-A167-3718532031CB}" srcOrd="7" destOrd="0" presId="urn:microsoft.com/office/officeart/2016/7/layout/RepeatingBendingProcessNew"/>
    <dgm:cxn modelId="{6529457B-183E-49C9-AC91-814622438136}" type="presParOf" srcId="{AC321671-B07A-4664-A167-3718532031CB}" destId="{CFA6EB47-36DF-4828-A083-889380A056D4}" srcOrd="0" destOrd="0" presId="urn:microsoft.com/office/officeart/2016/7/layout/RepeatingBendingProcessNew"/>
    <dgm:cxn modelId="{9D233B67-2E2B-4804-BD00-29113C3385F4}" type="presParOf" srcId="{1D444CD2-703B-417C-B7BF-D1504F660202}" destId="{88CDE74D-CC39-4F11-8064-EA75345208FC}" srcOrd="8" destOrd="0" presId="urn:microsoft.com/office/officeart/2016/7/layout/RepeatingBendingProcessNew"/>
    <dgm:cxn modelId="{EB65C168-9125-49E6-B4A4-4662FF1897C8}" type="presParOf" srcId="{1D444CD2-703B-417C-B7BF-D1504F660202}" destId="{1B5509CA-7DEB-4978-96F8-C74B509F83CC}" srcOrd="9" destOrd="0" presId="urn:microsoft.com/office/officeart/2016/7/layout/RepeatingBendingProcessNew"/>
    <dgm:cxn modelId="{7D5089EF-69C4-497A-BCBD-EE95CBAD57C1}" type="presParOf" srcId="{1B5509CA-7DEB-4978-96F8-C74B509F83CC}" destId="{D50E8B44-34A3-421D-99AE-75909238697D}" srcOrd="0" destOrd="0" presId="urn:microsoft.com/office/officeart/2016/7/layout/RepeatingBendingProcessNew"/>
    <dgm:cxn modelId="{8DA9E439-BB54-4A92-A5DD-CF6B93D755C9}" type="presParOf" srcId="{1D444CD2-703B-417C-B7BF-D1504F660202}" destId="{30A33EC2-4682-44E7-BA0B-348271E81F02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5BE28-20E9-4E8E-A004-CB171BE31F37}">
      <dsp:nvSpPr>
        <dsp:cNvPr id="0" name=""/>
        <dsp:cNvSpPr/>
      </dsp:nvSpPr>
      <dsp:spPr>
        <a:xfrm>
          <a:off x="2224816" y="649104"/>
          <a:ext cx="480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01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2130" y="692270"/>
        <a:ext cx="25538" cy="5107"/>
      </dsp:txXfrm>
    </dsp:sp>
    <dsp:sp modelId="{7853229E-F5A5-4775-83F0-5395C255AC3B}">
      <dsp:nvSpPr>
        <dsp:cNvPr id="0" name=""/>
        <dsp:cNvSpPr/>
      </dsp:nvSpPr>
      <dsp:spPr>
        <a:xfrm>
          <a:off x="5899" y="28609"/>
          <a:ext cx="2220717" cy="133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17" tIns="114223" rIns="108817" bIns="11422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Observed that graph has correct minima position, but the well is too deep</a:t>
          </a:r>
          <a:endParaRPr lang="en-US" sz="1600" kern="1200"/>
        </a:p>
      </dsp:txBody>
      <dsp:txXfrm>
        <a:off x="5899" y="28609"/>
        <a:ext cx="2220717" cy="1332430"/>
      </dsp:txXfrm>
    </dsp:sp>
    <dsp:sp modelId="{E9F47E4B-3FF9-4550-BF17-346C6EEED315}">
      <dsp:nvSpPr>
        <dsp:cNvPr id="0" name=""/>
        <dsp:cNvSpPr/>
      </dsp:nvSpPr>
      <dsp:spPr>
        <a:xfrm>
          <a:off x="4956299" y="649104"/>
          <a:ext cx="480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01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83612" y="692270"/>
        <a:ext cx="25538" cy="5107"/>
      </dsp:txXfrm>
    </dsp:sp>
    <dsp:sp modelId="{D6DAE0DC-4761-45EF-B911-25E203037A80}">
      <dsp:nvSpPr>
        <dsp:cNvPr id="0" name=""/>
        <dsp:cNvSpPr/>
      </dsp:nvSpPr>
      <dsp:spPr>
        <a:xfrm>
          <a:off x="2737381" y="28609"/>
          <a:ext cx="2220717" cy="133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17" tIns="114223" rIns="108817" bIns="11422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Used a (1+α) factor to account for the extra depth</a:t>
          </a:r>
          <a:endParaRPr lang="en-US" sz="1600" kern="1200"/>
        </a:p>
      </dsp:txBody>
      <dsp:txXfrm>
        <a:off x="2737381" y="28609"/>
        <a:ext cx="2220717" cy="1332430"/>
      </dsp:txXfrm>
    </dsp:sp>
    <dsp:sp modelId="{D8614CCF-0E32-410A-AEF7-01100FDCFA06}">
      <dsp:nvSpPr>
        <dsp:cNvPr id="0" name=""/>
        <dsp:cNvSpPr/>
      </dsp:nvSpPr>
      <dsp:spPr>
        <a:xfrm>
          <a:off x="1116258" y="1359239"/>
          <a:ext cx="5462964" cy="480165"/>
        </a:xfrm>
        <a:custGeom>
          <a:avLst/>
          <a:gdLst/>
          <a:ahLst/>
          <a:cxnLst/>
          <a:rect l="0" t="0" r="0" b="0"/>
          <a:pathLst>
            <a:path>
              <a:moveTo>
                <a:pt x="5462964" y="0"/>
              </a:moveTo>
              <a:lnTo>
                <a:pt x="5462964" y="257182"/>
              </a:lnTo>
              <a:lnTo>
                <a:pt x="0" y="257182"/>
              </a:lnTo>
              <a:lnTo>
                <a:pt x="0" y="480165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710570" y="1596768"/>
        <a:ext cx="274339" cy="5107"/>
      </dsp:txXfrm>
    </dsp:sp>
    <dsp:sp modelId="{88856030-4D56-44C7-B52F-F09D954B876E}">
      <dsp:nvSpPr>
        <dsp:cNvPr id="0" name=""/>
        <dsp:cNvSpPr/>
      </dsp:nvSpPr>
      <dsp:spPr>
        <a:xfrm>
          <a:off x="5468864" y="28609"/>
          <a:ext cx="2220717" cy="133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17" tIns="114223" rIns="108817" bIns="11422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Initially, α obtained analytically from the equations</a:t>
          </a:r>
          <a:endParaRPr lang="en-US" sz="1600" kern="1200"/>
        </a:p>
      </dsp:txBody>
      <dsp:txXfrm>
        <a:off x="5468864" y="28609"/>
        <a:ext cx="2220717" cy="1332430"/>
      </dsp:txXfrm>
    </dsp:sp>
    <dsp:sp modelId="{AC321671-B07A-4664-A167-3718532031CB}">
      <dsp:nvSpPr>
        <dsp:cNvPr id="0" name=""/>
        <dsp:cNvSpPr/>
      </dsp:nvSpPr>
      <dsp:spPr>
        <a:xfrm>
          <a:off x="2224816" y="2492299"/>
          <a:ext cx="480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01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452130" y="2535465"/>
        <a:ext cx="25538" cy="5107"/>
      </dsp:txXfrm>
    </dsp:sp>
    <dsp:sp modelId="{44DE2FD9-2B3C-4DCA-9AAE-CD653DA0CEDA}">
      <dsp:nvSpPr>
        <dsp:cNvPr id="0" name=""/>
        <dsp:cNvSpPr/>
      </dsp:nvSpPr>
      <dsp:spPr>
        <a:xfrm>
          <a:off x="5899" y="1871804"/>
          <a:ext cx="2220717" cy="133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17" tIns="114223" rIns="108817" bIns="11422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But, observed that numerical methods do a much better job </a:t>
          </a:r>
          <a:endParaRPr lang="en-US" sz="1600" kern="1200"/>
        </a:p>
      </dsp:txBody>
      <dsp:txXfrm>
        <a:off x="5899" y="1871804"/>
        <a:ext cx="2220717" cy="1332430"/>
      </dsp:txXfrm>
    </dsp:sp>
    <dsp:sp modelId="{1B5509CA-7DEB-4978-96F8-C74B509F83CC}">
      <dsp:nvSpPr>
        <dsp:cNvPr id="0" name=""/>
        <dsp:cNvSpPr/>
      </dsp:nvSpPr>
      <dsp:spPr>
        <a:xfrm>
          <a:off x="4956299" y="2492299"/>
          <a:ext cx="4801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0165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183612" y="2535465"/>
        <a:ext cx="25538" cy="5107"/>
      </dsp:txXfrm>
    </dsp:sp>
    <dsp:sp modelId="{88CDE74D-CC39-4F11-8064-EA75345208FC}">
      <dsp:nvSpPr>
        <dsp:cNvPr id="0" name=""/>
        <dsp:cNvSpPr/>
      </dsp:nvSpPr>
      <dsp:spPr>
        <a:xfrm>
          <a:off x="2737381" y="1871804"/>
          <a:ext cx="2220717" cy="133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17" tIns="114223" rIns="108817" bIns="11422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Alpha found using minimization of area between r = σ and r = 1.5 σ</a:t>
          </a:r>
          <a:endParaRPr lang="en-US" sz="1600" kern="1200"/>
        </a:p>
      </dsp:txBody>
      <dsp:txXfrm>
        <a:off x="2737381" y="1871804"/>
        <a:ext cx="2220717" cy="1332430"/>
      </dsp:txXfrm>
    </dsp:sp>
    <dsp:sp modelId="{30A33EC2-4682-44E7-BA0B-348271E81F02}">
      <dsp:nvSpPr>
        <dsp:cNvPr id="0" name=""/>
        <dsp:cNvSpPr/>
      </dsp:nvSpPr>
      <dsp:spPr>
        <a:xfrm>
          <a:off x="5468864" y="1871804"/>
          <a:ext cx="2220717" cy="133243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8817" tIns="114223" rIns="108817" bIns="114223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Values validated using Energy Minima of new graph and quantum graph</a:t>
          </a:r>
          <a:endParaRPr lang="en-US" sz="1600" kern="1200"/>
        </a:p>
      </dsp:txBody>
      <dsp:txXfrm>
        <a:off x="5468864" y="1871804"/>
        <a:ext cx="2220717" cy="13324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1168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643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3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71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58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87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656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34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54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57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2/3/2023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49272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2/3/2023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440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6" name="Rectangle 215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Freeform: Shape 217">
            <a:extLst>
              <a:ext uri="{FF2B5EF4-FFF2-40B4-BE49-F238E27FC236}">
                <a16:creationId xmlns:a16="http://schemas.microsoft.com/office/drawing/2014/main" id="{F391DB8F-CD1E-4B48-81D6-9781BA3F4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19951" y="4105"/>
            <a:ext cx="6824049" cy="5143500"/>
          </a:xfrm>
          <a:custGeom>
            <a:avLst/>
            <a:gdLst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6873692 w 9098732"/>
              <a:gd name="connsiteY2" fmla="*/ 1553955 h 6858000"/>
              <a:gd name="connsiteX3" fmla="*/ 8235629 w 9098732"/>
              <a:gd name="connsiteY3" fmla="*/ 4 h 6858000"/>
              <a:gd name="connsiteX4" fmla="*/ 8235630 w 9098732"/>
              <a:gd name="connsiteY4" fmla="*/ 2 h 6858000"/>
              <a:gd name="connsiteX5" fmla="*/ 8235632 w 9098732"/>
              <a:gd name="connsiteY5" fmla="*/ 0 h 6858000"/>
              <a:gd name="connsiteX6" fmla="*/ 9098732 w 9098732"/>
              <a:gd name="connsiteY6" fmla="*/ 0 h 6858000"/>
              <a:gd name="connsiteX7" fmla="*/ 9098732 w 9098732"/>
              <a:gd name="connsiteY7" fmla="*/ 6858000 h 6858000"/>
              <a:gd name="connsiteX8" fmla="*/ 6873692 w 9098732"/>
              <a:gd name="connsiteY8" fmla="*/ 6858000 h 6858000"/>
              <a:gd name="connsiteX9" fmla="*/ 2225040 w 9098732"/>
              <a:gd name="connsiteY9" fmla="*/ 6858000 h 6858000"/>
              <a:gd name="connsiteX10" fmla="*/ 0 w 9098732"/>
              <a:gd name="connsiteY10" fmla="*/ 6858000 h 6858000"/>
              <a:gd name="connsiteX11" fmla="*/ 6010589 w 9098732"/>
              <a:gd name="connsiteY11" fmla="*/ 4 h 6858000"/>
              <a:gd name="connsiteX12" fmla="*/ 6010590 w 9098732"/>
              <a:gd name="connsiteY12" fmla="*/ 2 h 6858000"/>
              <a:gd name="connsiteX0" fmla="*/ 6010592 w 9098732"/>
              <a:gd name="connsiteY0" fmla="*/ 0 h 6858000"/>
              <a:gd name="connsiteX1" fmla="*/ 6873692 w 9098732"/>
              <a:gd name="connsiteY1" fmla="*/ 0 h 6858000"/>
              <a:gd name="connsiteX2" fmla="*/ 8235629 w 9098732"/>
              <a:gd name="connsiteY2" fmla="*/ 4 h 6858000"/>
              <a:gd name="connsiteX3" fmla="*/ 8235630 w 9098732"/>
              <a:gd name="connsiteY3" fmla="*/ 2 h 6858000"/>
              <a:gd name="connsiteX4" fmla="*/ 8235632 w 9098732"/>
              <a:gd name="connsiteY4" fmla="*/ 0 h 6858000"/>
              <a:gd name="connsiteX5" fmla="*/ 9098732 w 9098732"/>
              <a:gd name="connsiteY5" fmla="*/ 0 h 6858000"/>
              <a:gd name="connsiteX6" fmla="*/ 9098732 w 9098732"/>
              <a:gd name="connsiteY6" fmla="*/ 6858000 h 6858000"/>
              <a:gd name="connsiteX7" fmla="*/ 6873692 w 9098732"/>
              <a:gd name="connsiteY7" fmla="*/ 6858000 h 6858000"/>
              <a:gd name="connsiteX8" fmla="*/ 2225040 w 9098732"/>
              <a:gd name="connsiteY8" fmla="*/ 6858000 h 6858000"/>
              <a:gd name="connsiteX9" fmla="*/ 0 w 9098732"/>
              <a:gd name="connsiteY9" fmla="*/ 6858000 h 6858000"/>
              <a:gd name="connsiteX10" fmla="*/ 6010589 w 9098732"/>
              <a:gd name="connsiteY10" fmla="*/ 4 h 6858000"/>
              <a:gd name="connsiteX11" fmla="*/ 6010590 w 9098732"/>
              <a:gd name="connsiteY11" fmla="*/ 2 h 6858000"/>
              <a:gd name="connsiteX12" fmla="*/ 6010592 w 9098732"/>
              <a:gd name="connsiteY12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8235632 w 9098732"/>
              <a:gd name="connsiteY3" fmla="*/ 0 h 6858000"/>
              <a:gd name="connsiteX4" fmla="*/ 9098732 w 9098732"/>
              <a:gd name="connsiteY4" fmla="*/ 0 h 6858000"/>
              <a:gd name="connsiteX5" fmla="*/ 9098732 w 9098732"/>
              <a:gd name="connsiteY5" fmla="*/ 6858000 h 6858000"/>
              <a:gd name="connsiteX6" fmla="*/ 6873692 w 9098732"/>
              <a:gd name="connsiteY6" fmla="*/ 6858000 h 6858000"/>
              <a:gd name="connsiteX7" fmla="*/ 2225040 w 9098732"/>
              <a:gd name="connsiteY7" fmla="*/ 6858000 h 6858000"/>
              <a:gd name="connsiteX8" fmla="*/ 0 w 9098732"/>
              <a:gd name="connsiteY8" fmla="*/ 6858000 h 6858000"/>
              <a:gd name="connsiteX9" fmla="*/ 6010589 w 9098732"/>
              <a:gd name="connsiteY9" fmla="*/ 4 h 6858000"/>
              <a:gd name="connsiteX10" fmla="*/ 6010590 w 9098732"/>
              <a:gd name="connsiteY10" fmla="*/ 2 h 6858000"/>
              <a:gd name="connsiteX11" fmla="*/ 6010592 w 9098732"/>
              <a:gd name="connsiteY11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6873692 w 9098732"/>
              <a:gd name="connsiteY5" fmla="*/ 6858000 h 6858000"/>
              <a:gd name="connsiteX6" fmla="*/ 2225040 w 9098732"/>
              <a:gd name="connsiteY6" fmla="*/ 6858000 h 6858000"/>
              <a:gd name="connsiteX7" fmla="*/ 0 w 9098732"/>
              <a:gd name="connsiteY7" fmla="*/ 6858000 h 6858000"/>
              <a:gd name="connsiteX8" fmla="*/ 6010589 w 9098732"/>
              <a:gd name="connsiteY8" fmla="*/ 4 h 6858000"/>
              <a:gd name="connsiteX9" fmla="*/ 6010590 w 9098732"/>
              <a:gd name="connsiteY9" fmla="*/ 2 h 6858000"/>
              <a:gd name="connsiteX10" fmla="*/ 6010592 w 9098732"/>
              <a:gd name="connsiteY10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2225040 w 9098732"/>
              <a:gd name="connsiteY5" fmla="*/ 6858000 h 6858000"/>
              <a:gd name="connsiteX6" fmla="*/ 0 w 9098732"/>
              <a:gd name="connsiteY6" fmla="*/ 6858000 h 6858000"/>
              <a:gd name="connsiteX7" fmla="*/ 6010589 w 9098732"/>
              <a:gd name="connsiteY7" fmla="*/ 4 h 6858000"/>
              <a:gd name="connsiteX8" fmla="*/ 6010590 w 9098732"/>
              <a:gd name="connsiteY8" fmla="*/ 2 h 6858000"/>
              <a:gd name="connsiteX9" fmla="*/ 6010592 w 9098732"/>
              <a:gd name="connsiteY9" fmla="*/ 0 h 6858000"/>
              <a:gd name="connsiteX0" fmla="*/ 6010592 w 9098732"/>
              <a:gd name="connsiteY0" fmla="*/ 0 h 6858000"/>
              <a:gd name="connsiteX1" fmla="*/ 8235629 w 9098732"/>
              <a:gd name="connsiteY1" fmla="*/ 4 h 6858000"/>
              <a:gd name="connsiteX2" fmla="*/ 8235630 w 9098732"/>
              <a:gd name="connsiteY2" fmla="*/ 2 h 6858000"/>
              <a:gd name="connsiteX3" fmla="*/ 9098732 w 9098732"/>
              <a:gd name="connsiteY3" fmla="*/ 0 h 6858000"/>
              <a:gd name="connsiteX4" fmla="*/ 9098732 w 9098732"/>
              <a:gd name="connsiteY4" fmla="*/ 6858000 h 6858000"/>
              <a:gd name="connsiteX5" fmla="*/ 0 w 9098732"/>
              <a:gd name="connsiteY5" fmla="*/ 6858000 h 6858000"/>
              <a:gd name="connsiteX6" fmla="*/ 6010589 w 9098732"/>
              <a:gd name="connsiteY6" fmla="*/ 4 h 6858000"/>
              <a:gd name="connsiteX7" fmla="*/ 6010590 w 9098732"/>
              <a:gd name="connsiteY7" fmla="*/ 2 h 6858000"/>
              <a:gd name="connsiteX8" fmla="*/ 6010592 w 9098732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10" name="Google Shape;210;p38"/>
          <p:cNvSpPr txBox="1">
            <a:spLocks noGrp="1"/>
          </p:cNvSpPr>
          <p:nvPr>
            <p:ph type="ctrTitle"/>
          </p:nvPr>
        </p:nvSpPr>
        <p:spPr>
          <a:xfrm>
            <a:off x="5069758" y="2249129"/>
            <a:ext cx="3714750" cy="1714494"/>
          </a:xfrm>
          <a:prstGeom prst="rect">
            <a:avLst/>
          </a:prstGeom>
        </p:spPr>
        <p:txBody>
          <a:bodyPr spcFirstLastPara="1" lIns="91425" tIns="91425" rIns="91425" bIns="91425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/>
              <a:t>Quantum Mechanical Correction of Lennard Jones Potential Parameters for Towhee Simulations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GB" sz="1600"/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600"/>
          </a:p>
        </p:txBody>
      </p:sp>
      <p:sp>
        <p:nvSpPr>
          <p:cNvPr id="211" name="Google Shape;211;p38"/>
          <p:cNvSpPr txBox="1">
            <a:spLocks noGrp="1"/>
          </p:cNvSpPr>
          <p:nvPr>
            <p:ph type="subTitle" idx="1"/>
          </p:nvPr>
        </p:nvSpPr>
        <p:spPr>
          <a:xfrm>
            <a:off x="5382839" y="3614277"/>
            <a:ext cx="3327924" cy="908680"/>
          </a:xfrm>
          <a:prstGeom prst="rect">
            <a:avLst/>
          </a:prstGeom>
        </p:spPr>
        <p:txBody>
          <a:bodyPr spcFirstLastPara="1" vert="horz" lIns="91425" tIns="91425" rIns="91425" bIns="91425" rtlCol="0" anchor="t" anchorCtr="0">
            <a:norm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sz="1100" dirty="0"/>
              <a:t> Om </a:t>
            </a:r>
            <a:r>
              <a:rPr lang="en-GB" sz="1100" dirty="0" err="1"/>
              <a:t>Mihani</a:t>
            </a:r>
            <a:r>
              <a:rPr lang="en-GB" sz="1100" dirty="0"/>
              <a:t> &amp; Shreya Makkar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</a:pPr>
            <a:endParaRPr lang="en-GB" sz="1100" dirty="0"/>
          </a:p>
        </p:txBody>
      </p:sp>
      <p:pic>
        <p:nvPicPr>
          <p:cNvPr id="228" name="Picture 1">
            <a:extLst>
              <a:ext uri="{FF2B5EF4-FFF2-40B4-BE49-F238E27FC236}">
                <a16:creationId xmlns:a16="http://schemas.microsoft.com/office/drawing/2014/main" id="{E0DB7E25-9F06-299F-1313-9ADDAF72A0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95" r="15208" b="-3"/>
          <a:stretch/>
        </p:blipFill>
        <p:spPr>
          <a:xfrm>
            <a:off x="20" y="10"/>
            <a:ext cx="6834809" cy="5143490"/>
          </a:xfrm>
          <a:custGeom>
            <a:avLst/>
            <a:gdLst/>
            <a:ahLst/>
            <a:cxnLst/>
            <a:rect l="l" t="t" r="r" b="b"/>
            <a:pathLst>
              <a:path w="9113106" h="6858000">
                <a:moveTo>
                  <a:pt x="9113106" y="0"/>
                </a:moveTo>
                <a:lnTo>
                  <a:pt x="3102514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sp>
        <p:nvSpPr>
          <p:cNvPr id="220" name="Freeform: Shape 219">
            <a:extLst>
              <a:ext uri="{FF2B5EF4-FFF2-40B4-BE49-F238E27FC236}">
                <a16:creationId xmlns:a16="http://schemas.microsoft.com/office/drawing/2014/main" id="{3093C5F1-820E-45E2-BF45-96B147FECB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5163993" cy="5143500"/>
          </a:xfrm>
          <a:custGeom>
            <a:avLst/>
            <a:gdLst>
              <a:gd name="connsiteX0" fmla="*/ 4456883 w 6885325"/>
              <a:gd name="connsiteY0" fmla="*/ 6858000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4456884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9" fmla="*/ 4456884 w 6885325"/>
              <a:gd name="connsiteY9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4070876 h 6858000"/>
              <a:gd name="connsiteX8" fmla="*/ 6885325 w 6885325"/>
              <a:gd name="connsiteY8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4 w 6885325"/>
              <a:gd name="connsiteY6" fmla="*/ 4070877 h 6858000"/>
              <a:gd name="connsiteX7" fmla="*/ 6885325 w 6885325"/>
              <a:gd name="connsiteY7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4 w 6885325"/>
              <a:gd name="connsiteY5" fmla="*/ 1545582 h 6858000"/>
              <a:gd name="connsiteX6" fmla="*/ 6885325 w 6885325"/>
              <a:gd name="connsiteY6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1545581 h 6858000"/>
              <a:gd name="connsiteX5" fmla="*/ 6885325 w 6885325"/>
              <a:gd name="connsiteY5" fmla="*/ 6857999 h 6858000"/>
              <a:gd name="connsiteX0" fmla="*/ 6885325 w 6885325"/>
              <a:gd name="connsiteY0" fmla="*/ 6857999 h 6858000"/>
              <a:gd name="connsiteX1" fmla="*/ 0 w 6885325"/>
              <a:gd name="connsiteY1" fmla="*/ 6858000 h 6858000"/>
              <a:gd name="connsiteX2" fmla="*/ 6010592 w 6885325"/>
              <a:gd name="connsiteY2" fmla="*/ 0 h 6858000"/>
              <a:gd name="connsiteX3" fmla="*/ 6885325 w 6885325"/>
              <a:gd name="connsiteY3" fmla="*/ 0 h 6858000"/>
              <a:gd name="connsiteX4" fmla="*/ 6885325 w 6885325"/>
              <a:gd name="connsiteY4" fmla="*/ 68579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85325" h="6858000">
                <a:moveTo>
                  <a:pt x="6885325" y="6857999"/>
                </a:moveTo>
                <a:lnTo>
                  <a:pt x="0" y="6858000"/>
                </a:lnTo>
                <a:lnTo>
                  <a:pt x="6010592" y="0"/>
                </a:lnTo>
                <a:lnTo>
                  <a:pt x="6885325" y="0"/>
                </a:lnTo>
                <a:lnTo>
                  <a:pt x="6885325" y="6857999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2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37FD100-AD6C-4FB9-B662-CC1C2F000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37372" y="1144951"/>
            <a:ext cx="3500441" cy="3997733"/>
          </a:xfrm>
          <a:custGeom>
            <a:avLst/>
            <a:gdLst>
              <a:gd name="connsiteX0" fmla="*/ 4667254 w 4667254"/>
              <a:gd name="connsiteY0" fmla="*/ 0 h 5325271"/>
              <a:gd name="connsiteX1" fmla="*/ 4667254 w 4667254"/>
              <a:gd name="connsiteY1" fmla="*/ 2543639 h 5325271"/>
              <a:gd name="connsiteX2" fmla="*/ 2229334 w 4667254"/>
              <a:gd name="connsiteY2" fmla="*/ 5325271 h 5325271"/>
              <a:gd name="connsiteX3" fmla="*/ 0 w 4667254"/>
              <a:gd name="connsiteY3" fmla="*/ 5325271 h 5325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67254" h="5325271">
                <a:moveTo>
                  <a:pt x="4667254" y="0"/>
                </a:moveTo>
                <a:lnTo>
                  <a:pt x="4667254" y="2543639"/>
                </a:lnTo>
                <a:lnTo>
                  <a:pt x="2229334" y="5325271"/>
                </a:lnTo>
                <a:lnTo>
                  <a:pt x="0" y="5325271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9B38A4-2A25-3E0A-8157-6165A0330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54702"/>
            <a:ext cx="6646545" cy="1020674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6309A-6626-CFA9-E8C6-0A29EC9DB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" y="1749021"/>
            <a:ext cx="7247911" cy="2643365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GB" sz="1800" dirty="0">
                <a:ea typeface="+mn-lt"/>
                <a:cs typeface="+mn-lt"/>
              </a:rPr>
              <a:t>Hydrogen is a promising new fuel for automobiles</a:t>
            </a:r>
            <a:endParaRPr lang="en-GB" sz="1800"/>
          </a:p>
          <a:p>
            <a:pPr>
              <a:lnSpc>
                <a:spcPct val="110000"/>
              </a:lnSpc>
            </a:pPr>
            <a:r>
              <a:rPr lang="en-GB" sz="1800" dirty="0">
                <a:ea typeface="+mn-lt"/>
                <a:cs typeface="+mn-lt"/>
              </a:rPr>
              <a:t>A major difficulty is storage</a:t>
            </a:r>
            <a:endParaRPr lang="en-GB" sz="1800" i="1" dirty="0">
              <a:ea typeface="+mn-lt"/>
              <a:cs typeface="+mn-lt"/>
            </a:endParaRPr>
          </a:p>
          <a:p>
            <a:pPr lvl="1">
              <a:lnSpc>
                <a:spcPct val="110000"/>
              </a:lnSpc>
            </a:pPr>
            <a:r>
              <a:rPr lang="en-GB" dirty="0">
                <a:ea typeface="+mn-lt"/>
                <a:cs typeface="+mn-lt"/>
              </a:rPr>
              <a:t>Containers</a:t>
            </a:r>
            <a:r>
              <a:rPr lang="en-GB" i="0" dirty="0">
                <a:ea typeface="+mn-lt"/>
                <a:cs typeface="+mn-lt"/>
              </a:rPr>
              <a:t> weigh and cost much more than the fuel itself</a:t>
            </a:r>
            <a:endParaRPr lang="en-GB" i="1"/>
          </a:p>
          <a:p>
            <a:pPr>
              <a:lnSpc>
                <a:spcPct val="110000"/>
              </a:lnSpc>
            </a:pPr>
            <a:r>
              <a:rPr lang="en-GB" sz="1800" dirty="0">
                <a:ea typeface="+mn-lt"/>
                <a:cs typeface="+mn-lt"/>
              </a:rPr>
              <a:t>Use of Hydrogen Hydrates in ice is a new-and-coming idea</a:t>
            </a:r>
            <a:endParaRPr lang="en-GB" sz="1800"/>
          </a:p>
          <a:p>
            <a:pPr>
              <a:lnSpc>
                <a:spcPct val="110000"/>
              </a:lnSpc>
            </a:pPr>
            <a:r>
              <a:rPr lang="en-GB" sz="1800" dirty="0">
                <a:ea typeface="+mn-lt"/>
                <a:cs typeface="+mn-lt"/>
              </a:rPr>
              <a:t>It has environmental advantage over MOFs, COFs, MHs, etc.  </a:t>
            </a:r>
            <a:endParaRPr lang="en-GB" sz="1800" dirty="0"/>
          </a:p>
          <a:p>
            <a:pPr>
              <a:lnSpc>
                <a:spcPct val="110000"/>
              </a:lnSpc>
            </a:pPr>
            <a:endParaRPr lang="en-GB" sz="150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0249902-6C42-4139-A46F-ADF022B8C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377" y="4629150"/>
            <a:ext cx="7320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20582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B796-653B-3C10-1B5C-F339EB07C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7102415" cy="724700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7AE79-77E4-538B-9F55-D74C10BB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868356"/>
            <a:ext cx="7102415" cy="188496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dirty="0">
                <a:ea typeface="+mn-lt"/>
                <a:cs typeface="+mn-lt"/>
              </a:rPr>
              <a:t>To Change Lennard Jones potential without changing its functional form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To match modified force field with quantum Feynman-Hibbs formulation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Using accurate expression is very computationally expensive, a simplified approach can curb that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4500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4F20867-41B0-484D-9DA7-0FC742D31A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12B839-088B-4F97-96A4-6FAA8E3D1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05402" y="-1"/>
            <a:ext cx="6179945" cy="5143499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89BAF08-0AD0-4642-9767-4D53853C5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645" y="0"/>
            <a:ext cx="5174713" cy="5143500"/>
          </a:xfrm>
          <a:custGeom>
            <a:avLst/>
            <a:gdLst>
              <a:gd name="connsiteX0" fmla="*/ 6010592 w 6899617"/>
              <a:gd name="connsiteY0" fmla="*/ 0 h 6858000"/>
              <a:gd name="connsiteX1" fmla="*/ 6036517 w 6899617"/>
              <a:gd name="connsiteY1" fmla="*/ 0 h 6858000"/>
              <a:gd name="connsiteX2" fmla="*/ 6899617 w 6899617"/>
              <a:gd name="connsiteY2" fmla="*/ 0 h 6858000"/>
              <a:gd name="connsiteX3" fmla="*/ 6899617 w 6899617"/>
              <a:gd name="connsiteY3" fmla="*/ 1529274 h 6858000"/>
              <a:gd name="connsiteX4" fmla="*/ 6899617 w 6899617"/>
              <a:gd name="connsiteY4" fmla="*/ 6858000 h 6858000"/>
              <a:gd name="connsiteX5" fmla="*/ 2229334 w 6899617"/>
              <a:gd name="connsiteY5" fmla="*/ 6858000 h 6858000"/>
              <a:gd name="connsiteX6" fmla="*/ 25925 w 6899617"/>
              <a:gd name="connsiteY6" fmla="*/ 6858000 h 6858000"/>
              <a:gd name="connsiteX7" fmla="*/ 0 w 6899617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99617" h="6858000">
                <a:moveTo>
                  <a:pt x="6010592" y="0"/>
                </a:moveTo>
                <a:lnTo>
                  <a:pt x="6036517" y="0"/>
                </a:lnTo>
                <a:lnTo>
                  <a:pt x="6899617" y="0"/>
                </a:lnTo>
                <a:lnTo>
                  <a:pt x="6899617" y="1529274"/>
                </a:lnTo>
                <a:lnTo>
                  <a:pt x="6899617" y="6858000"/>
                </a:lnTo>
                <a:lnTo>
                  <a:pt x="2229334" y="6858000"/>
                </a:lnTo>
                <a:lnTo>
                  <a:pt x="25925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0CB6DB-D9F5-CD1C-BE45-5AD56FC7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250" y="654702"/>
            <a:ext cx="4416136" cy="1020674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METHODOLOGY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8EA9-7663-D5C7-8AE8-2BACC5C3CF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50" y="1749021"/>
            <a:ext cx="3847116" cy="288012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600" dirty="0">
                <a:ea typeface="+mn-lt"/>
                <a:cs typeface="+mn-lt"/>
              </a:rPr>
              <a:t>Comparison of Quantum and Classical fields: Quantum has a shallower well and </a:t>
            </a:r>
            <a:r>
              <a:rPr lang="en-GB" sz="1600" dirty="0" err="1">
                <a:ea typeface="+mn-lt"/>
                <a:cs typeface="+mn-lt"/>
              </a:rPr>
              <a:t>Rmin</a:t>
            </a:r>
            <a:r>
              <a:rPr lang="en-GB" sz="1600" dirty="0">
                <a:ea typeface="+mn-lt"/>
                <a:cs typeface="+mn-lt"/>
              </a:rPr>
              <a:t> is shifted rightwards</a:t>
            </a:r>
            <a:endParaRPr lang="en-GB" sz="1600"/>
          </a:p>
          <a:p>
            <a:pPr>
              <a:lnSpc>
                <a:spcPct val="110000"/>
              </a:lnSpc>
            </a:pPr>
            <a:r>
              <a:rPr lang="en-GB" sz="1600" dirty="0">
                <a:ea typeface="+mn-lt"/>
                <a:cs typeface="+mn-lt"/>
              </a:rPr>
              <a:t>Change epsilon and sigma parameters to approximately match Feynman-Hibbs potential graph</a:t>
            </a:r>
            <a:endParaRPr lang="en-GB" sz="1600"/>
          </a:p>
          <a:p>
            <a:pPr>
              <a:lnSpc>
                <a:spcPct val="110000"/>
              </a:lnSpc>
            </a:pPr>
            <a:r>
              <a:rPr lang="en-GB" sz="1600" dirty="0">
                <a:ea typeface="+mn-lt"/>
                <a:cs typeface="+mn-lt"/>
              </a:rPr>
              <a:t>Inspiration from literature for corrections in epsilon and sigma</a:t>
            </a:r>
            <a:endParaRPr lang="en-US" sz="1400" dirty="0"/>
          </a:p>
        </p:txBody>
      </p:sp>
      <p:pic>
        <p:nvPicPr>
          <p:cNvPr id="7" name="Picture 7" descr="Diagram&#10;&#10;Description automatically generated">
            <a:extLst>
              <a:ext uri="{FF2B5EF4-FFF2-40B4-BE49-F238E27FC236}">
                <a16:creationId xmlns:a16="http://schemas.microsoft.com/office/drawing/2014/main" id="{B9A01B70-0A43-E61C-3AE0-750BBF65C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1211" y="1404529"/>
            <a:ext cx="2743200" cy="652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DCF058-F3FE-484A-E831-7D4865202424}"/>
              </a:ext>
            </a:extLst>
          </p:cNvPr>
          <p:cNvSpPr txBox="1"/>
          <p:nvPr/>
        </p:nvSpPr>
        <p:spPr>
          <a:xfrm>
            <a:off x="6870364" y="2165867"/>
            <a:ext cx="2384564" cy="5479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 dirty="0"/>
              <a:t>Lennard Jones Potential Function</a:t>
            </a:r>
            <a:endParaRPr lang="en-US" dirty="0"/>
          </a:p>
        </p:txBody>
      </p:sp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1BB6B268-1ED7-2C5A-5B55-1546E3889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001" y="3073416"/>
            <a:ext cx="2997323" cy="610999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70D2EDB2-5503-512B-CA0D-6061E7BB5A3D}"/>
              </a:ext>
            </a:extLst>
          </p:cNvPr>
          <p:cNvSpPr txBox="1"/>
          <p:nvPr/>
        </p:nvSpPr>
        <p:spPr>
          <a:xfrm>
            <a:off x="6471392" y="3891150"/>
            <a:ext cx="2395348" cy="67614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 dirty="0">
                <a:solidFill>
                  <a:schemeClr val="bg1"/>
                </a:solidFill>
              </a:rPr>
              <a:t>Feynman–Hibbs effective </a:t>
            </a:r>
            <a:endParaRPr lang="en-US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GB" dirty="0">
                <a:solidFill>
                  <a:schemeClr val="bg1"/>
                </a:solidFill>
              </a:rPr>
              <a:t>quantum potential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07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3722-C165-823D-7E53-AEECE7D6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2" y="355350"/>
            <a:ext cx="7113198" cy="821748"/>
          </a:xfrm>
        </p:spPr>
        <p:txBody>
          <a:bodyPr>
            <a:normAutofit/>
          </a:bodyPr>
          <a:lstStyle/>
          <a:p>
            <a:r>
              <a:rPr lang="en-GB" dirty="0">
                <a:ea typeface="+mj-lt"/>
                <a:cs typeface="+mj-lt"/>
              </a:rPr>
              <a:t>METHODOLOGY</a:t>
            </a:r>
            <a:endParaRPr lang="en-US"/>
          </a:p>
        </p:txBody>
      </p:sp>
      <p:graphicFrame>
        <p:nvGraphicFramePr>
          <p:cNvPr id="23" name="Content Placeholder 2">
            <a:extLst>
              <a:ext uri="{FF2B5EF4-FFF2-40B4-BE49-F238E27FC236}">
                <a16:creationId xmlns:a16="http://schemas.microsoft.com/office/drawing/2014/main" id="{81FF1163-0888-6EBF-9E9F-3E8C148413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62642" y="1490950"/>
          <a:ext cx="7695481" cy="32328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51363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3722-C165-823D-7E53-AEECE7D6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2" y="355350"/>
            <a:ext cx="7695481" cy="821748"/>
          </a:xfrm>
        </p:spPr>
        <p:txBody>
          <a:bodyPr/>
          <a:lstStyle/>
          <a:p>
            <a:r>
              <a:rPr lang="en-GB" dirty="0"/>
              <a:t>RESULTS</a:t>
            </a:r>
          </a:p>
        </p:txBody>
      </p:sp>
      <p:pic>
        <p:nvPicPr>
          <p:cNvPr id="4" name="Picture 4" descr="Chart, line chart&#10;&#10;Description automatically generated">
            <a:extLst>
              <a:ext uri="{FF2B5EF4-FFF2-40B4-BE49-F238E27FC236}">
                <a16:creationId xmlns:a16="http://schemas.microsoft.com/office/drawing/2014/main" id="{281CF401-2FF0-5700-01B0-750CAF9459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54" y="1426054"/>
            <a:ext cx="4159908" cy="3098680"/>
          </a:xfrm>
          <a:prstGeom prst="rect">
            <a:avLst/>
          </a:prstGeom>
        </p:spPr>
      </p:pic>
      <p:pic>
        <p:nvPicPr>
          <p:cNvPr id="6" name="Picture 6" descr="Chart, histogram&#10;&#10;Description automatically generated">
            <a:extLst>
              <a:ext uri="{FF2B5EF4-FFF2-40B4-BE49-F238E27FC236}">
                <a16:creationId xmlns:a16="http://schemas.microsoft.com/office/drawing/2014/main" id="{219C4545-934A-A47F-CA5B-522A21009B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484" y="1420663"/>
            <a:ext cx="4157033" cy="3107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31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33722-C165-823D-7E53-AEECE7D6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642" y="355350"/>
            <a:ext cx="7113198" cy="821748"/>
          </a:xfrm>
        </p:spPr>
        <p:txBody>
          <a:bodyPr/>
          <a:lstStyle/>
          <a:p>
            <a:r>
              <a:rPr lang="en-GB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FF66C-DFB9-3934-E848-8527629DA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642" y="1490950"/>
            <a:ext cx="7695481" cy="3232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Through a simplified approach we are able to capture quantum effects in the effective force field</a:t>
            </a:r>
            <a:endParaRPr lang="en-GB" dirty="0"/>
          </a:p>
          <a:p>
            <a:r>
              <a:rPr lang="en-GB" dirty="0">
                <a:ea typeface="+mn-lt"/>
                <a:cs typeface="+mn-lt"/>
              </a:rPr>
              <a:t>Further scope: Cage occupancy of hydrates structures can be calculated, and effect of quantum model can be determined, useful in practical applications of hydrogen fuel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9422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D57F13B-6973-4CE9-92F3-5EC476ED97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00057A6B-604D-399A-5A0D-91C00C7D597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932" t="13315" r="26685" b="10598"/>
          <a:stretch/>
        </p:blipFill>
        <p:spPr>
          <a:xfrm>
            <a:off x="3405473" y="472299"/>
            <a:ext cx="3406972" cy="302258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BABBB3-9834-451A-9C3E-59630549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377" y="4629150"/>
            <a:ext cx="73204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CEDAEF7-0927-174E-8BCF-40F3AA26FCE5}"/>
              </a:ext>
            </a:extLst>
          </p:cNvPr>
          <p:cNvSpPr txBox="1"/>
          <p:nvPr/>
        </p:nvSpPr>
        <p:spPr>
          <a:xfrm>
            <a:off x="2914426" y="3602961"/>
            <a:ext cx="41250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THANK YOU</a:t>
            </a:r>
            <a:endParaRPr lang="en-US" sz="4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395113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AnalogousFromDarkSeedLeftStep">
      <a:dk1>
        <a:srgbClr val="000000"/>
      </a:dk1>
      <a:lt1>
        <a:srgbClr val="FFFFFF"/>
      </a:lt1>
      <a:dk2>
        <a:srgbClr val="1B302C"/>
      </a:dk2>
      <a:lt2>
        <a:srgbClr val="F2F3F0"/>
      </a:lt2>
      <a:accent1>
        <a:srgbClr val="8329E7"/>
      </a:accent1>
      <a:accent2>
        <a:srgbClr val="483FDC"/>
      </a:accent2>
      <a:accent3>
        <a:srgbClr val="296DE7"/>
      </a:accent3>
      <a:accent4>
        <a:srgbClr val="17AAD5"/>
      </a:accent4>
      <a:accent5>
        <a:srgbClr val="22C2A3"/>
      </a:accent5>
      <a:accent6>
        <a:srgbClr val="16C65B"/>
      </a:accent6>
      <a:hlink>
        <a:srgbClr val="339A98"/>
      </a:hlink>
      <a:folHlink>
        <a:srgbClr val="7F7F7F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8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RegattaVTI</vt:lpstr>
      <vt:lpstr>Quantum Mechanical Correction of Lennard Jones Potential Parameters for Towhee Simulations  </vt:lpstr>
      <vt:lpstr>INTRODUCTION</vt:lpstr>
      <vt:lpstr>OBJECTIVE</vt:lpstr>
      <vt:lpstr>METHODOLOGY</vt:lpstr>
      <vt:lpstr>METHODOLOGY</vt:lpstr>
      <vt:lpstr>RESULTS</vt:lpstr>
      <vt:lpstr>CONCLUSIONS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Quantum Mechanical Correction of Lennard Jones Potential Parameters for Towhee Simulations  </dc:title>
  <cp:revision>145</cp:revision>
  <dcterms:modified xsi:type="dcterms:W3CDTF">2023-02-03T15:00:47Z</dcterms:modified>
</cp:coreProperties>
</file>