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0" r:id="rId22"/>
    <p:sldId id="277" r:id="rId23"/>
    <p:sldId id="278" r:id="rId24"/>
    <p:sldId id="279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F7ACD-E346-9519-6425-773F21AA4195}" v="9" dt="2025-03-04T07:37:46.607"/>
    <p1510:client id="{DD573C15-538E-3605-BF08-CF03CA714D3F}" v="3083" dt="2025-03-03T23:39:15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DD573C15-538E-3605-BF08-CF03CA714D3F}"/>
    <pc:docChg chg="modSld">
      <pc:chgData name="" userId="" providerId="" clId="Web-{DD573C15-538E-3605-BF08-CF03CA714D3F}" dt="2025-03-03T21:15:45.878" v="4" actId="20577"/>
      <pc:docMkLst>
        <pc:docMk/>
      </pc:docMkLst>
      <pc:sldChg chg="modSp">
        <pc:chgData name="" userId="" providerId="" clId="Web-{DD573C15-538E-3605-BF08-CF03CA714D3F}" dt="2025-03-03T21:15:45.878" v="4" actId="20577"/>
        <pc:sldMkLst>
          <pc:docMk/>
          <pc:sldMk cId="109857222" sldId="256"/>
        </pc:sldMkLst>
        <pc:spChg chg="mod">
          <ac:chgData name="" userId="" providerId="" clId="Web-{DD573C15-538E-3605-BF08-CF03CA714D3F}" dt="2025-03-03T21:15:45.878" v="4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Om Mihani" userId="2f256734f0b95927" providerId="Windows Live" clId="Web-{DD573C15-538E-3605-BF08-CF03CA714D3F}"/>
    <pc:docChg chg="addSld delSld modSld sldOrd addMainMaster delMainMaster">
      <pc:chgData name="Om Mihani" userId="2f256734f0b95927" providerId="Windows Live" clId="Web-{DD573C15-538E-3605-BF08-CF03CA714D3F}" dt="2025-03-03T23:36:26.166" v="1892" actId="20577"/>
      <pc:docMkLst>
        <pc:docMk/>
      </pc:docMkLst>
      <pc:sldChg chg="addSp delSp modSp mod setBg modClrScheme chgLayout">
        <pc:chgData name="Om Mihani" userId="2f256734f0b95927" providerId="Windows Live" clId="Web-{DD573C15-538E-3605-BF08-CF03CA714D3F}" dt="2025-03-03T21:36:32.228" v="72"/>
        <pc:sldMkLst>
          <pc:docMk/>
          <pc:sldMk cId="109857222" sldId="256"/>
        </pc:sldMkLst>
        <pc:spChg chg="mod">
          <ac:chgData name="Om Mihani" userId="2f256734f0b95927" providerId="Windows Live" clId="Web-{DD573C15-538E-3605-BF08-CF03CA714D3F}" dt="2025-03-03T21:36:32.228" v="72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Om Mihani" userId="2f256734f0b95927" providerId="Windows Live" clId="Web-{DD573C15-538E-3605-BF08-CF03CA714D3F}" dt="2025-03-03T21:36:32.228" v="72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Om Mihani" userId="2f256734f0b95927" providerId="Windows Live" clId="Web-{DD573C15-538E-3605-BF08-CF03CA714D3F}" dt="2025-03-03T21:36:32.228" v="72"/>
          <ac:spMkLst>
            <pc:docMk/>
            <pc:sldMk cId="109857222" sldId="256"/>
            <ac:spMk id="9" creationId="{ECD84B89-83B1-AA44-B9BE-C68A3A346981}"/>
          </ac:spMkLst>
        </pc:spChg>
        <pc:spChg chg="add">
          <ac:chgData name="Om Mihani" userId="2f256734f0b95927" providerId="Windows Live" clId="Web-{DD573C15-538E-3605-BF08-CF03CA714D3F}" dt="2025-03-03T21:36:32.228" v="72"/>
          <ac:spMkLst>
            <pc:docMk/>
            <pc:sldMk cId="109857222" sldId="256"/>
            <ac:spMk id="11" creationId="{DF3B9D9F-2555-4B2E-AD17-056B66596D5A}"/>
          </ac:spMkLst>
        </pc:spChg>
        <pc:picChg chg="add del mod">
          <ac:chgData name="Om Mihani" userId="2f256734f0b95927" providerId="Windows Live" clId="Web-{DD573C15-538E-3605-BF08-CF03CA714D3F}" dt="2025-03-03T21:34:37.319" v="71"/>
          <ac:picMkLst>
            <pc:docMk/>
            <pc:sldMk cId="109857222" sldId="256"/>
            <ac:picMk id="4" creationId="{7D6041EC-CD70-AC82-AF3E-777B9142C557}"/>
          </ac:picMkLst>
        </pc:picChg>
        <pc:picChg chg="add">
          <ac:chgData name="Om Mihani" userId="2f256734f0b95927" providerId="Windows Live" clId="Web-{DD573C15-538E-3605-BF08-CF03CA714D3F}" dt="2025-03-03T21:36:32.228" v="72"/>
          <ac:picMkLst>
            <pc:docMk/>
            <pc:sldMk cId="109857222" sldId="256"/>
            <ac:picMk id="5" creationId="{95232255-62ED-98E0-9311-8E6BF31C41C6}"/>
          </ac:picMkLst>
        </pc:picChg>
      </pc:sldChg>
      <pc:sldChg chg="new del mod setBg">
        <pc:chgData name="Om Mihani" userId="2f256734f0b95927" providerId="Windows Live" clId="Web-{DD573C15-538E-3605-BF08-CF03CA714D3F}" dt="2025-03-03T21:41:22.320" v="75"/>
        <pc:sldMkLst>
          <pc:docMk/>
          <pc:sldMk cId="1454015221" sldId="257"/>
        </pc:sldMkLst>
      </pc:sldChg>
      <pc:sldChg chg="addSp delSp modSp new">
        <pc:chgData name="Om Mihani" userId="2f256734f0b95927" providerId="Windows Live" clId="Web-{DD573C15-538E-3605-BF08-CF03CA714D3F}" dt="2025-03-03T22:39:42.298" v="608" actId="20577"/>
        <pc:sldMkLst>
          <pc:docMk/>
          <pc:sldMk cId="2052918666" sldId="257"/>
        </pc:sldMkLst>
        <pc:spChg chg="mod">
          <ac:chgData name="Om Mihani" userId="2f256734f0b95927" providerId="Windows Live" clId="Web-{DD573C15-538E-3605-BF08-CF03CA714D3F}" dt="2025-03-03T21:46:36.561" v="180" actId="20577"/>
          <ac:spMkLst>
            <pc:docMk/>
            <pc:sldMk cId="2052918666" sldId="257"/>
            <ac:spMk id="2" creationId="{40F7DA68-A3B2-44C9-2929-1FCD3BDC1D0B}"/>
          </ac:spMkLst>
        </pc:spChg>
        <pc:spChg chg="mod">
          <ac:chgData name="Om Mihani" userId="2f256734f0b95927" providerId="Windows Live" clId="Web-{DD573C15-538E-3605-BF08-CF03CA714D3F}" dt="2025-03-03T22:39:42.298" v="608" actId="20577"/>
          <ac:spMkLst>
            <pc:docMk/>
            <pc:sldMk cId="2052918666" sldId="257"/>
            <ac:spMk id="3" creationId="{8CB23DC7-FB4D-A0C3-8EE9-527754072358}"/>
          </ac:spMkLst>
        </pc:spChg>
        <pc:spChg chg="add mod ord">
          <ac:chgData name="Om Mihani" userId="2f256734f0b95927" providerId="Windows Live" clId="Web-{DD573C15-538E-3605-BF08-CF03CA714D3F}" dt="2025-03-03T21:46:15.279" v="179"/>
          <ac:spMkLst>
            <pc:docMk/>
            <pc:sldMk cId="2052918666" sldId="257"/>
            <ac:spMk id="4" creationId="{DF5EB183-71B4-79EC-1673-916F2290A067}"/>
          </ac:spMkLst>
        </pc:spChg>
        <pc:spChg chg="add mod">
          <ac:chgData name="Om Mihani" userId="2f256734f0b95927" providerId="Windows Live" clId="Web-{DD573C15-538E-3605-BF08-CF03CA714D3F}" dt="2025-03-03T22:01:08.298" v="321" actId="14100"/>
          <ac:spMkLst>
            <pc:docMk/>
            <pc:sldMk cId="2052918666" sldId="257"/>
            <ac:spMk id="9" creationId="{A015768C-7653-6635-331D-79020229B308}"/>
          </ac:spMkLst>
        </pc:spChg>
        <pc:spChg chg="add mod">
          <ac:chgData name="Om Mihani" userId="2f256734f0b95927" providerId="Windows Live" clId="Web-{DD573C15-538E-3605-BF08-CF03CA714D3F}" dt="2025-03-03T22:01:25.720" v="333" actId="14100"/>
          <ac:spMkLst>
            <pc:docMk/>
            <pc:sldMk cId="2052918666" sldId="257"/>
            <ac:spMk id="10" creationId="{5BB8ECEB-3A7F-D59E-8B7A-1D720A0AB129}"/>
          </ac:spMkLst>
        </pc:spChg>
        <pc:spChg chg="add mod">
          <ac:chgData name="Om Mihani" userId="2f256734f0b95927" providerId="Windows Live" clId="Web-{DD573C15-538E-3605-BF08-CF03CA714D3F}" dt="2025-03-03T22:02:29.487" v="358" actId="14100"/>
          <ac:spMkLst>
            <pc:docMk/>
            <pc:sldMk cId="2052918666" sldId="257"/>
            <ac:spMk id="11" creationId="{8E0A9FC7-F94C-4D02-292E-78FEDED49712}"/>
          </ac:spMkLst>
        </pc:spChg>
        <pc:spChg chg="add mod">
          <ac:chgData name="Om Mihani" userId="2f256734f0b95927" providerId="Windows Live" clId="Web-{DD573C15-538E-3605-BF08-CF03CA714D3F}" dt="2025-03-03T22:02:18.924" v="355" actId="14100"/>
          <ac:spMkLst>
            <pc:docMk/>
            <pc:sldMk cId="2052918666" sldId="257"/>
            <ac:spMk id="12" creationId="{DBC98914-A789-ACFA-CB92-AD9AB1591C7E}"/>
          </ac:spMkLst>
        </pc:spChg>
        <pc:picChg chg="add mod">
          <ac:chgData name="Om Mihani" userId="2f256734f0b95927" providerId="Windows Live" clId="Web-{DD573C15-538E-3605-BF08-CF03CA714D3F}" dt="2025-03-03T21:57:50.544" v="286" actId="14100"/>
          <ac:picMkLst>
            <pc:docMk/>
            <pc:sldMk cId="2052918666" sldId="257"/>
            <ac:picMk id="5" creationId="{44A99F10-3CC4-C7D9-60C1-8E0091A0E7EA}"/>
          </ac:picMkLst>
        </pc:picChg>
        <pc:picChg chg="add mod">
          <ac:chgData name="Om Mihani" userId="2f256734f0b95927" providerId="Windows Live" clId="Web-{DD573C15-538E-3605-BF08-CF03CA714D3F}" dt="2025-03-03T21:59:41.812" v="298" actId="1076"/>
          <ac:picMkLst>
            <pc:docMk/>
            <pc:sldMk cId="2052918666" sldId="257"/>
            <ac:picMk id="6" creationId="{F4162B4B-0CE8-E5D8-D684-EE6C416CBCE1}"/>
          </ac:picMkLst>
        </pc:picChg>
        <pc:picChg chg="add mod">
          <ac:chgData name="Om Mihani" userId="2f256734f0b95927" providerId="Windows Live" clId="Web-{DD573C15-538E-3605-BF08-CF03CA714D3F}" dt="2025-03-03T21:59:01.342" v="297" actId="688"/>
          <ac:picMkLst>
            <pc:docMk/>
            <pc:sldMk cId="2052918666" sldId="257"/>
            <ac:picMk id="7" creationId="{86B5EBAD-B7DA-8CAD-8A73-BFB6C650BCC0}"/>
          </ac:picMkLst>
        </pc:picChg>
        <pc:picChg chg="add del mod">
          <ac:chgData name="Om Mihani" userId="2f256734f0b95927" providerId="Windows Live" clId="Web-{DD573C15-538E-3605-BF08-CF03CA714D3F}" dt="2025-03-03T22:00:34.047" v="301"/>
          <ac:picMkLst>
            <pc:docMk/>
            <pc:sldMk cId="2052918666" sldId="257"/>
            <ac:picMk id="8" creationId="{35B4BE6C-F521-4AB9-A583-DC874654FA0C}"/>
          </ac:picMkLst>
        </pc:picChg>
      </pc:sldChg>
      <pc:sldChg chg="addSp delSp modSp new del">
        <pc:chgData name="Om Mihani" userId="2f256734f0b95927" providerId="Windows Live" clId="Web-{DD573C15-538E-3605-BF08-CF03CA714D3F}" dt="2025-03-03T21:47:13.531" v="182"/>
        <pc:sldMkLst>
          <pc:docMk/>
          <pc:sldMk cId="1418194796" sldId="258"/>
        </pc:sldMkLst>
        <pc:spChg chg="mod">
          <ac:chgData name="Om Mihani" userId="2f256734f0b95927" providerId="Windows Live" clId="Web-{DD573C15-538E-3605-BF08-CF03CA714D3F}" dt="2025-03-03T21:43:41.729" v="133" actId="20577"/>
          <ac:spMkLst>
            <pc:docMk/>
            <pc:sldMk cId="1418194796" sldId="258"/>
            <ac:spMk id="2" creationId="{EF8698E9-62FE-8F81-4EDD-7084A3FA823D}"/>
          </ac:spMkLst>
        </pc:spChg>
        <pc:spChg chg="del mod">
          <ac:chgData name="Om Mihani" userId="2f256734f0b95927" providerId="Windows Live" clId="Web-{DD573C15-538E-3605-BF08-CF03CA714D3F}" dt="2025-03-03T21:45:05.090" v="172"/>
          <ac:spMkLst>
            <pc:docMk/>
            <pc:sldMk cId="1418194796" sldId="258"/>
            <ac:spMk id="3" creationId="{30817482-74AC-D908-3434-E0EDC0CB4A50}"/>
          </ac:spMkLst>
        </pc:spChg>
        <pc:spChg chg="add mod">
          <ac:chgData name="Om Mihani" userId="2f256734f0b95927" providerId="Windows Live" clId="Web-{DD573C15-538E-3605-BF08-CF03CA714D3F}" dt="2025-03-03T21:45:05.090" v="172"/>
          <ac:spMkLst>
            <pc:docMk/>
            <pc:sldMk cId="1418194796" sldId="258"/>
            <ac:spMk id="5" creationId="{FEE4B105-EAC4-7DD6-475C-723BF85A9517}"/>
          </ac:spMkLst>
        </pc:spChg>
      </pc:sldChg>
      <pc:sldChg chg="addSp delSp modSp add replId">
        <pc:chgData name="Om Mihani" userId="2f256734f0b95927" providerId="Windows Live" clId="Web-{DD573C15-538E-3605-BF08-CF03CA714D3F}" dt="2025-03-03T22:39:47.907" v="617" actId="20577"/>
        <pc:sldMkLst>
          <pc:docMk/>
          <pc:sldMk cId="2032515399" sldId="258"/>
        </pc:sldMkLst>
        <pc:spChg chg="mod">
          <ac:chgData name="Om Mihani" userId="2f256734f0b95927" providerId="Windows Live" clId="Web-{DD573C15-538E-3605-BF08-CF03CA714D3F}" dt="2025-03-03T21:48:25.798" v="194" actId="20577"/>
          <ac:spMkLst>
            <pc:docMk/>
            <pc:sldMk cId="2032515399" sldId="258"/>
            <ac:spMk id="2" creationId="{D8EA9074-756C-6B72-5BFB-14436835EB97}"/>
          </ac:spMkLst>
        </pc:spChg>
        <pc:spChg chg="mod">
          <ac:chgData name="Om Mihani" userId="2f256734f0b95927" providerId="Windows Live" clId="Web-{DD573C15-538E-3605-BF08-CF03CA714D3F}" dt="2025-03-03T22:39:47.907" v="617" actId="20577"/>
          <ac:spMkLst>
            <pc:docMk/>
            <pc:sldMk cId="2032515399" sldId="258"/>
            <ac:spMk id="3" creationId="{D2E3091C-289F-F0F1-2473-3C4F1B5A080E}"/>
          </ac:spMkLst>
        </pc:spChg>
        <pc:spChg chg="add del">
          <ac:chgData name="Om Mihani" userId="2f256734f0b95927" providerId="Windows Live" clId="Web-{DD573C15-538E-3605-BF08-CF03CA714D3F}" dt="2025-03-03T21:47:52.079" v="188"/>
          <ac:spMkLst>
            <pc:docMk/>
            <pc:sldMk cId="2032515399" sldId="258"/>
            <ac:spMk id="5" creationId="{87F735B1-2DBB-715A-5B3D-3FF2F552582E}"/>
          </ac:spMkLst>
        </pc:spChg>
        <pc:spChg chg="add mod">
          <ac:chgData name="Om Mihani" userId="2f256734f0b95927" providerId="Windows Live" clId="Web-{DD573C15-538E-3605-BF08-CF03CA714D3F}" dt="2025-03-03T21:50:21.082" v="207" actId="20577"/>
          <ac:spMkLst>
            <pc:docMk/>
            <pc:sldMk cId="2032515399" sldId="258"/>
            <ac:spMk id="7" creationId="{3B0ECC7B-DA49-B862-6427-E0C2BDFDB715}"/>
          </ac:spMkLst>
        </pc:spChg>
        <pc:spChg chg="add mod">
          <ac:chgData name="Om Mihani" userId="2f256734f0b95927" providerId="Windows Live" clId="Web-{DD573C15-538E-3605-BF08-CF03CA714D3F}" dt="2025-03-03T22:32:43.680" v="538" actId="1076"/>
          <ac:spMkLst>
            <pc:docMk/>
            <pc:sldMk cId="2032515399" sldId="258"/>
            <ac:spMk id="8" creationId="{1B9F8C8C-C234-D25F-C194-CBD86B8D5F1E}"/>
          </ac:spMkLst>
        </pc:spChg>
        <pc:picChg chg="add del mod">
          <ac:chgData name="Om Mihani" userId="2f256734f0b95927" providerId="Windows Live" clId="Web-{DD573C15-538E-3605-BF08-CF03CA714D3F}" dt="2025-03-03T22:16:06.175" v="362"/>
          <ac:picMkLst>
            <pc:docMk/>
            <pc:sldMk cId="2032515399" sldId="258"/>
            <ac:picMk id="9" creationId="{64CAB1FF-6A1D-0A4A-87A8-AA71AF9F7791}"/>
          </ac:picMkLst>
        </pc:picChg>
        <pc:picChg chg="add mod">
          <ac:chgData name="Om Mihani" userId="2f256734f0b95927" providerId="Windows Live" clId="Web-{DD573C15-538E-3605-BF08-CF03CA714D3F}" dt="2025-03-03T22:32:48.367" v="539" actId="1076"/>
          <ac:picMkLst>
            <pc:docMk/>
            <pc:sldMk cId="2032515399" sldId="258"/>
            <ac:picMk id="10" creationId="{89964335-5401-A865-8CF8-8CCC797AD65C}"/>
          </ac:picMkLst>
        </pc:picChg>
      </pc:sldChg>
      <pc:sldChg chg="addSp delSp modSp add del replId">
        <pc:chgData name="Om Mihani" userId="2f256734f0b95927" providerId="Windows Live" clId="Web-{DD573C15-538E-3605-BF08-CF03CA714D3F}" dt="2025-03-03T21:52:29.412" v="277"/>
        <pc:sldMkLst>
          <pc:docMk/>
          <pc:sldMk cId="2889956648" sldId="259"/>
        </pc:sldMkLst>
        <pc:spChg chg="del">
          <ac:chgData name="Om Mihani" userId="2f256734f0b95927" providerId="Windows Live" clId="Web-{DD573C15-538E-3605-BF08-CF03CA714D3F}" dt="2025-03-03T21:52:08.537" v="273"/>
          <ac:spMkLst>
            <pc:docMk/>
            <pc:sldMk cId="2889956648" sldId="259"/>
            <ac:spMk id="2" creationId="{857BFFC4-08D2-45D8-44C2-786121401038}"/>
          </ac:spMkLst>
        </pc:spChg>
        <pc:spChg chg="add del mod">
          <ac:chgData name="Om Mihani" userId="2f256734f0b95927" providerId="Windows Live" clId="Web-{DD573C15-538E-3605-BF08-CF03CA714D3F}" dt="2025-03-03T21:52:13.959" v="275"/>
          <ac:spMkLst>
            <pc:docMk/>
            <pc:sldMk cId="2889956648" sldId="259"/>
            <ac:spMk id="6" creationId="{69C44251-D64F-15F5-FD05-3A144E682C19}"/>
          </ac:spMkLst>
        </pc:spChg>
        <pc:spChg chg="add mod">
          <ac:chgData name="Om Mihani" userId="2f256734f0b95927" providerId="Windows Live" clId="Web-{DD573C15-538E-3605-BF08-CF03CA714D3F}" dt="2025-03-03T21:52:21.631" v="276" actId="1076"/>
          <ac:spMkLst>
            <pc:docMk/>
            <pc:sldMk cId="2889956648" sldId="259"/>
            <ac:spMk id="8" creationId="{2EA0FAE2-1420-3B2A-522F-97E0AA3B8D4E}"/>
          </ac:spMkLst>
        </pc:spChg>
      </pc:sldChg>
      <pc:sldChg chg="addSp modSp add replId">
        <pc:chgData name="Om Mihani" userId="2f256734f0b95927" providerId="Windows Live" clId="Web-{DD573C15-538E-3605-BF08-CF03CA714D3F}" dt="2025-03-03T22:39:54.360" v="626" actId="20577"/>
        <pc:sldMkLst>
          <pc:docMk/>
          <pc:sldMk cId="2448752519" sldId="260"/>
        </pc:sldMkLst>
        <pc:spChg chg="mod">
          <ac:chgData name="Om Mihani" userId="2f256734f0b95927" providerId="Windows Live" clId="Web-{DD573C15-538E-3605-BF08-CF03CA714D3F}" dt="2025-03-03T22:39:54.360" v="626" actId="20577"/>
          <ac:spMkLst>
            <pc:docMk/>
            <pc:sldMk cId="2448752519" sldId="260"/>
            <ac:spMk id="3" creationId="{41DC4A11-0F79-7551-2DF0-CA0D6B6B6327}"/>
          </ac:spMkLst>
        </pc:spChg>
        <pc:spChg chg="add mod">
          <ac:chgData name="Om Mihani" userId="2f256734f0b95927" providerId="Windows Live" clId="Web-{DD573C15-538E-3605-BF08-CF03CA714D3F}" dt="2025-03-03T22:22:54.684" v="414" actId="20577"/>
          <ac:spMkLst>
            <pc:docMk/>
            <pc:sldMk cId="2448752519" sldId="260"/>
            <ac:spMk id="5" creationId="{6CC0957A-DBF5-9D71-7DCB-622D7DAC7A75}"/>
          </ac:spMkLst>
        </pc:spChg>
        <pc:spChg chg="mod">
          <ac:chgData name="Om Mihani" userId="2f256734f0b95927" providerId="Windows Live" clId="Web-{DD573C15-538E-3605-BF08-CF03CA714D3F}" dt="2025-03-03T22:33:00.758" v="543" actId="1076"/>
          <ac:spMkLst>
            <pc:docMk/>
            <pc:sldMk cId="2448752519" sldId="260"/>
            <ac:spMk id="8" creationId="{A7D818F9-21D1-319C-4D9E-92513CA2E79F}"/>
          </ac:spMkLst>
        </pc:spChg>
      </pc:sldChg>
      <pc:sldChg chg="addSp delSp modSp add replId">
        <pc:chgData name="Om Mihani" userId="2f256734f0b95927" providerId="Windows Live" clId="Web-{DD573C15-538E-3605-BF08-CF03CA714D3F}" dt="2025-03-03T22:40:00.704" v="633" actId="20577"/>
        <pc:sldMkLst>
          <pc:docMk/>
          <pc:sldMk cId="4106515091" sldId="261"/>
        </pc:sldMkLst>
        <pc:spChg chg="mod">
          <ac:chgData name="Om Mihani" userId="2f256734f0b95927" providerId="Windows Live" clId="Web-{DD573C15-538E-3605-BF08-CF03CA714D3F}" dt="2025-03-03T22:40:00.704" v="633" actId="20577"/>
          <ac:spMkLst>
            <pc:docMk/>
            <pc:sldMk cId="4106515091" sldId="261"/>
            <ac:spMk id="3" creationId="{4ABD2C37-2EFB-1135-E9AB-93EF1F23F083}"/>
          </ac:spMkLst>
        </pc:spChg>
        <pc:spChg chg="add mod">
          <ac:chgData name="Om Mihani" userId="2f256734f0b95927" providerId="Windows Live" clId="Web-{DD573C15-538E-3605-BF08-CF03CA714D3F}" dt="2025-03-03T22:33:12.852" v="545" actId="20577"/>
          <ac:spMkLst>
            <pc:docMk/>
            <pc:sldMk cId="4106515091" sldId="261"/>
            <ac:spMk id="6" creationId="{77A53F43-C0AB-3697-5C3E-2C54865C85DB}"/>
          </ac:spMkLst>
        </pc:spChg>
        <pc:spChg chg="mod">
          <ac:chgData name="Om Mihani" userId="2f256734f0b95927" providerId="Windows Live" clId="Web-{DD573C15-538E-3605-BF08-CF03CA714D3F}" dt="2025-03-03T22:23:22.215" v="415" actId="20577"/>
          <ac:spMkLst>
            <pc:docMk/>
            <pc:sldMk cId="4106515091" sldId="261"/>
            <ac:spMk id="7" creationId="{34FAA8D3-DB97-3731-3E51-484E485E3DB6}"/>
          </ac:spMkLst>
        </pc:spChg>
        <pc:spChg chg="del">
          <ac:chgData name="Om Mihani" userId="2f256734f0b95927" providerId="Windows Live" clId="Web-{DD573C15-538E-3605-BF08-CF03CA714D3F}" dt="2025-03-03T21:52:39.413" v="279"/>
          <ac:spMkLst>
            <pc:docMk/>
            <pc:sldMk cId="4106515091" sldId="261"/>
            <ac:spMk id="8" creationId="{234056ED-D899-F2CE-BB4F-ED068CC9355B}"/>
          </ac:spMkLst>
        </pc:spChg>
        <pc:spChg chg="add mod">
          <ac:chgData name="Om Mihani" userId="2f256734f0b95927" providerId="Windows Live" clId="Web-{DD573C15-538E-3605-BF08-CF03CA714D3F}" dt="2025-03-03T22:32:26.695" v="534" actId="1076"/>
          <ac:spMkLst>
            <pc:docMk/>
            <pc:sldMk cId="4106515091" sldId="261"/>
            <ac:spMk id="10" creationId="{282A7DD6-8214-60E0-4C91-B3F21E46130A}"/>
          </ac:spMkLst>
        </pc:spChg>
        <pc:picChg chg="add mod">
          <ac:chgData name="Om Mihani" userId="2f256734f0b95927" providerId="Windows Live" clId="Web-{DD573C15-538E-3605-BF08-CF03CA714D3F}" dt="2025-03-03T22:31:04.990" v="442" actId="1076"/>
          <ac:picMkLst>
            <pc:docMk/>
            <pc:sldMk cId="4106515091" sldId="261"/>
            <ac:picMk id="9" creationId="{5AE08AB4-5AA3-7174-C506-472129C5C5B8}"/>
          </ac:picMkLst>
        </pc:picChg>
      </pc:sldChg>
      <pc:sldChg chg="addSp delSp modSp add replId">
        <pc:chgData name="Om Mihani" userId="2f256734f0b95927" providerId="Windows Live" clId="Web-{DD573C15-538E-3605-BF08-CF03CA714D3F}" dt="2025-03-03T22:42:18.535" v="757"/>
        <pc:sldMkLst>
          <pc:docMk/>
          <pc:sldMk cId="2655685057" sldId="262"/>
        </pc:sldMkLst>
        <pc:spChg chg="mod">
          <ac:chgData name="Om Mihani" userId="2f256734f0b95927" providerId="Windows Live" clId="Web-{DD573C15-538E-3605-BF08-CF03CA714D3F}" dt="2025-03-03T22:39:35.032" v="604" actId="20577"/>
          <ac:spMkLst>
            <pc:docMk/>
            <pc:sldMk cId="2655685057" sldId="262"/>
            <ac:spMk id="3" creationId="{8F9A47D4-9F5C-25CB-7C4C-83057CC271FC}"/>
          </ac:spMkLst>
        </pc:spChg>
        <pc:spChg chg="mod">
          <ac:chgData name="Om Mihani" userId="2f256734f0b95927" providerId="Windows Live" clId="Web-{DD573C15-538E-3605-BF08-CF03CA714D3F}" dt="2025-03-03T22:34:02.369" v="558" actId="20577"/>
          <ac:spMkLst>
            <pc:docMk/>
            <pc:sldMk cId="2655685057" sldId="262"/>
            <ac:spMk id="6" creationId="{825DF3B0-F79F-F343-EA22-A74F8BC05FC4}"/>
          </ac:spMkLst>
        </pc:spChg>
        <pc:spChg chg="del mod">
          <ac:chgData name="Om Mihani" userId="2f256734f0b95927" providerId="Windows Live" clId="Web-{DD573C15-538E-3605-BF08-CF03CA714D3F}" dt="2025-03-03T22:42:18.535" v="757"/>
          <ac:spMkLst>
            <pc:docMk/>
            <pc:sldMk cId="2655685057" sldId="262"/>
            <ac:spMk id="10" creationId="{FB1D7441-48AC-3DDC-3FEF-F0263E1AFAC3}"/>
          </ac:spMkLst>
        </pc:spChg>
        <pc:picChg chg="add mod">
          <ac:chgData name="Om Mihani" userId="2f256734f0b95927" providerId="Windows Live" clId="Web-{DD573C15-538E-3605-BF08-CF03CA714D3F}" dt="2025-03-03T22:34:33.385" v="563" actId="1076"/>
          <ac:picMkLst>
            <pc:docMk/>
            <pc:sldMk cId="2655685057" sldId="262"/>
            <ac:picMk id="5" creationId="{1B4DF6E5-ABF3-107C-1AA9-E657B22B441F}"/>
          </ac:picMkLst>
        </pc:picChg>
        <pc:picChg chg="del">
          <ac:chgData name="Om Mihani" userId="2f256734f0b95927" providerId="Windows Live" clId="Web-{DD573C15-538E-3605-BF08-CF03CA714D3F}" dt="2025-03-03T22:34:06.931" v="559"/>
          <ac:picMkLst>
            <pc:docMk/>
            <pc:sldMk cId="2655685057" sldId="262"/>
            <ac:picMk id="9" creationId="{36227EE9-4833-C997-FA60-B9E35DD550A3}"/>
          </ac:picMkLst>
        </pc:picChg>
      </pc:sldChg>
      <pc:sldChg chg="modSp add replId">
        <pc:chgData name="Om Mihani" userId="2f256734f0b95927" providerId="Windows Live" clId="Web-{DD573C15-538E-3605-BF08-CF03CA714D3F}" dt="2025-03-03T22:42:24.863" v="763" actId="20577"/>
        <pc:sldMkLst>
          <pc:docMk/>
          <pc:sldMk cId="1028665012" sldId="263"/>
        </pc:sldMkLst>
        <pc:spChg chg="mod">
          <ac:chgData name="Om Mihani" userId="2f256734f0b95927" providerId="Windows Live" clId="Web-{DD573C15-538E-3605-BF08-CF03CA714D3F}" dt="2025-03-03T22:42:24.863" v="763" actId="20577"/>
          <ac:spMkLst>
            <pc:docMk/>
            <pc:sldMk cId="1028665012" sldId="263"/>
            <ac:spMk id="10" creationId="{EBCC749A-6BFF-A1A7-72E4-79627976931F}"/>
          </ac:spMkLst>
        </pc:spChg>
      </pc:sldChg>
      <pc:sldChg chg="add replId">
        <pc:chgData name="Om Mihani" userId="2f256734f0b95927" providerId="Windows Live" clId="Web-{DD573C15-538E-3605-BF08-CF03CA714D3F}" dt="2025-03-03T22:41:52.925" v="756"/>
        <pc:sldMkLst>
          <pc:docMk/>
          <pc:sldMk cId="3466826546" sldId="264"/>
        </pc:sldMkLst>
      </pc:sldChg>
      <pc:sldChg chg="addSp delSp modSp add replId">
        <pc:chgData name="Om Mihani" userId="2f256734f0b95927" providerId="Windows Live" clId="Web-{DD573C15-538E-3605-BF08-CF03CA714D3F}" dt="2025-03-03T22:45:13.258" v="860" actId="14100"/>
        <pc:sldMkLst>
          <pc:docMk/>
          <pc:sldMk cId="51309840" sldId="265"/>
        </pc:sldMkLst>
        <pc:spChg chg="mod">
          <ac:chgData name="Om Mihani" userId="2f256734f0b95927" providerId="Windows Live" clId="Web-{DD573C15-538E-3605-BF08-CF03CA714D3F}" dt="2025-03-03T22:43:15.880" v="795" actId="1076"/>
          <ac:spMkLst>
            <pc:docMk/>
            <pc:sldMk cId="51309840" sldId="265"/>
            <ac:spMk id="6" creationId="{F30996D9-BF23-82DA-7B92-48161D8C5E3C}"/>
          </ac:spMkLst>
        </pc:spChg>
        <pc:spChg chg="add mod">
          <ac:chgData name="Om Mihani" userId="2f256734f0b95927" providerId="Windows Live" clId="Web-{DD573C15-538E-3605-BF08-CF03CA714D3F}" dt="2025-03-03T22:45:13.258" v="860" actId="14100"/>
          <ac:spMkLst>
            <pc:docMk/>
            <pc:sldMk cId="51309840" sldId="265"/>
            <ac:spMk id="9" creationId="{398C268F-72F6-A5C8-40F9-1BB6AA059753}"/>
          </ac:spMkLst>
        </pc:spChg>
        <pc:spChg chg="del">
          <ac:chgData name="Om Mihani" userId="2f256734f0b95927" providerId="Windows Live" clId="Web-{DD573C15-538E-3605-BF08-CF03CA714D3F}" dt="2025-03-03T22:43:21.443" v="797"/>
          <ac:spMkLst>
            <pc:docMk/>
            <pc:sldMk cId="51309840" sldId="265"/>
            <ac:spMk id="10" creationId="{A4833699-D5E1-920F-6C3C-416F471CAE0F}"/>
          </ac:spMkLst>
        </pc:spChg>
        <pc:picChg chg="del">
          <ac:chgData name="Om Mihani" userId="2f256734f0b95927" providerId="Windows Live" clId="Web-{DD573C15-538E-3605-BF08-CF03CA714D3F}" dt="2025-03-03T22:43:18.130" v="796"/>
          <ac:picMkLst>
            <pc:docMk/>
            <pc:sldMk cId="51309840" sldId="265"/>
            <ac:picMk id="5" creationId="{F3E7719C-EAD6-321E-282C-CEC0F033C038}"/>
          </ac:picMkLst>
        </pc:picChg>
        <pc:picChg chg="add mod">
          <ac:chgData name="Om Mihani" userId="2f256734f0b95927" providerId="Windows Live" clId="Web-{DD573C15-538E-3605-BF08-CF03CA714D3F}" dt="2025-03-03T22:45:05.899" v="857" actId="1076"/>
          <ac:picMkLst>
            <pc:docMk/>
            <pc:sldMk cId="51309840" sldId="265"/>
            <ac:picMk id="8" creationId="{882D1970-CB0B-8204-1A93-DCDB233E526C}"/>
          </ac:picMkLst>
        </pc:picChg>
      </pc:sldChg>
      <pc:sldChg chg="addSp delSp modSp add replId">
        <pc:chgData name="Om Mihani" userId="2f256734f0b95927" providerId="Windows Live" clId="Web-{DD573C15-538E-3605-BF08-CF03CA714D3F}" dt="2025-03-03T22:48:11.449" v="968" actId="20577"/>
        <pc:sldMkLst>
          <pc:docMk/>
          <pc:sldMk cId="3462660849" sldId="266"/>
        </pc:sldMkLst>
        <pc:spChg chg="del">
          <ac:chgData name="Om Mihani" userId="2f256734f0b95927" providerId="Windows Live" clId="Web-{DD573C15-538E-3605-BF08-CF03CA714D3F}" dt="2025-03-03T22:45:57.837" v="863"/>
          <ac:spMkLst>
            <pc:docMk/>
            <pc:sldMk cId="3462660849" sldId="266"/>
            <ac:spMk id="9" creationId="{DFF0D08C-8050-6D14-F8DB-596254046E18}"/>
          </ac:spMkLst>
        </pc:spChg>
        <pc:spChg chg="add del">
          <ac:chgData name="Om Mihani" userId="2f256734f0b95927" providerId="Windows Live" clId="Web-{DD573C15-538E-3605-BF08-CF03CA714D3F}" dt="2025-03-03T22:46:35.963" v="871"/>
          <ac:spMkLst>
            <pc:docMk/>
            <pc:sldMk cId="3462660849" sldId="266"/>
            <ac:spMk id="10" creationId="{29FA70DC-562E-5425-3B80-7385D8D18CFA}"/>
          </ac:spMkLst>
        </pc:spChg>
        <pc:spChg chg="add mod">
          <ac:chgData name="Om Mihani" userId="2f256734f0b95927" providerId="Windows Live" clId="Web-{DD573C15-538E-3605-BF08-CF03CA714D3F}" dt="2025-03-03T22:48:11.449" v="968" actId="20577"/>
          <ac:spMkLst>
            <pc:docMk/>
            <pc:sldMk cId="3462660849" sldId="266"/>
            <ac:spMk id="12" creationId="{E78B2113-442B-00BC-686F-D5F52B89CC9A}"/>
          </ac:spMkLst>
        </pc:spChg>
        <pc:picChg chg="add mod">
          <ac:chgData name="Om Mihani" userId="2f256734f0b95927" providerId="Windows Live" clId="Web-{DD573C15-538E-3605-BF08-CF03CA714D3F}" dt="2025-03-03T22:46:22.603" v="869" actId="1076"/>
          <ac:picMkLst>
            <pc:docMk/>
            <pc:sldMk cId="3462660849" sldId="266"/>
            <ac:picMk id="5" creationId="{7FA19DAA-94AA-B717-E775-CABC479E1A53}"/>
          </ac:picMkLst>
        </pc:picChg>
      </pc:sldChg>
      <pc:sldChg chg="addSp delSp modSp add replId">
        <pc:chgData name="Om Mihani" userId="2f256734f0b95927" providerId="Windows Live" clId="Web-{DD573C15-538E-3605-BF08-CF03CA714D3F}" dt="2025-03-03T22:59:17.885" v="1100" actId="1076"/>
        <pc:sldMkLst>
          <pc:docMk/>
          <pc:sldMk cId="1295786064" sldId="267"/>
        </pc:sldMkLst>
        <pc:spChg chg="mod">
          <ac:chgData name="Om Mihani" userId="2f256734f0b95927" providerId="Windows Live" clId="Web-{DD573C15-538E-3605-BF08-CF03CA714D3F}" dt="2025-03-03T22:51:02.015" v="1065" actId="20577"/>
          <ac:spMkLst>
            <pc:docMk/>
            <pc:sldMk cId="1295786064" sldId="267"/>
            <ac:spMk id="6" creationId="{BE4C3418-82D5-3178-9A1B-F19620701E8A}"/>
          </ac:spMkLst>
        </pc:spChg>
        <pc:spChg chg="del">
          <ac:chgData name="Om Mihani" userId="2f256734f0b95927" providerId="Windows Live" clId="Web-{DD573C15-538E-3605-BF08-CF03CA714D3F}" dt="2025-03-03T22:48:20.450" v="969"/>
          <ac:spMkLst>
            <pc:docMk/>
            <pc:sldMk cId="1295786064" sldId="267"/>
            <ac:spMk id="9" creationId="{FF3BE67D-F2A1-7777-00A7-CDB29FF3CB13}"/>
          </ac:spMkLst>
        </pc:spChg>
        <pc:spChg chg="add mod">
          <ac:chgData name="Om Mihani" userId="2f256734f0b95927" providerId="Windows Live" clId="Web-{DD573C15-538E-3605-BF08-CF03CA714D3F}" dt="2025-03-03T22:58:21.477" v="1092" actId="1076"/>
          <ac:spMkLst>
            <pc:docMk/>
            <pc:sldMk cId="1295786064" sldId="267"/>
            <ac:spMk id="10" creationId="{625BB16E-ECB5-83B5-9271-B89283D5B7EB}"/>
          </ac:spMkLst>
        </pc:spChg>
        <pc:spChg chg="add mod">
          <ac:chgData name="Om Mihani" userId="2f256734f0b95927" providerId="Windows Live" clId="Web-{DD573C15-538E-3605-BF08-CF03CA714D3F}" dt="2025-03-03T22:59:17.885" v="1100" actId="1076"/>
          <ac:spMkLst>
            <pc:docMk/>
            <pc:sldMk cId="1295786064" sldId="267"/>
            <ac:spMk id="12" creationId="{EC291796-6905-0C43-2D76-37D33694701A}"/>
          </ac:spMkLst>
        </pc:spChg>
        <pc:picChg chg="add mod">
          <ac:chgData name="Om Mihani" userId="2f256734f0b95927" providerId="Windows Live" clId="Web-{DD573C15-538E-3605-BF08-CF03CA714D3F}" dt="2025-03-03T22:57:46.367" v="1070" actId="1076"/>
          <ac:picMkLst>
            <pc:docMk/>
            <pc:sldMk cId="1295786064" sldId="267"/>
            <ac:picMk id="5" creationId="{7957CF77-DB47-8CA8-F2EF-94CAA47B90BB}"/>
          </ac:picMkLst>
        </pc:picChg>
        <pc:picChg chg="del">
          <ac:chgData name="Om Mihani" userId="2f256734f0b95927" providerId="Windows Live" clId="Web-{DD573C15-538E-3605-BF08-CF03CA714D3F}" dt="2025-03-03T22:51:04.328" v="1066"/>
          <ac:picMkLst>
            <pc:docMk/>
            <pc:sldMk cId="1295786064" sldId="267"/>
            <ac:picMk id="8" creationId="{C2F7CAE7-46C9-F5C8-0593-C7AD763B86E7}"/>
          </ac:picMkLst>
        </pc:picChg>
        <pc:picChg chg="add mod">
          <ac:chgData name="Om Mihani" userId="2f256734f0b95927" providerId="Windows Live" clId="Web-{DD573C15-538E-3605-BF08-CF03CA714D3F}" dt="2025-03-03T22:58:54.650" v="1096" actId="1076"/>
          <ac:picMkLst>
            <pc:docMk/>
            <pc:sldMk cId="1295786064" sldId="267"/>
            <ac:picMk id="11" creationId="{3E0BC169-9ECD-68B1-4384-AEAB2016AFEE}"/>
          </ac:picMkLst>
        </pc:picChg>
      </pc:sldChg>
      <pc:sldChg chg="addSp delSp modSp add replId">
        <pc:chgData name="Om Mihani" userId="2f256734f0b95927" providerId="Windows Live" clId="Web-{DD573C15-538E-3605-BF08-CF03CA714D3F}" dt="2025-03-03T22:50:42.171" v="1046" actId="1076"/>
        <pc:sldMkLst>
          <pc:docMk/>
          <pc:sldMk cId="2244818136" sldId="268"/>
        </pc:sldMkLst>
        <pc:spChg chg="add mod">
          <ac:chgData name="Om Mihani" userId="2f256734f0b95927" providerId="Windows Live" clId="Web-{DD573C15-538E-3605-BF08-CF03CA714D3F}" dt="2025-03-03T22:50:42.171" v="1046" actId="1076"/>
          <ac:spMkLst>
            <pc:docMk/>
            <pc:sldMk cId="2244818136" sldId="268"/>
            <ac:spMk id="10" creationId="{A4A49E47-9865-4285-D5A9-1A7C8D52AE11}"/>
          </ac:spMkLst>
        </pc:spChg>
        <pc:spChg chg="del">
          <ac:chgData name="Om Mihani" userId="2f256734f0b95927" providerId="Windows Live" clId="Web-{DD573C15-538E-3605-BF08-CF03CA714D3F}" dt="2025-03-03T22:48:28.903" v="971"/>
          <ac:spMkLst>
            <pc:docMk/>
            <pc:sldMk cId="2244818136" sldId="268"/>
            <ac:spMk id="12" creationId="{EBAF5C8D-76FA-F7D0-FA41-4A41628DB101}"/>
          </ac:spMkLst>
        </pc:spChg>
        <pc:picChg chg="add mod">
          <ac:chgData name="Om Mihani" userId="2f256734f0b95927" providerId="Windows Live" clId="Web-{DD573C15-538E-3605-BF08-CF03CA714D3F}" dt="2025-03-03T22:48:50.388" v="974" actId="14100"/>
          <ac:picMkLst>
            <pc:docMk/>
            <pc:sldMk cId="2244818136" sldId="268"/>
            <ac:picMk id="9" creationId="{3354AAAE-1AEC-84D2-C0E7-BF178D7D8731}"/>
          </ac:picMkLst>
        </pc:picChg>
      </pc:sldChg>
      <pc:sldChg chg="addSp delSp modSp add replId">
        <pc:chgData name="Om Mihani" userId="2f256734f0b95927" providerId="Windows Live" clId="Web-{DD573C15-538E-3605-BF08-CF03CA714D3F}" dt="2025-03-03T23:00:35.230" v="1120" actId="14100"/>
        <pc:sldMkLst>
          <pc:docMk/>
          <pc:sldMk cId="3556480795" sldId="269"/>
        </pc:sldMkLst>
        <pc:spChg chg="mod">
          <ac:chgData name="Om Mihani" userId="2f256734f0b95927" providerId="Windows Live" clId="Web-{DD573C15-538E-3605-BF08-CF03CA714D3F}" dt="2025-03-03T22:59:52.182" v="1109" actId="20577"/>
          <ac:spMkLst>
            <pc:docMk/>
            <pc:sldMk cId="3556480795" sldId="269"/>
            <ac:spMk id="6" creationId="{AF6B5C19-01C5-6D38-8740-1D6809895B03}"/>
          </ac:spMkLst>
        </pc:spChg>
        <pc:spChg chg="del">
          <ac:chgData name="Om Mihani" userId="2f256734f0b95927" providerId="Windows Live" clId="Web-{DD573C15-538E-3605-BF08-CF03CA714D3F}" dt="2025-03-03T22:59:57.323" v="1111"/>
          <ac:spMkLst>
            <pc:docMk/>
            <pc:sldMk cId="3556480795" sldId="269"/>
            <ac:spMk id="10" creationId="{488F2129-036F-15C7-0637-7EC189DD0B8B}"/>
          </ac:spMkLst>
        </pc:spChg>
        <pc:spChg chg="del">
          <ac:chgData name="Om Mihani" userId="2f256734f0b95927" providerId="Windows Live" clId="Web-{DD573C15-538E-3605-BF08-CF03CA714D3F}" dt="2025-03-03T23:00:10.042" v="1117"/>
          <ac:spMkLst>
            <pc:docMk/>
            <pc:sldMk cId="3556480795" sldId="269"/>
            <ac:spMk id="12" creationId="{3882F6ED-E9C7-1133-D42D-161BE74A57C4}"/>
          </ac:spMkLst>
        </pc:spChg>
        <pc:picChg chg="del">
          <ac:chgData name="Om Mihani" userId="2f256734f0b95927" providerId="Windows Live" clId="Web-{DD573C15-538E-3605-BF08-CF03CA714D3F}" dt="2025-03-03T22:59:53.510" v="1110"/>
          <ac:picMkLst>
            <pc:docMk/>
            <pc:sldMk cId="3556480795" sldId="269"/>
            <ac:picMk id="5" creationId="{8CBB193D-31F9-FFAF-D057-69C830CC5565}"/>
          </ac:picMkLst>
        </pc:picChg>
        <pc:picChg chg="add mod">
          <ac:chgData name="Om Mihani" userId="2f256734f0b95927" providerId="Windows Live" clId="Web-{DD573C15-538E-3605-BF08-CF03CA714D3F}" dt="2025-03-03T23:00:04.636" v="1115" actId="1076"/>
          <ac:picMkLst>
            <pc:docMk/>
            <pc:sldMk cId="3556480795" sldId="269"/>
            <ac:picMk id="8" creationId="{BE66AB40-8596-8B23-47B8-E212BD89BA52}"/>
          </ac:picMkLst>
        </pc:picChg>
        <pc:picChg chg="add mod">
          <ac:chgData name="Om Mihani" userId="2f256734f0b95927" providerId="Windows Live" clId="Web-{DD573C15-538E-3605-BF08-CF03CA714D3F}" dt="2025-03-03T23:00:35.230" v="1120" actId="14100"/>
          <ac:picMkLst>
            <pc:docMk/>
            <pc:sldMk cId="3556480795" sldId="269"/>
            <ac:picMk id="9" creationId="{4C926EDB-327F-ED24-2150-6FCE76A7665C}"/>
          </ac:picMkLst>
        </pc:picChg>
        <pc:picChg chg="del">
          <ac:chgData name="Om Mihani" userId="2f256734f0b95927" providerId="Windows Live" clId="Web-{DD573C15-538E-3605-BF08-CF03CA714D3F}" dt="2025-03-03T23:00:06.354" v="1116"/>
          <ac:picMkLst>
            <pc:docMk/>
            <pc:sldMk cId="3556480795" sldId="269"/>
            <ac:picMk id="11" creationId="{16BF3356-EBCC-6A5A-D8C2-0B4D581603B5}"/>
          </ac:picMkLst>
        </pc:picChg>
      </pc:sldChg>
      <pc:sldChg chg="addSp delSp modSp add replId">
        <pc:chgData name="Om Mihani" userId="2f256734f0b95927" providerId="Windows Live" clId="Web-{DD573C15-538E-3605-BF08-CF03CA714D3F}" dt="2025-03-03T23:03:02.468" v="1135" actId="20577"/>
        <pc:sldMkLst>
          <pc:docMk/>
          <pc:sldMk cId="754079840" sldId="270"/>
        </pc:sldMkLst>
        <pc:spChg chg="mod">
          <ac:chgData name="Om Mihani" userId="2f256734f0b95927" providerId="Windows Live" clId="Web-{DD573C15-538E-3605-BF08-CF03CA714D3F}" dt="2025-03-03T23:03:02.468" v="1135" actId="20577"/>
          <ac:spMkLst>
            <pc:docMk/>
            <pc:sldMk cId="754079840" sldId="270"/>
            <ac:spMk id="3" creationId="{F62FBA0C-BF20-C723-5023-42C0A4F215C6}"/>
          </ac:spMkLst>
        </pc:spChg>
        <pc:spChg chg="mod">
          <ac:chgData name="Om Mihani" userId="2f256734f0b95927" providerId="Windows Live" clId="Web-{DD573C15-538E-3605-BF08-CF03CA714D3F}" dt="2025-03-03T23:01:25.075" v="1123" actId="20577"/>
          <ac:spMkLst>
            <pc:docMk/>
            <pc:sldMk cId="754079840" sldId="270"/>
            <ac:spMk id="6" creationId="{71F68590-8C09-0AAB-EFB7-847DFFE595AA}"/>
          </ac:spMkLst>
        </pc:spChg>
        <pc:spChg chg="mod">
          <ac:chgData name="Om Mihani" userId="2f256734f0b95927" providerId="Windows Live" clId="Web-{DD573C15-538E-3605-BF08-CF03CA714D3F}" dt="2025-03-03T23:01:15.871" v="1122" actId="20577"/>
          <ac:spMkLst>
            <pc:docMk/>
            <pc:sldMk cId="754079840" sldId="270"/>
            <ac:spMk id="7" creationId="{EF3B1150-1027-FD52-DD90-A337EC218D3F}"/>
          </ac:spMkLst>
        </pc:spChg>
        <pc:picChg chg="add mod">
          <ac:chgData name="Om Mihani" userId="2f256734f0b95927" providerId="Windows Live" clId="Web-{DD573C15-538E-3605-BF08-CF03CA714D3F}" dt="2025-03-03T23:02:05.608" v="1132" actId="1076"/>
          <ac:picMkLst>
            <pc:docMk/>
            <pc:sldMk cId="754079840" sldId="270"/>
            <ac:picMk id="5" creationId="{6DF7443C-C697-9A54-1AE8-9C552285E645}"/>
          </ac:picMkLst>
        </pc:picChg>
        <pc:picChg chg="del">
          <ac:chgData name="Om Mihani" userId="2f256734f0b95927" providerId="Windows Live" clId="Web-{DD573C15-538E-3605-BF08-CF03CA714D3F}" dt="2025-03-03T23:01:26.872" v="1124"/>
          <ac:picMkLst>
            <pc:docMk/>
            <pc:sldMk cId="754079840" sldId="270"/>
            <ac:picMk id="8" creationId="{C2B87ACA-6B7B-5D2B-8ADD-FA278BADE365}"/>
          </ac:picMkLst>
        </pc:picChg>
        <pc:picChg chg="del">
          <ac:chgData name="Om Mihani" userId="2f256734f0b95927" providerId="Windows Live" clId="Web-{DD573C15-538E-3605-BF08-CF03CA714D3F}" dt="2025-03-03T23:01:27.700" v="1125"/>
          <ac:picMkLst>
            <pc:docMk/>
            <pc:sldMk cId="754079840" sldId="270"/>
            <ac:picMk id="9" creationId="{C2778623-F884-99B7-D2A1-ED9A6BA0DD15}"/>
          </ac:picMkLst>
        </pc:picChg>
      </pc:sldChg>
      <pc:sldChg chg="addSp delSp modSp add replId">
        <pc:chgData name="Om Mihani" userId="2f256734f0b95927" providerId="Windows Live" clId="Web-{DD573C15-538E-3605-BF08-CF03CA714D3F}" dt="2025-03-03T23:11:23.682" v="1298" actId="20577"/>
        <pc:sldMkLst>
          <pc:docMk/>
          <pc:sldMk cId="3771788175" sldId="271"/>
        </pc:sldMkLst>
        <pc:spChg chg="mod">
          <ac:chgData name="Om Mihani" userId="2f256734f0b95927" providerId="Windows Live" clId="Web-{DD573C15-538E-3605-BF08-CF03CA714D3F}" dt="2025-03-03T23:03:12.765" v="1137" actId="20577"/>
          <ac:spMkLst>
            <pc:docMk/>
            <pc:sldMk cId="3771788175" sldId="271"/>
            <ac:spMk id="3" creationId="{C6D31CA6-A8BE-2A6E-4726-60C371D0D6A4}"/>
          </ac:spMkLst>
        </pc:spChg>
        <pc:spChg chg="mod">
          <ac:chgData name="Om Mihani" userId="2f256734f0b95927" providerId="Windows Live" clId="Web-{DD573C15-538E-3605-BF08-CF03CA714D3F}" dt="2025-03-03T23:11:23.682" v="1298" actId="20577"/>
          <ac:spMkLst>
            <pc:docMk/>
            <pc:sldMk cId="3771788175" sldId="271"/>
            <ac:spMk id="6" creationId="{089BFD3D-90C2-9AF8-6A2C-263944F318C7}"/>
          </ac:spMkLst>
        </pc:spChg>
        <pc:spChg chg="mod">
          <ac:chgData name="Om Mihani" userId="2f256734f0b95927" providerId="Windows Live" clId="Web-{DD573C15-538E-3605-BF08-CF03CA714D3F}" dt="2025-03-03T23:03:19.640" v="1143" actId="20577"/>
          <ac:spMkLst>
            <pc:docMk/>
            <pc:sldMk cId="3771788175" sldId="271"/>
            <ac:spMk id="7" creationId="{D4FBE363-C02F-1BEA-9FF6-C617E41C6A4F}"/>
          </ac:spMkLst>
        </pc:spChg>
        <pc:spChg chg="add mod">
          <ac:chgData name="Om Mihani" userId="2f256734f0b95927" providerId="Windows Live" clId="Web-{DD573C15-538E-3605-BF08-CF03CA714D3F}" dt="2025-03-03T23:10:15.649" v="1286" actId="20577"/>
          <ac:spMkLst>
            <pc:docMk/>
            <pc:sldMk cId="3771788175" sldId="271"/>
            <ac:spMk id="9" creationId="{D7DB99DC-30FA-7638-B642-2187D2F2FD15}"/>
          </ac:spMkLst>
        </pc:spChg>
        <pc:picChg chg="del">
          <ac:chgData name="Om Mihani" userId="2f256734f0b95927" providerId="Windows Live" clId="Web-{DD573C15-538E-3605-BF08-CF03CA714D3F}" dt="2025-03-03T23:03:22.078" v="1144"/>
          <ac:picMkLst>
            <pc:docMk/>
            <pc:sldMk cId="3771788175" sldId="271"/>
            <ac:picMk id="5" creationId="{B36F5A06-F8DF-6820-D142-7B2EC487797D}"/>
          </ac:picMkLst>
        </pc:picChg>
        <pc:picChg chg="add mod">
          <ac:chgData name="Om Mihani" userId="2f256734f0b95927" providerId="Windows Live" clId="Web-{DD573C15-538E-3605-BF08-CF03CA714D3F}" dt="2025-03-03T23:10:46.056" v="1289" actId="14100"/>
          <ac:picMkLst>
            <pc:docMk/>
            <pc:sldMk cId="3771788175" sldId="271"/>
            <ac:picMk id="10" creationId="{58FA040D-CCE6-92C2-64CA-A05E6A777A8E}"/>
          </ac:picMkLst>
        </pc:picChg>
      </pc:sldChg>
      <pc:sldChg chg="addSp delSp modSp add replId">
        <pc:chgData name="Om Mihani" userId="2f256734f0b95927" providerId="Windows Live" clId="Web-{DD573C15-538E-3605-BF08-CF03CA714D3F}" dt="2025-03-03T23:12:10.355" v="1304" actId="1076"/>
        <pc:sldMkLst>
          <pc:docMk/>
          <pc:sldMk cId="3568678183" sldId="272"/>
        </pc:sldMkLst>
        <pc:spChg chg="mod">
          <ac:chgData name="Om Mihani" userId="2f256734f0b95927" providerId="Windows Live" clId="Web-{DD573C15-538E-3605-BF08-CF03CA714D3F}" dt="2025-03-03T23:11:33.401" v="1302" actId="20577"/>
          <ac:spMkLst>
            <pc:docMk/>
            <pc:sldMk cId="3568678183" sldId="272"/>
            <ac:spMk id="6" creationId="{AB967173-AA1B-50AD-3C68-B1698C3ED8F7}"/>
          </ac:spMkLst>
        </pc:spChg>
        <pc:spChg chg="del">
          <ac:chgData name="Om Mihani" userId="2f256734f0b95927" providerId="Windows Live" clId="Web-{DD573C15-538E-3605-BF08-CF03CA714D3F}" dt="2025-03-03T23:10:59.822" v="1291"/>
          <ac:spMkLst>
            <pc:docMk/>
            <pc:sldMk cId="3568678183" sldId="272"/>
            <ac:spMk id="9" creationId="{4DBB8476-E45A-41E0-652D-596904C0B2E6}"/>
          </ac:spMkLst>
        </pc:spChg>
        <pc:picChg chg="add mod">
          <ac:chgData name="Om Mihani" userId="2f256734f0b95927" providerId="Windows Live" clId="Web-{DD573C15-538E-3605-BF08-CF03CA714D3F}" dt="2025-03-03T23:12:10.355" v="1304" actId="1076"/>
          <ac:picMkLst>
            <pc:docMk/>
            <pc:sldMk cId="3568678183" sldId="272"/>
            <ac:picMk id="5" creationId="{51BBA1C0-2D55-5AB6-3DC1-8B32563FB270}"/>
          </ac:picMkLst>
        </pc:picChg>
        <pc:picChg chg="del">
          <ac:chgData name="Om Mihani" userId="2f256734f0b95927" providerId="Windows Live" clId="Web-{DD573C15-538E-3605-BF08-CF03CA714D3F}" dt="2025-03-03T23:11:00.634" v="1292"/>
          <ac:picMkLst>
            <pc:docMk/>
            <pc:sldMk cId="3568678183" sldId="272"/>
            <ac:picMk id="10" creationId="{2F3C272C-6536-003C-A0B0-28FC2298A241}"/>
          </ac:picMkLst>
        </pc:picChg>
      </pc:sldChg>
      <pc:sldChg chg="addSp delSp modSp add replId">
        <pc:chgData name="Om Mihani" userId="2f256734f0b95927" providerId="Windows Live" clId="Web-{DD573C15-538E-3605-BF08-CF03CA714D3F}" dt="2025-03-03T23:13:02.699" v="1308" actId="1076"/>
        <pc:sldMkLst>
          <pc:docMk/>
          <pc:sldMk cId="3892459312" sldId="273"/>
        </pc:sldMkLst>
        <pc:picChg chg="del">
          <ac:chgData name="Om Mihani" userId="2f256734f0b95927" providerId="Windows Live" clId="Web-{DD573C15-538E-3605-BF08-CF03CA714D3F}" dt="2025-03-03T23:12:26.417" v="1306"/>
          <ac:picMkLst>
            <pc:docMk/>
            <pc:sldMk cId="3892459312" sldId="273"/>
            <ac:picMk id="5" creationId="{99190EA8-FC8B-0CF8-2F0C-A9B7AD897D45}"/>
          </ac:picMkLst>
        </pc:picChg>
        <pc:picChg chg="add mod">
          <ac:chgData name="Om Mihani" userId="2f256734f0b95927" providerId="Windows Live" clId="Web-{DD573C15-538E-3605-BF08-CF03CA714D3F}" dt="2025-03-03T23:13:02.699" v="1308" actId="1076"/>
          <ac:picMkLst>
            <pc:docMk/>
            <pc:sldMk cId="3892459312" sldId="273"/>
            <ac:picMk id="8" creationId="{60C50C50-4E51-6466-6E9E-3DFEEA25390E}"/>
          </ac:picMkLst>
        </pc:picChg>
      </pc:sldChg>
      <pc:sldChg chg="addSp delSp modSp add replId">
        <pc:chgData name="Om Mihani" userId="2f256734f0b95927" providerId="Windows Live" clId="Web-{DD573C15-538E-3605-BF08-CF03CA714D3F}" dt="2025-03-03T23:13:53.435" v="1314"/>
        <pc:sldMkLst>
          <pc:docMk/>
          <pc:sldMk cId="2442589945" sldId="274"/>
        </pc:sldMkLst>
        <pc:picChg chg="add mod modCrop">
          <ac:chgData name="Om Mihani" userId="2f256734f0b95927" providerId="Windows Live" clId="Web-{DD573C15-538E-3605-BF08-CF03CA714D3F}" dt="2025-03-03T23:13:53.435" v="1314"/>
          <ac:picMkLst>
            <pc:docMk/>
            <pc:sldMk cId="2442589945" sldId="274"/>
            <ac:picMk id="5" creationId="{8986AAEA-75B2-BD61-A1CA-244DA94D8B64}"/>
          </ac:picMkLst>
        </pc:picChg>
        <pc:picChg chg="del">
          <ac:chgData name="Om Mihani" userId="2f256734f0b95927" providerId="Windows Live" clId="Web-{DD573C15-538E-3605-BF08-CF03CA714D3F}" dt="2025-03-03T23:13:36.044" v="1310"/>
          <ac:picMkLst>
            <pc:docMk/>
            <pc:sldMk cId="2442589945" sldId="274"/>
            <ac:picMk id="8" creationId="{10758092-BF72-A13A-2651-846CAFCCB5CE}"/>
          </ac:picMkLst>
        </pc:picChg>
      </pc:sldChg>
      <pc:sldChg chg="addSp delSp modSp add replId addAnim delAnim">
        <pc:chgData name="Om Mihani" userId="2f256734f0b95927" providerId="Windows Live" clId="Web-{DD573C15-538E-3605-BF08-CF03CA714D3F}" dt="2025-03-03T23:16:34.844" v="1328" actId="1076"/>
        <pc:sldMkLst>
          <pc:docMk/>
          <pc:sldMk cId="2553278108" sldId="275"/>
        </pc:sldMkLst>
        <pc:spChg chg="mod">
          <ac:chgData name="Om Mihani" userId="2f256734f0b95927" providerId="Windows Live" clId="Web-{DD573C15-538E-3605-BF08-CF03CA714D3F}" dt="2025-03-03T23:14:34.607" v="1317" actId="20577"/>
          <ac:spMkLst>
            <pc:docMk/>
            <pc:sldMk cId="2553278108" sldId="275"/>
            <ac:spMk id="6" creationId="{756BDA46-2FAA-3982-0556-049416BE2BBC}"/>
          </ac:spMkLst>
        </pc:spChg>
        <pc:picChg chg="del">
          <ac:chgData name="Om Mihani" userId="2f256734f0b95927" providerId="Windows Live" clId="Web-{DD573C15-538E-3605-BF08-CF03CA714D3F}" dt="2025-03-03T23:14:28.342" v="1316"/>
          <ac:picMkLst>
            <pc:docMk/>
            <pc:sldMk cId="2553278108" sldId="275"/>
            <ac:picMk id="5" creationId="{E5BABB53-F810-54B2-BF86-3C642436EFF6}"/>
          </ac:picMkLst>
        </pc:picChg>
        <pc:picChg chg="add del mod">
          <ac:chgData name="Om Mihani" userId="2f256734f0b95927" providerId="Windows Live" clId="Web-{DD573C15-538E-3605-BF08-CF03CA714D3F}" dt="2025-03-03T23:16:18.735" v="1323"/>
          <ac:picMkLst>
            <pc:docMk/>
            <pc:sldMk cId="2553278108" sldId="275"/>
            <ac:picMk id="8" creationId="{453A39D9-8986-CFAE-45BB-9F0063A6F7D7}"/>
          </ac:picMkLst>
        </pc:picChg>
        <pc:picChg chg="add mod">
          <ac:chgData name="Om Mihani" userId="2f256734f0b95927" providerId="Windows Live" clId="Web-{DD573C15-538E-3605-BF08-CF03CA714D3F}" dt="2025-03-03T23:16:34.844" v="1328" actId="1076"/>
          <ac:picMkLst>
            <pc:docMk/>
            <pc:sldMk cId="2553278108" sldId="275"/>
            <ac:picMk id="9" creationId="{54BC1998-EBD5-AD80-F030-F9D61D4B9527}"/>
          </ac:picMkLst>
        </pc:picChg>
      </pc:sldChg>
      <pc:sldChg chg="add replId">
        <pc:chgData name="Om Mihani" userId="2f256734f0b95927" providerId="Windows Live" clId="Web-{DD573C15-538E-3605-BF08-CF03CA714D3F}" dt="2025-03-03T23:16:14" v="1322"/>
        <pc:sldMkLst>
          <pc:docMk/>
          <pc:sldMk cId="3976465993" sldId="276"/>
        </pc:sldMkLst>
      </pc:sldChg>
      <pc:sldChg chg="addSp delSp modSp add replId delAnim">
        <pc:chgData name="Om Mihani" userId="2f256734f0b95927" providerId="Windows Live" clId="Web-{DD573C15-538E-3605-BF08-CF03CA714D3F}" dt="2025-03-03T23:33:20.162" v="1697" actId="20577"/>
        <pc:sldMkLst>
          <pc:docMk/>
          <pc:sldMk cId="3374578346" sldId="277"/>
        </pc:sldMkLst>
        <pc:spChg chg="mod">
          <ac:chgData name="Om Mihani" userId="2f256734f0b95927" providerId="Windows Live" clId="Web-{DD573C15-538E-3605-BF08-CF03CA714D3F}" dt="2025-03-03T23:16:56.267" v="1331" actId="20577"/>
          <ac:spMkLst>
            <pc:docMk/>
            <pc:sldMk cId="3374578346" sldId="277"/>
            <ac:spMk id="3" creationId="{F271CDDE-073B-4BE4-E25B-D069812A9975}"/>
          </ac:spMkLst>
        </pc:spChg>
        <pc:spChg chg="mod">
          <ac:chgData name="Om Mihani" userId="2f256734f0b95927" providerId="Windows Live" clId="Web-{DD573C15-538E-3605-BF08-CF03CA714D3F}" dt="2025-03-03T23:19:03.628" v="1358" actId="20577"/>
          <ac:spMkLst>
            <pc:docMk/>
            <pc:sldMk cId="3374578346" sldId="277"/>
            <ac:spMk id="6" creationId="{AB23B518-C819-681E-5015-4D4849E4E29B}"/>
          </ac:spMkLst>
        </pc:spChg>
        <pc:spChg chg="mod">
          <ac:chgData name="Om Mihani" userId="2f256734f0b95927" providerId="Windows Live" clId="Web-{DD573C15-538E-3605-BF08-CF03CA714D3F}" dt="2025-03-03T23:33:20.162" v="1697" actId="20577"/>
          <ac:spMkLst>
            <pc:docMk/>
            <pc:sldMk cId="3374578346" sldId="277"/>
            <ac:spMk id="7" creationId="{F7E4B445-3A23-4694-C09E-1BF1C42944EE}"/>
          </ac:spMkLst>
        </pc:spChg>
        <pc:spChg chg="add mod">
          <ac:chgData name="Om Mihani" userId="2f256734f0b95927" providerId="Windows Live" clId="Web-{DD573C15-538E-3605-BF08-CF03CA714D3F}" dt="2025-03-03T23:24:45.418" v="1527" actId="14100"/>
          <ac:spMkLst>
            <pc:docMk/>
            <pc:sldMk cId="3374578346" sldId="277"/>
            <ac:spMk id="9" creationId="{9FA22A56-9C87-BC41-6D32-F280525D79D4}"/>
          </ac:spMkLst>
        </pc:spChg>
        <pc:picChg chg="del">
          <ac:chgData name="Om Mihani" userId="2f256734f0b95927" providerId="Windows Live" clId="Web-{DD573C15-538E-3605-BF08-CF03CA714D3F}" dt="2025-03-03T23:16:59.954" v="1332"/>
          <ac:picMkLst>
            <pc:docMk/>
            <pc:sldMk cId="3374578346" sldId="277"/>
            <ac:picMk id="8" creationId="{54AB2223-EAC2-8286-6FFA-9D421818C83D}"/>
          </ac:picMkLst>
        </pc:picChg>
      </pc:sldChg>
      <pc:sldChg chg="addSp modSp add replId">
        <pc:chgData name="Om Mihani" userId="2f256734f0b95927" providerId="Windows Live" clId="Web-{DD573C15-538E-3605-BF08-CF03CA714D3F}" dt="2025-03-03T23:33:23.678" v="1698" actId="20577"/>
        <pc:sldMkLst>
          <pc:docMk/>
          <pc:sldMk cId="464604137" sldId="278"/>
        </pc:sldMkLst>
        <pc:spChg chg="mod">
          <ac:chgData name="Om Mihani" userId="2f256734f0b95927" providerId="Windows Live" clId="Web-{DD573C15-538E-3605-BF08-CF03CA714D3F}" dt="2025-03-03T23:26:19.060" v="1537" actId="20577"/>
          <ac:spMkLst>
            <pc:docMk/>
            <pc:sldMk cId="464604137" sldId="278"/>
            <ac:spMk id="6" creationId="{F4513AA7-2858-2F90-AC14-6D35B5E69724}"/>
          </ac:spMkLst>
        </pc:spChg>
        <pc:spChg chg="mod">
          <ac:chgData name="Om Mihani" userId="2f256734f0b95927" providerId="Windows Live" clId="Web-{DD573C15-538E-3605-BF08-CF03CA714D3F}" dt="2025-03-03T23:33:23.678" v="1698" actId="20577"/>
          <ac:spMkLst>
            <pc:docMk/>
            <pc:sldMk cId="464604137" sldId="278"/>
            <ac:spMk id="7" creationId="{D7793C43-2F1D-CDAA-3978-6EFAF3A2B47E}"/>
          </ac:spMkLst>
        </pc:spChg>
        <pc:spChg chg="mod">
          <ac:chgData name="Om Mihani" userId="2f256734f0b95927" providerId="Windows Live" clId="Web-{DD573C15-538E-3605-BF08-CF03CA714D3F}" dt="2025-03-03T23:28:07.250" v="1568" actId="20577"/>
          <ac:spMkLst>
            <pc:docMk/>
            <pc:sldMk cId="464604137" sldId="278"/>
            <ac:spMk id="9" creationId="{31915CB4-3EC3-42A6-44DC-FCECFA699217}"/>
          </ac:spMkLst>
        </pc:spChg>
        <pc:picChg chg="add mod">
          <ac:chgData name="Om Mihani" userId="2f256734f0b95927" providerId="Windows Live" clId="Web-{DD573C15-538E-3605-BF08-CF03CA714D3F}" dt="2025-03-03T23:28:00.078" v="1566" actId="1076"/>
          <ac:picMkLst>
            <pc:docMk/>
            <pc:sldMk cId="464604137" sldId="278"/>
            <ac:picMk id="5" creationId="{6CEEB069-B193-FCD3-BFE0-8EDF5A004D4B}"/>
          </ac:picMkLst>
        </pc:picChg>
      </pc:sldChg>
      <pc:sldChg chg="addSp delSp modSp add replId">
        <pc:chgData name="Om Mihani" userId="2f256734f0b95927" providerId="Windows Live" clId="Web-{DD573C15-538E-3605-BF08-CF03CA714D3F}" dt="2025-03-03T23:33:28.162" v="1699" actId="20577"/>
        <pc:sldMkLst>
          <pc:docMk/>
          <pc:sldMk cId="3226461025" sldId="279"/>
        </pc:sldMkLst>
        <pc:spChg chg="mod">
          <ac:chgData name="Om Mihani" userId="2f256734f0b95927" providerId="Windows Live" clId="Web-{DD573C15-538E-3605-BF08-CF03CA714D3F}" dt="2025-03-03T23:33:28.162" v="1699" actId="20577"/>
          <ac:spMkLst>
            <pc:docMk/>
            <pc:sldMk cId="3226461025" sldId="279"/>
            <ac:spMk id="7" creationId="{6B1B19D4-95B6-54B2-066D-49C1318489BA}"/>
          </ac:spMkLst>
        </pc:spChg>
        <pc:spChg chg="del">
          <ac:chgData name="Om Mihani" userId="2f256734f0b95927" providerId="Windows Live" clId="Web-{DD573C15-538E-3605-BF08-CF03CA714D3F}" dt="2025-03-03T23:28:48.376" v="1570"/>
          <ac:spMkLst>
            <pc:docMk/>
            <pc:sldMk cId="3226461025" sldId="279"/>
            <ac:spMk id="9" creationId="{B92397E9-D810-874D-268E-4EB5095C6FE4}"/>
          </ac:spMkLst>
        </pc:spChg>
        <pc:spChg chg="add mod">
          <ac:chgData name="Om Mihani" userId="2f256734f0b95927" providerId="Windows Live" clId="Web-{DD573C15-538E-3605-BF08-CF03CA714D3F}" dt="2025-03-03T23:30:23.706" v="1601" actId="20577"/>
          <ac:spMkLst>
            <pc:docMk/>
            <pc:sldMk cId="3226461025" sldId="279"/>
            <ac:spMk id="10" creationId="{0C730E78-A57A-E940-3875-256D1B007FED}"/>
          </ac:spMkLst>
        </pc:spChg>
        <pc:picChg chg="del">
          <ac:chgData name="Om Mihani" userId="2f256734f0b95927" providerId="Windows Live" clId="Web-{DD573C15-538E-3605-BF08-CF03CA714D3F}" dt="2025-03-03T23:28:50.297" v="1571"/>
          <ac:picMkLst>
            <pc:docMk/>
            <pc:sldMk cId="3226461025" sldId="279"/>
            <ac:picMk id="5" creationId="{CE4FFAC1-F139-5B14-EF1D-225F632BC5D3}"/>
          </ac:picMkLst>
        </pc:picChg>
      </pc:sldChg>
      <pc:sldChg chg="addSp delSp modSp add ord replId">
        <pc:chgData name="Om Mihani" userId="2f256734f0b95927" providerId="Windows Live" clId="Web-{DD573C15-538E-3605-BF08-CF03CA714D3F}" dt="2025-03-03T23:33:17.568" v="1696" actId="20577"/>
        <pc:sldMkLst>
          <pc:docMk/>
          <pc:sldMk cId="1072534094" sldId="280"/>
        </pc:sldMkLst>
        <pc:spChg chg="mod">
          <ac:chgData name="Om Mihani" userId="2f256734f0b95927" providerId="Windows Live" clId="Web-{DD573C15-538E-3605-BF08-CF03CA714D3F}" dt="2025-03-03T23:30:50.362" v="1607" actId="20577"/>
          <ac:spMkLst>
            <pc:docMk/>
            <pc:sldMk cId="1072534094" sldId="280"/>
            <ac:spMk id="6" creationId="{8E329B4E-C189-EB9A-289E-272D1FE66310}"/>
          </ac:spMkLst>
        </pc:spChg>
        <pc:spChg chg="mod">
          <ac:chgData name="Om Mihani" userId="2f256734f0b95927" providerId="Windows Live" clId="Web-{DD573C15-538E-3605-BF08-CF03CA714D3F}" dt="2025-03-03T23:33:17.568" v="1696" actId="20577"/>
          <ac:spMkLst>
            <pc:docMk/>
            <pc:sldMk cId="1072534094" sldId="280"/>
            <ac:spMk id="7" creationId="{A294A929-2B78-51CF-4715-96FF809F3213}"/>
          </ac:spMkLst>
        </pc:spChg>
        <pc:spChg chg="add mod">
          <ac:chgData name="Om Mihani" userId="2f256734f0b95927" providerId="Windows Live" clId="Web-{DD573C15-538E-3605-BF08-CF03CA714D3F}" dt="2025-03-03T23:32:46.146" v="1690" actId="1076"/>
          <ac:spMkLst>
            <pc:docMk/>
            <pc:sldMk cId="1072534094" sldId="280"/>
            <ac:spMk id="8" creationId="{0DEEA539-EA64-11A0-AAAF-481A72C90C66}"/>
          </ac:spMkLst>
        </pc:spChg>
        <pc:spChg chg="del">
          <ac:chgData name="Om Mihani" userId="2f256734f0b95927" providerId="Windows Live" clId="Web-{DD573C15-538E-3605-BF08-CF03CA714D3F}" dt="2025-03-03T23:30:35.550" v="1603"/>
          <ac:spMkLst>
            <pc:docMk/>
            <pc:sldMk cId="1072534094" sldId="280"/>
            <ac:spMk id="10" creationId="{309173DB-EFAF-4136-A592-DD25946569DF}"/>
          </ac:spMkLst>
        </pc:spChg>
        <pc:picChg chg="add mod modCrop">
          <ac:chgData name="Om Mihani" userId="2f256734f0b95927" providerId="Windows Live" clId="Web-{DD573C15-538E-3605-BF08-CF03CA714D3F}" dt="2025-03-03T23:31:52.223" v="1617" actId="1076"/>
          <ac:picMkLst>
            <pc:docMk/>
            <pc:sldMk cId="1072534094" sldId="280"/>
            <ac:picMk id="5" creationId="{A3772988-1CE5-1089-B3C9-2736812394A6}"/>
          </ac:picMkLst>
        </pc:picChg>
      </pc:sldChg>
      <pc:sldChg chg="delSp modSp add replId">
        <pc:chgData name="Om Mihani" userId="2f256734f0b95927" providerId="Windows Live" clId="Web-{DD573C15-538E-3605-BF08-CF03CA714D3F}" dt="2025-03-03T23:35:05.367" v="1794" actId="1076"/>
        <pc:sldMkLst>
          <pc:docMk/>
          <pc:sldMk cId="671345312" sldId="281"/>
        </pc:sldMkLst>
        <pc:spChg chg="del">
          <ac:chgData name="Om Mihani" userId="2f256734f0b95927" providerId="Windows Live" clId="Web-{DD573C15-538E-3605-BF08-CF03CA714D3F}" dt="2025-03-03T23:33:44.850" v="1707"/>
          <ac:spMkLst>
            <pc:docMk/>
            <pc:sldMk cId="671345312" sldId="281"/>
            <ac:spMk id="6" creationId="{E382F144-B8B3-5636-F34A-A7DAAFB6B689}"/>
          </ac:spMkLst>
        </pc:spChg>
        <pc:spChg chg="mod">
          <ac:chgData name="Om Mihani" userId="2f256734f0b95927" providerId="Windows Live" clId="Web-{DD573C15-538E-3605-BF08-CF03CA714D3F}" dt="2025-03-03T23:33:40.569" v="1706" actId="20577"/>
          <ac:spMkLst>
            <pc:docMk/>
            <pc:sldMk cId="671345312" sldId="281"/>
            <ac:spMk id="7" creationId="{6EFB3280-457A-CC17-F82C-BFD6F4BB601B}"/>
          </ac:spMkLst>
        </pc:spChg>
        <pc:spChg chg="mod">
          <ac:chgData name="Om Mihani" userId="2f256734f0b95927" providerId="Windows Live" clId="Web-{DD573C15-538E-3605-BF08-CF03CA714D3F}" dt="2025-03-03T23:35:05.367" v="1794" actId="1076"/>
          <ac:spMkLst>
            <pc:docMk/>
            <pc:sldMk cId="671345312" sldId="281"/>
            <ac:spMk id="10" creationId="{8712AD48-A32B-D1DD-5387-4D1A6D4184FB}"/>
          </ac:spMkLst>
        </pc:spChg>
      </pc:sldChg>
      <pc:sldChg chg="modSp new">
        <pc:chgData name="Om Mihani" userId="2f256734f0b95927" providerId="Windows Live" clId="Web-{DD573C15-538E-3605-BF08-CF03CA714D3F}" dt="2025-03-03T23:36:26.166" v="1892" actId="20577"/>
        <pc:sldMkLst>
          <pc:docMk/>
          <pc:sldMk cId="3596617753" sldId="282"/>
        </pc:sldMkLst>
        <pc:spChg chg="mod">
          <ac:chgData name="Om Mihani" userId="2f256734f0b95927" providerId="Windows Live" clId="Web-{DD573C15-538E-3605-BF08-CF03CA714D3F}" dt="2025-03-03T23:35:14.461" v="1799" actId="20577"/>
          <ac:spMkLst>
            <pc:docMk/>
            <pc:sldMk cId="3596617753" sldId="282"/>
            <ac:spMk id="2" creationId="{15C64EB2-070F-FC72-74A0-6B5CF53A321B}"/>
          </ac:spMkLst>
        </pc:spChg>
        <pc:spChg chg="mod">
          <ac:chgData name="Om Mihani" userId="2f256734f0b95927" providerId="Windows Live" clId="Web-{DD573C15-538E-3605-BF08-CF03CA714D3F}" dt="2025-03-03T23:36:26.166" v="1892" actId="20577"/>
          <ac:spMkLst>
            <pc:docMk/>
            <pc:sldMk cId="3596617753" sldId="282"/>
            <ac:spMk id="3" creationId="{25D7CE40-A258-1C9B-688C-BA3E9E3EAE07}"/>
          </ac:spMkLst>
        </pc:spChg>
      </pc:sldChg>
      <pc:sldMasterChg chg="del delSldLayout">
        <pc:chgData name="Om Mihani" userId="2f256734f0b95927" providerId="Windows Live" clId="Web-{DD573C15-538E-3605-BF08-CF03CA714D3F}" dt="2025-03-03T21:36:32.228" v="72"/>
        <pc:sldMasterMkLst>
          <pc:docMk/>
          <pc:sldMasterMk cId="2460954070" sldId="2147483660"/>
        </pc:sldMasterMkLst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m Mihani" userId="2f256734f0b95927" providerId="Windows Live" clId="Web-{DD573C15-538E-3605-BF08-CF03CA714D3F}" dt="2025-03-03T21:36:32.228" v="7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Om Mihani" userId="2f256734f0b95927" providerId="Windows Live" clId="Web-{DD573C15-538E-3605-BF08-CF03CA714D3F}" dt="2025-03-03T21:36:32.228" v="72"/>
        <pc:sldMasterMkLst>
          <pc:docMk/>
          <pc:sldMasterMk cId="2012092400" sldId="2147483763"/>
        </pc:sldMasterMkLst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2245913541" sldId="2147483752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1900225561" sldId="2147483753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1477351116" sldId="2147483754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3840138088" sldId="2147483755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1354618143" sldId="2147483756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2285757824" sldId="2147483757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1141134925" sldId="2147483758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2443111062" sldId="2147483759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502116618" sldId="2147483760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1203982908" sldId="2147483761"/>
          </pc:sldLayoutMkLst>
        </pc:sldLayoutChg>
        <pc:sldLayoutChg chg="add">
          <pc:chgData name="Om Mihani" userId="2f256734f0b95927" providerId="Windows Live" clId="Web-{DD573C15-538E-3605-BF08-CF03CA714D3F}" dt="2025-03-03T21:36:32.228" v="72"/>
          <pc:sldLayoutMkLst>
            <pc:docMk/>
            <pc:sldMasterMk cId="2012092400" sldId="2147483763"/>
            <pc:sldLayoutMk cId="2967632082" sldId="2147483762"/>
          </pc:sldLayoutMkLst>
        </pc:sldLayoutChg>
      </pc:sldMasterChg>
    </pc:docChg>
  </pc:docChgLst>
  <pc:docChgLst>
    <pc:chgData name="Om Mihani" userId="2f256734f0b95927" providerId="Windows Live" clId="Web-{6D5F7ACD-E346-9519-6425-773F21AA4195}"/>
    <pc:docChg chg="modSld">
      <pc:chgData name="Om Mihani" userId="2f256734f0b95927" providerId="Windows Live" clId="Web-{6D5F7ACD-E346-9519-6425-773F21AA4195}" dt="2025-03-04T07:37:46.217" v="3" actId="20577"/>
      <pc:docMkLst>
        <pc:docMk/>
      </pc:docMkLst>
      <pc:sldChg chg="modSp">
        <pc:chgData name="Om Mihani" userId="2f256734f0b95927" providerId="Windows Live" clId="Web-{6D5F7ACD-E346-9519-6425-773F21AA4195}" dt="2025-03-04T07:37:46.217" v="3" actId="20577"/>
        <pc:sldMkLst>
          <pc:docMk/>
          <pc:sldMk cId="2448752519" sldId="260"/>
        </pc:sldMkLst>
        <pc:spChg chg="mod">
          <ac:chgData name="Om Mihani" userId="2f256734f0b95927" providerId="Windows Live" clId="Web-{6D5F7ACD-E346-9519-6425-773F21AA4195}" dt="2025-03-04T07:37:46.217" v="3" actId="20577"/>
          <ac:spMkLst>
            <pc:docMk/>
            <pc:sldMk cId="2448752519" sldId="260"/>
            <ac:spMk id="5" creationId="{6CC0957A-DBF5-9D71-7DCB-622D7DAC7A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1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18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3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16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82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3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5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2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5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3/3/2025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9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32255-62ED-98E0-9311-8E6BF31C4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66" r="-2" b="-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Oscillating Oxidation of Formic Acid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400">
                <a:solidFill>
                  <a:srgbClr val="FFFFFF"/>
                </a:solidFill>
              </a:rPr>
              <a:t>Electrochemical Modelling Project</a:t>
            </a:r>
          </a:p>
          <a:p>
            <a:pPr algn="ctr">
              <a:lnSpc>
                <a:spcPct val="100000"/>
              </a:lnSpc>
            </a:pPr>
            <a:r>
              <a:rPr lang="en-US" sz="1400" i="1">
                <a:solidFill>
                  <a:srgbClr val="FFFFFF"/>
                </a:solidFill>
              </a:rPr>
              <a:t>By Om Mihani</a:t>
            </a:r>
          </a:p>
          <a:p>
            <a:pPr algn="ctr">
              <a:lnSpc>
                <a:spcPct val="100000"/>
              </a:lnSpc>
            </a:pPr>
            <a:r>
              <a:rPr lang="en-US" sz="1400" i="1">
                <a:solidFill>
                  <a:srgbClr val="FFFFFF"/>
                </a:solidFill>
              </a:rPr>
              <a:t>4</a:t>
            </a:r>
            <a:r>
              <a:rPr lang="en-US" sz="1400" i="1" baseline="30000">
                <a:solidFill>
                  <a:srgbClr val="FFFFFF"/>
                </a:solidFill>
              </a:rPr>
              <a:t>th</a:t>
            </a:r>
            <a:r>
              <a:rPr lang="en-US" sz="1400" i="1">
                <a:solidFill>
                  <a:srgbClr val="FFFFFF"/>
                </a:solidFill>
              </a:rPr>
              <a:t> March 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25528-E737-B929-4316-570690FF8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D0E0C82-A8D2-0860-78BC-EF1D9AB0D5C0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E6AD7-3619-512A-FFDB-FE7156932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127E6-729C-466C-A57D-0D71FBAE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B34F013-A6EB-BCA8-013F-D28CE186579A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9CFD5-D822-0322-CED3-FD628AB3A6A9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BUTLER VOLMER KINETICS WITH A TWIST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DAAF9-8909-9916-E0B4-AA9DFBC92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47" y="2021465"/>
            <a:ext cx="6346248" cy="1194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A19DAA-94AA-B717-E775-CABC479E1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130" y="3422506"/>
            <a:ext cx="2647084" cy="968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8B2113-442B-00BC-686F-D5F52B89CC9A}"/>
              </a:ext>
            </a:extLst>
          </p:cNvPr>
          <p:cNvSpPr txBox="1"/>
          <p:nvPr/>
        </p:nvSpPr>
        <p:spPr>
          <a:xfrm>
            <a:off x="5507182" y="4575464"/>
            <a:ext cx="609599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Reasons:</a:t>
            </a:r>
          </a:p>
          <a:p>
            <a:pPr marL="342900" indent="-342900">
              <a:buAutoNum type="arabicPeriod"/>
            </a:pPr>
            <a:r>
              <a:rPr lang="en-US" sz="2000" dirty="0"/>
              <a:t>Theta denotes the dependance on surface coverage</a:t>
            </a:r>
          </a:p>
          <a:p>
            <a:pPr marL="342900" indent="-342900">
              <a:buAutoNum type="arabicPeriod"/>
            </a:pPr>
            <a:r>
              <a:rPr lang="en-US" sz="2000" dirty="0"/>
              <a:t>F considers the hysteresis Function</a:t>
            </a:r>
          </a:p>
          <a:p>
            <a:pPr marL="342900" indent="-342900">
              <a:buAutoNum type="arabicPeriod"/>
            </a:pPr>
            <a:r>
              <a:rPr lang="en-US" sz="2000" dirty="0"/>
              <a:t>K</a:t>
            </a:r>
            <a:r>
              <a:rPr lang="en-US" sz="2000" baseline="-25000" dirty="0"/>
              <a:t>2</a:t>
            </a:r>
            <a:r>
              <a:rPr lang="en-US" sz="2000" dirty="0"/>
              <a:t> gives the oxidation kinetics</a:t>
            </a:r>
          </a:p>
        </p:txBody>
      </p:sp>
    </p:spTree>
    <p:extLst>
      <p:ext uri="{BB962C8B-B14F-4D97-AF65-F5344CB8AC3E}">
        <p14:creationId xmlns:p14="http://schemas.microsoft.com/office/powerpoint/2010/main" val="346266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2138D-4163-0536-C144-DA33D6D3A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7C0F49-A8ED-9694-232A-993EA2EBA303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01F7F-098D-367C-4579-7D2AFF88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B836-4243-3D28-F998-3244C4729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E656A8-0F26-4126-9C29-C6C5153D9FB4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7C19E-42C9-6C0A-AAB6-A6F739B12B9E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BUTLER VOLMER KINETICS WITH A TWIST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CDBE5-4749-2931-EAAC-4E82B454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47" y="2021465"/>
            <a:ext cx="6346248" cy="1194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D03F47-1D74-8853-E2C3-773F6ED0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130" y="3422506"/>
            <a:ext cx="2647084" cy="9689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54AAAE-1AEC-84D2-C0E7-BF178D7D8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2" y="4691929"/>
            <a:ext cx="6367029" cy="1007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A49E47-9865-4285-D5A9-1A7C8D52AE11}"/>
              </a:ext>
            </a:extLst>
          </p:cNvPr>
          <p:cNvSpPr txBox="1"/>
          <p:nvPr/>
        </p:nvSpPr>
        <p:spPr>
          <a:xfrm>
            <a:off x="4693227" y="5905499"/>
            <a:ext cx="70762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Note: First time ever used Hysteresis expression for Formic acid oxidation</a:t>
            </a:r>
          </a:p>
        </p:txBody>
      </p:sp>
    </p:spTree>
    <p:extLst>
      <p:ext uri="{BB962C8B-B14F-4D97-AF65-F5344CB8AC3E}">
        <p14:creationId xmlns:p14="http://schemas.microsoft.com/office/powerpoint/2010/main" val="224481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202D-BE25-AEDE-1E9F-29159058A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E83D309-537A-1914-078A-B21EBFAFEC88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E35E9-1333-B7F6-B3C4-A4EECD19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0D4CD-73EC-34B9-3E79-FF6CC2274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AC0580-BE9A-BE81-E9CB-6DD6365CCBA5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C3418-82D5-3178-9A1B-F19620701E8A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BOUNDARY CONDITIONS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7CF77-DB47-8CA8-F2EF-94CAA47B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702" y="2023631"/>
            <a:ext cx="3295650" cy="8433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BB16E-ECB5-83B5-9271-B89283D5B7EB}"/>
              </a:ext>
            </a:extLst>
          </p:cNvPr>
          <p:cNvSpPr txBox="1"/>
          <p:nvPr/>
        </p:nvSpPr>
        <p:spPr>
          <a:xfrm>
            <a:off x="6490854" y="2867890"/>
            <a:ext cx="2739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DIRICHLET BOUNDARY</a:t>
            </a:r>
          </a:p>
        </p:txBody>
      </p:sp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E0BC169-9ECD-68B1-4384-AEAB2016A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8859" y="3547630"/>
            <a:ext cx="4887190" cy="1065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291796-6905-0C43-2D76-37D33694701A}"/>
              </a:ext>
            </a:extLst>
          </p:cNvPr>
          <p:cNvSpPr txBox="1"/>
          <p:nvPr/>
        </p:nvSpPr>
        <p:spPr>
          <a:xfrm>
            <a:off x="6490854" y="4765962"/>
            <a:ext cx="2739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NEUMANN BOUNDARY</a:t>
            </a:r>
          </a:p>
        </p:txBody>
      </p:sp>
    </p:spTree>
    <p:extLst>
      <p:ext uri="{BB962C8B-B14F-4D97-AF65-F5344CB8AC3E}">
        <p14:creationId xmlns:p14="http://schemas.microsoft.com/office/powerpoint/2010/main" val="129578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786F8-DB46-924A-B269-D8F6B9B8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290C222-54D0-D6C3-9106-CC6F1C67899F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E62CA-A499-A42C-0A44-0010FFE2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CFFA-DEB4-1F83-B383-BD17D248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CD2538-382F-7EB8-34FB-FB29B5BF461D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B5C19-01C5-6D38-8740-1D6809895B03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INITIAL CONDITIONS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66AB40-8596-8B23-47B8-E212BD89B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029" y="2024495"/>
            <a:ext cx="2228850" cy="897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26EDB-327F-ED24-2150-6FCE76A7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523" y="3632489"/>
            <a:ext cx="224357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80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01F92-B1BB-EEC7-399E-13311346F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DB52652-5626-85BD-C0E3-8E45ABC64947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67F538-2EF9-1F6E-1F82-6D9E7B1C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BA0C-BF20-C723-5023-42C0A4F2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3B1150-1027-FD52-DD90-A337EC218D3F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CASES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68590-8C09-0AAB-EFB7-847DFFE595AA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5 CASES</a:t>
            </a:r>
            <a:endParaRPr lang="en-US" dirty="0"/>
          </a:p>
        </p:txBody>
      </p:sp>
      <p:pic>
        <p:nvPicPr>
          <p:cNvPr id="5" name="Picture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6DF7443C-C697-9A54-1AE8-9C552285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06" y="2570884"/>
            <a:ext cx="75152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5AC7C-D82C-D041-CD42-1CBA6AC87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E9E4FD9-FBD1-1097-74DE-EB45E2CE9D7C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FBDFD-EB8D-F322-5179-7F9119A3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31CA6-A8BE-2A6E-4726-60C371D0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FBE363-C02F-1BEA-9FF6-C617E41C6A4F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SOLUTION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9BFD3D-90C2-9AF8-6A2C-263944F318C7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LOGIC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B99DC-30FA-7638-B642-2187D2F2FD15}"/>
              </a:ext>
            </a:extLst>
          </p:cNvPr>
          <p:cNvSpPr txBox="1"/>
          <p:nvPr/>
        </p:nvSpPr>
        <p:spPr>
          <a:xfrm>
            <a:off x="5049982" y="2095500"/>
            <a:ext cx="609599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Assumption</a:t>
            </a:r>
            <a:r>
              <a:rPr lang="en-US" sz="2000" dirty="0"/>
              <a:t>:</a:t>
            </a:r>
          </a:p>
          <a:p>
            <a:r>
              <a:rPr lang="en-US" sz="2000" dirty="0"/>
              <a:t>Diffusion is much faster than the surface reaction. </a:t>
            </a:r>
          </a:p>
          <a:p>
            <a:endParaRPr lang="en-US" sz="2000" dirty="0"/>
          </a:p>
          <a:p>
            <a:r>
              <a:rPr lang="en-US" sz="2000" u="sng" dirty="0"/>
              <a:t>Test</a:t>
            </a:r>
            <a:r>
              <a:rPr lang="en-US" sz="2000" dirty="0"/>
              <a:t>: </a:t>
            </a:r>
          </a:p>
          <a:p>
            <a:r>
              <a:rPr lang="en-US" sz="2000" dirty="0"/>
              <a:t>Taking typical values, 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000" err="1"/>
              <a:t>T</a:t>
            </a:r>
            <a:r>
              <a:rPr lang="en-US" sz="2000" baseline="-25000" err="1"/>
              <a:t>difusion</a:t>
            </a:r>
            <a:r>
              <a:rPr lang="en-US" sz="2000" dirty="0"/>
              <a:t> = 0.1 s</a:t>
            </a:r>
          </a:p>
          <a:p>
            <a:pPr marL="342900" indent="-342900">
              <a:buFont typeface="Arial"/>
              <a:buChar char="•"/>
            </a:pPr>
            <a:r>
              <a:rPr lang="en-US" sz="2000" err="1"/>
              <a:t>T</a:t>
            </a:r>
            <a:r>
              <a:rPr lang="en-US" sz="2000" baseline="-25000" err="1"/>
              <a:t>reaction</a:t>
            </a:r>
            <a:r>
              <a:rPr lang="en-US" sz="2000" dirty="0"/>
              <a:t> = 1 s</a:t>
            </a:r>
          </a:p>
          <a:p>
            <a:endParaRPr lang="en-US" sz="2000" dirty="0"/>
          </a:p>
          <a:p>
            <a:r>
              <a:rPr lang="en-US" sz="2000" dirty="0"/>
              <a:t>This allows:</a:t>
            </a:r>
          </a:p>
          <a:p>
            <a:r>
              <a:rPr lang="en-US" sz="2000" dirty="0"/>
              <a:t>PDE -&gt; ODE</a:t>
            </a:r>
          </a:p>
          <a:p>
            <a:endParaRPr lang="en-US" sz="2000" dirty="0"/>
          </a:p>
          <a:p>
            <a:r>
              <a:rPr lang="en-US" sz="2000" dirty="0"/>
              <a:t>How: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FA040D-CCE6-92C2-64CA-A05E6A77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186" y="5660448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88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7698-B8D9-BFB4-3EF8-87EDB3FBE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864257E-61B1-F39A-BE24-C4FF1173C286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88F63-1DD5-8897-645B-A6DF4AE8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F983B-EE81-2529-07D2-275FAD04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AA42EC-0524-ABA6-3F25-5173CA7987D0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SOLUTION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67173-AA1B-50AD-3C68-B1698C3ED8F7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MATH</a:t>
            </a:r>
            <a:endParaRPr lang="en-US" dirty="0"/>
          </a:p>
        </p:txBody>
      </p:sp>
      <p:pic>
        <p:nvPicPr>
          <p:cNvPr id="5" name="Picture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51BBA1C0-2D55-5AB6-3DC1-8B32563FB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65" y="1712335"/>
            <a:ext cx="50387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7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1216E-A924-F794-2835-3B472BEB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C2F1EE7-FD9A-1650-1B97-2D5B71091E1F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A963-A3C6-65FF-3D59-DB8EE04A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4509-F9CB-7959-0A26-8FFD7B52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8A8C47-2E33-8657-9CC4-88AFA17BED57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SOLUTION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9B09F-A68C-3B72-9177-0E30F3AD6F49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MATH</a:t>
            </a:r>
            <a:endParaRPr lang="en-US" dirty="0"/>
          </a:p>
        </p:txBody>
      </p:sp>
      <p:pic>
        <p:nvPicPr>
          <p:cNvPr id="8" name="Picture 7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60C50C50-4E51-6466-6E9E-3DFEEA253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852" y="2244004"/>
            <a:ext cx="62293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59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BAF03-6432-FA0A-46A7-2C005E946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8E3892-6949-7330-82F8-6C2737F28094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7EC8C-7018-E313-D820-5F083FE2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E012A-95C2-20DB-E79C-2BAACA7D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69547F-9A04-3008-2281-1689FCA1C57D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SOLUTION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C6DC9-723B-DF6D-4F2E-8B8A53ECDFC5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MATH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6AAEA-75B2-BD61-A1CA-244DA94D8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4" r="-132" b="8624"/>
          <a:stretch/>
        </p:blipFill>
        <p:spPr>
          <a:xfrm>
            <a:off x="4782848" y="2025576"/>
            <a:ext cx="6819357" cy="350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89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8EE7-3C27-A7DC-A956-897467BEE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DA33CC9-6AFE-74C2-B508-92CC6005EE01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94307-59A8-4E4C-F23D-8F45E432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094B-B533-682D-777E-969C8C8BD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E328388-5E1C-D7E4-9E08-C3D3A1E36D18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SOLUTION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BDA46-2FAA-3982-0556-049416BE2BBC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RESULTS</a:t>
            </a:r>
            <a:endParaRPr lang="en-US" dirty="0"/>
          </a:p>
        </p:txBody>
      </p:sp>
      <p:pic>
        <p:nvPicPr>
          <p:cNvPr id="9" name="Case 1 theta time profile">
            <a:hlinkClick r:id="" action="ppaction://media"/>
            <a:extLst>
              <a:ext uri="{FF2B5EF4-FFF2-40B4-BE49-F238E27FC236}">
                <a16:creationId xmlns:a16="http://schemas.microsoft.com/office/drawing/2014/main" id="{54BC1998-EBD5-AD80-F030-F9D61D4B95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27607" y="1821611"/>
            <a:ext cx="6121880" cy="450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5EB183-71B4-79EC-1673-916F2290A067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7DA68-A3B2-44C9-2929-1FCD3BDC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23DC7-FB4D-A0C3-8EE9-527754072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Phenomena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Solution 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Analysis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Future</a:t>
            </a:r>
          </a:p>
        </p:txBody>
      </p:sp>
      <p:pic>
        <p:nvPicPr>
          <p:cNvPr id="5" name="Picture 4" descr="Datei:Formic-acid-3D-balls-A.png – Wikipedia">
            <a:extLst>
              <a:ext uri="{FF2B5EF4-FFF2-40B4-BE49-F238E27FC236}">
                <a16:creationId xmlns:a16="http://schemas.microsoft.com/office/drawing/2014/main" id="{44A99F10-3CC4-C7D9-60C1-8E0091A0E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290" y="-6270"/>
            <a:ext cx="3823854" cy="3005121"/>
          </a:xfrm>
          <a:prstGeom prst="rect">
            <a:avLst/>
          </a:prstGeom>
        </p:spPr>
      </p:pic>
      <p:pic>
        <p:nvPicPr>
          <p:cNvPr id="6" name="Picture 5" descr="File:Carbon-monoxide-3D-balls.png - Wikipedia">
            <a:extLst>
              <a:ext uri="{FF2B5EF4-FFF2-40B4-BE49-F238E27FC236}">
                <a16:creationId xmlns:a16="http://schemas.microsoft.com/office/drawing/2014/main" id="{F4162B4B-0CE8-E5D8-D684-EE6C416CB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60000">
            <a:off x="8811492" y="3330217"/>
            <a:ext cx="2854035" cy="1486038"/>
          </a:xfrm>
          <a:prstGeom prst="rect">
            <a:avLst/>
          </a:prstGeom>
        </p:spPr>
      </p:pic>
      <p:pic>
        <p:nvPicPr>
          <p:cNvPr id="7" name="Picture 6" descr="File:Carbon dioxide 3D ball.png - Wikimedia Commons">
            <a:extLst>
              <a:ext uri="{FF2B5EF4-FFF2-40B4-BE49-F238E27FC236}">
                <a16:creationId xmlns:a16="http://schemas.microsoft.com/office/drawing/2014/main" id="{86B5EBAD-B7DA-8CAD-8A73-BFB6C650B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00000">
            <a:off x="5084618" y="3950083"/>
            <a:ext cx="2743200" cy="1950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15768C-7653-6635-331D-79020229B308}"/>
              </a:ext>
            </a:extLst>
          </p:cNvPr>
          <p:cNvSpPr txBox="1"/>
          <p:nvPr/>
        </p:nvSpPr>
        <p:spPr>
          <a:xfrm>
            <a:off x="9815945" y="6476999"/>
            <a:ext cx="2372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Image Source: Wikipedia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B8ECEB-3A7F-D59E-8B7A-1D720A0AB129}"/>
              </a:ext>
            </a:extLst>
          </p:cNvPr>
          <p:cNvSpPr txBox="1"/>
          <p:nvPr/>
        </p:nvSpPr>
        <p:spPr>
          <a:xfrm>
            <a:off x="5493327" y="2971799"/>
            <a:ext cx="16798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FORMIC ACID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A9FC7-F94C-4D02-292E-78FEDED49712}"/>
              </a:ext>
            </a:extLst>
          </p:cNvPr>
          <p:cNvSpPr txBox="1"/>
          <p:nvPr/>
        </p:nvSpPr>
        <p:spPr>
          <a:xfrm>
            <a:off x="9040091" y="4925289"/>
            <a:ext cx="25388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CARBON MONOXIDE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98914-A789-ACFA-CB92-AD9AB1591C7E}"/>
              </a:ext>
            </a:extLst>
          </p:cNvPr>
          <p:cNvSpPr txBox="1"/>
          <p:nvPr/>
        </p:nvSpPr>
        <p:spPr>
          <a:xfrm>
            <a:off x="4925290" y="5534889"/>
            <a:ext cx="22201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CARBON DIOXIDE</a:t>
            </a:r>
          </a:p>
        </p:txBody>
      </p:sp>
    </p:spTree>
    <p:extLst>
      <p:ext uri="{BB962C8B-B14F-4D97-AF65-F5344CB8AC3E}">
        <p14:creationId xmlns:p14="http://schemas.microsoft.com/office/powerpoint/2010/main" val="2052918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E2523-A3E2-5205-F187-1B3A24C8E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C601523-6DEB-FEE9-3C74-ABEE7F27B102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763E7-D185-CE9E-C3BF-C56861D49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050C3-063D-BF48-3BE2-F99577B1D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10F10E-71DC-8795-6758-377AFE4EFF7A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SOLUTION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6ACBC-8FF5-FD1D-B2BF-8668B48AB17E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RESULTS</a:t>
            </a:r>
            <a:endParaRPr lang="en-US" dirty="0"/>
          </a:p>
        </p:txBody>
      </p:sp>
      <p:pic>
        <p:nvPicPr>
          <p:cNvPr id="8" name="Case 1 Concentration profile">
            <a:hlinkClick r:id="" action="ppaction://media"/>
            <a:extLst>
              <a:ext uri="{FF2B5EF4-FFF2-40B4-BE49-F238E27FC236}">
                <a16:creationId xmlns:a16="http://schemas.microsoft.com/office/drawing/2014/main" id="{67A20D10-7E07-35B5-334F-68281CFBC71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055079" y="1677837"/>
            <a:ext cx="6409427" cy="48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6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E11E7-5EFE-18BC-BE99-311113BB9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0A5432D-59BB-70BC-1E92-88DAF85E4446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FC38A-B898-AC8F-63B3-0729E9846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D6D7D-1BDB-DD86-9CD3-A40D52F6B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94A929-2B78-51CF-4715-96FF809F3213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29B4E-C189-EB9A-289E-272D1FE66310}"/>
              </a:ext>
            </a:extLst>
          </p:cNvPr>
          <p:cNvSpPr txBox="1"/>
          <p:nvPr/>
        </p:nvSpPr>
        <p:spPr>
          <a:xfrm>
            <a:off x="5049983" y="1295400"/>
            <a:ext cx="56318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ANALYSIS</a:t>
            </a:r>
          </a:p>
          <a:p>
            <a:pPr algn="ctr"/>
            <a:r>
              <a:rPr lang="en-US" sz="2000" i="1" dirty="0"/>
              <a:t>The </a:t>
            </a:r>
            <a:r>
              <a:rPr lang="en-US" sz="2000" i="1" dirty="0">
                <a:ea typeface="+mn-lt"/>
                <a:cs typeface="+mn-lt"/>
              </a:rPr>
              <a:t>Bifurcation Diagram</a:t>
            </a:r>
            <a:endParaRPr lang="en-US" sz="2000" i="1" dirty="0"/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3772988-1CE5-1089-B3C9-273681239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12" t="-53" r="5802"/>
          <a:stretch/>
        </p:blipFill>
        <p:spPr>
          <a:xfrm>
            <a:off x="4703617" y="2117216"/>
            <a:ext cx="7008683" cy="3929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EEA539-EA64-11A0-AAAF-481A72C90C66}"/>
              </a:ext>
            </a:extLst>
          </p:cNvPr>
          <p:cNvSpPr txBox="1"/>
          <p:nvPr/>
        </p:nvSpPr>
        <p:spPr>
          <a:xfrm>
            <a:off x="4703617" y="6286500"/>
            <a:ext cx="87214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dirty="0"/>
              <a:t>Food for thought: Why doesn't Surface Coverage ever exceed 0.5 while it goes below 0.1? </a:t>
            </a:r>
          </a:p>
        </p:txBody>
      </p:sp>
    </p:spTree>
    <p:extLst>
      <p:ext uri="{BB962C8B-B14F-4D97-AF65-F5344CB8AC3E}">
        <p14:creationId xmlns:p14="http://schemas.microsoft.com/office/powerpoint/2010/main" val="1072534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5E791-CCD5-A92A-6388-7F89FA52F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AE8EF3-4F81-8C7E-2D63-6FFEC806DE4C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D8593-C656-607D-6317-E7045B6D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CDDE-073B-4BE4-E25B-D069812A9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E4B445-3A23-4694-C09E-1BF1C42944EE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3B518-C819-681E-5015-4D4849E4E29B}"/>
              </a:ext>
            </a:extLst>
          </p:cNvPr>
          <p:cNvSpPr txBox="1"/>
          <p:nvPr/>
        </p:nvSpPr>
        <p:spPr>
          <a:xfrm>
            <a:off x="5049983" y="1295400"/>
            <a:ext cx="56318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ANALYSIS</a:t>
            </a:r>
          </a:p>
          <a:p>
            <a:pPr algn="ctr"/>
            <a:r>
              <a:rPr lang="en-US" sz="2000" i="1" dirty="0"/>
              <a:t>The </a:t>
            </a:r>
            <a:r>
              <a:rPr lang="en-US" sz="2000" i="1" dirty="0">
                <a:ea typeface="+mn-lt"/>
                <a:cs typeface="+mn-lt"/>
              </a:rPr>
              <a:t>θ</a:t>
            </a:r>
            <a:r>
              <a:rPr lang="en-US" sz="2000" i="1" dirty="0"/>
              <a:t> time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22A56-9C87-BC41-6D32-F280525D79D4}"/>
              </a:ext>
            </a:extLst>
          </p:cNvPr>
          <p:cNvSpPr txBox="1"/>
          <p:nvPr/>
        </p:nvSpPr>
        <p:spPr>
          <a:xfrm>
            <a:off x="5049982" y="2012374"/>
            <a:ext cx="7135088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Note: </a:t>
            </a:r>
          </a:p>
          <a:p>
            <a:r>
              <a:rPr lang="en-US" sz="2000" i="1" err="1"/>
              <a:t>θ</a:t>
            </a:r>
            <a:r>
              <a:rPr lang="en-US" sz="2000" b="1" baseline="-25000" err="1"/>
              <a:t>on</a:t>
            </a:r>
            <a:r>
              <a:rPr lang="en-US" sz="2000" b="1" dirty="0"/>
              <a:t> = 0.5 and </a:t>
            </a:r>
            <a:r>
              <a:rPr lang="en-US" sz="2000" i="1" err="1"/>
              <a:t>θ</a:t>
            </a:r>
            <a:r>
              <a:rPr lang="en-US" sz="2000" b="1" baseline="-25000" err="1"/>
              <a:t>off</a:t>
            </a:r>
            <a:r>
              <a:rPr lang="en-US" sz="2000" b="1" dirty="0"/>
              <a:t> = 0.1</a:t>
            </a:r>
            <a:endParaRPr lang="en-US"/>
          </a:p>
          <a:p>
            <a:endParaRPr lang="en-US" sz="2000" dirty="0"/>
          </a:p>
          <a:p>
            <a:r>
              <a:rPr lang="en-US" sz="2000" dirty="0"/>
              <a:t>5 Regimes: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Regime 1: Complete Saturation (𝜂 = 0)</a:t>
            </a: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Regime 2: Partial Saturation (0 &lt; 𝜂 ⩽ 0.11)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Regime 3: Bounded Oscillations (0.12 ⩽ 𝜂 ⩽ 0.21)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Regime 4: Overshooting Oscillations (0.22 ⩽ 𝜂 &lt; 0.3)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Regime 5: Boundary Oscillations (0.3 ⩽ 𝜂)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Note 2:</a:t>
            </a:r>
            <a:br>
              <a:rPr lang="en-US" sz="2000" b="1" dirty="0">
                <a:latin typeface="Times New Roman"/>
                <a:cs typeface="Times New Roman"/>
              </a:rPr>
            </a:br>
            <a:r>
              <a:rPr lang="en-US" sz="2000" b="1" dirty="0">
                <a:latin typeface="Times New Roman"/>
                <a:cs typeface="Times New Roman"/>
              </a:rPr>
              <a:t>As </a:t>
            </a:r>
            <a:r>
              <a:rPr lang="en-US" sz="2000" b="1" dirty="0">
                <a:ea typeface="+mn-lt"/>
                <a:cs typeface="+mn-lt"/>
              </a:rPr>
              <a:t>θ </a:t>
            </a:r>
            <a:r>
              <a:rPr lang="en-US" sz="2000" b="1" dirty="0">
                <a:solidFill>
                  <a:srgbClr val="000000"/>
                </a:solidFill>
                <a:ea typeface="+mn-lt"/>
                <a:cs typeface="+mn-lt"/>
              </a:rPr>
              <a:t>increases in regime 3, the frequency of oscillations increases</a:t>
            </a:r>
            <a:endParaRPr lang="en-US" sz="1500" b="1" dirty="0">
              <a:solidFill>
                <a:srgbClr val="ECECEC"/>
              </a:solidFill>
              <a:latin typeface="Goudy Old Style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4578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4598A-E228-37CA-8BE5-DCA2F809F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2CA4A0-62C6-8C31-2C74-4F2D4FD88B48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5DDEA-080F-B132-64DF-B0571F7F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1F62-7210-2289-DDD3-337678340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793C43-2F1D-CDAA-3978-6EFAF3A2B47E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13AA7-2858-2F90-AC14-6D35B5E69724}"/>
              </a:ext>
            </a:extLst>
          </p:cNvPr>
          <p:cNvSpPr txBox="1"/>
          <p:nvPr/>
        </p:nvSpPr>
        <p:spPr>
          <a:xfrm>
            <a:off x="5049983" y="1295400"/>
            <a:ext cx="56318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ANALYSIS</a:t>
            </a:r>
          </a:p>
          <a:p>
            <a:pPr algn="ctr"/>
            <a:r>
              <a:rPr lang="en-US" sz="2000" i="1" dirty="0"/>
              <a:t>The </a:t>
            </a:r>
            <a:r>
              <a:rPr lang="en-US" sz="2000" i="1" dirty="0">
                <a:ea typeface="+mn-lt"/>
                <a:cs typeface="+mn-lt"/>
              </a:rPr>
              <a:t>Concentration</a:t>
            </a:r>
            <a:r>
              <a:rPr lang="en-US" sz="2000" i="1" dirty="0"/>
              <a:t>-Space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915CB4-3EC3-42A6-44DC-FCECFA699217}"/>
              </a:ext>
            </a:extLst>
          </p:cNvPr>
          <p:cNvSpPr txBox="1"/>
          <p:nvPr/>
        </p:nvSpPr>
        <p:spPr>
          <a:xfrm>
            <a:off x="5049982" y="2247902"/>
            <a:ext cx="71489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ea typeface="+mn-lt"/>
                <a:cs typeface="+mn-lt"/>
              </a:rPr>
              <a:t>We then consider an overshooting case (𝜂 = 0.25) and observe how concentration varies across space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6CEEB069-B193-FCD3-BFE0-8EDF5A00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0" y="2992149"/>
            <a:ext cx="4610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04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67860-14F9-3442-30CC-22D7D5B7E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5D310A8-4BB8-1E44-29F4-76C12FC11646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88A082-A0F4-1E04-44F5-A723E9CA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99CA4-CF9D-8A10-66BD-C6D29725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1B19D4-95B6-54B2-066D-49C1318489BA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9E9B49-A863-06C4-C936-428040F05326}"/>
              </a:ext>
            </a:extLst>
          </p:cNvPr>
          <p:cNvSpPr txBox="1"/>
          <p:nvPr/>
        </p:nvSpPr>
        <p:spPr>
          <a:xfrm>
            <a:off x="5049983" y="1295400"/>
            <a:ext cx="563187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CASE 1: THE ANALYSIS</a:t>
            </a:r>
          </a:p>
          <a:p>
            <a:pPr algn="ctr"/>
            <a:r>
              <a:rPr lang="en-US" sz="2000" i="1" dirty="0"/>
              <a:t>The </a:t>
            </a:r>
            <a:r>
              <a:rPr lang="en-US" sz="2000" i="1" dirty="0">
                <a:ea typeface="+mn-lt"/>
                <a:cs typeface="+mn-lt"/>
              </a:rPr>
              <a:t>Concentration</a:t>
            </a:r>
            <a:r>
              <a:rPr lang="en-US" sz="2000" i="1" dirty="0"/>
              <a:t>-Space profile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30E78-A57A-E940-3875-256D1B007FED}"/>
              </a:ext>
            </a:extLst>
          </p:cNvPr>
          <p:cNvSpPr txBox="1"/>
          <p:nvPr/>
        </p:nvSpPr>
        <p:spPr>
          <a:xfrm>
            <a:off x="5049982" y="2247901"/>
            <a:ext cx="713508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KEY POINT: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>
                <a:latin typeface="Times New Roman"/>
                <a:cs typeface="Times New Roman"/>
              </a:rPr>
              <a:t>We considered </a:t>
            </a:r>
            <a:r>
              <a:rPr lang="en-US" sz="2000" b="1" err="1">
                <a:latin typeface="Times New Roman"/>
                <a:cs typeface="Times New Roman"/>
              </a:rPr>
              <a:t>dC</a:t>
            </a:r>
            <a:r>
              <a:rPr lang="en-US" sz="2000" b="1" dirty="0">
                <a:latin typeface="Times New Roman"/>
                <a:cs typeface="Times New Roman"/>
              </a:rPr>
              <a:t>/dt = 0 however, it clearly changes with time.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r>
              <a:rPr lang="en-US" sz="2000" dirty="0">
                <a:ea typeface="+mn-lt"/>
                <a:cs typeface="+mn-lt"/>
              </a:rPr>
              <a:t>This approximation could only be made based on the argument that Diffusion is faster than Surface deposition. However, this is still an approximation and will be dropped in subsequent cases.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61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7394-9953-AB0C-995D-9D45BDC67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F88D04A-B9FE-E2A1-D0F5-8CBEF3953B97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D8A27-3BE6-DE39-EC85-E06887D6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47696-4132-ED78-C4D9-9F1D7D9F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EFB3280-457A-CC17-F82C-BFD6F4BB601B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FUTURE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2AD48-A32B-D1DD-5387-4D1A6D4184FB}"/>
              </a:ext>
            </a:extLst>
          </p:cNvPr>
          <p:cNvSpPr txBox="1"/>
          <p:nvPr/>
        </p:nvSpPr>
        <p:spPr>
          <a:xfrm>
            <a:off x="6089073" y="1430483"/>
            <a:ext cx="713508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Solving Cases 2-5</a:t>
            </a:r>
            <a:endParaRPr lang="en-US" sz="240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Establishing existence of resonance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Application to analytical measurements</a:t>
            </a:r>
          </a:p>
        </p:txBody>
      </p:sp>
    </p:spTree>
    <p:extLst>
      <p:ext uri="{BB962C8B-B14F-4D97-AF65-F5344CB8AC3E}">
        <p14:creationId xmlns:p14="http://schemas.microsoft.com/office/powerpoint/2010/main" val="671345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4EB2-070F-FC72-74A0-6B5CF53A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CE40-A258-1C9B-688C-BA3E9E3EA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PROFESSOR BEN JOHNSON</a:t>
            </a:r>
          </a:p>
          <a:p>
            <a:r>
              <a:rPr lang="en-US" dirty="0"/>
              <a:t>JIXIA LU</a:t>
            </a:r>
          </a:p>
          <a:p>
            <a:r>
              <a:rPr lang="en-US" dirty="0"/>
              <a:t>PERPLEXITY AI: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/>
              <a:t>Used for literature Review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/>
              <a:t>Help in code writing</a:t>
            </a:r>
          </a:p>
          <a:p>
            <a:pPr marL="560070" lvl="1" indent="-285750">
              <a:buFont typeface="Arial"/>
              <a:buChar char="•"/>
            </a:pPr>
            <a:r>
              <a:rPr lang="en-US" dirty="0"/>
              <a:t>Brain storming </a:t>
            </a:r>
          </a:p>
        </p:txBody>
      </p:sp>
    </p:spTree>
    <p:extLst>
      <p:ext uri="{BB962C8B-B14F-4D97-AF65-F5344CB8AC3E}">
        <p14:creationId xmlns:p14="http://schemas.microsoft.com/office/powerpoint/2010/main" val="359661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7C88C-E05F-FDDB-4445-BCBE6B6C0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1416FB8-5419-F468-28D7-84B5B477B36A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A9074-756C-6B72-5BFB-14436835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091C-289F-F0F1-2473-3C4F1B5A0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Phenomena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B0ECC7B-DA49-B862-6427-E0C2BDFDB715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PHENOMENA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F8C8C-C234-D25F-C194-CBD86B8D5F1E}"/>
              </a:ext>
            </a:extLst>
          </p:cNvPr>
          <p:cNvSpPr txBox="1"/>
          <p:nvPr/>
        </p:nvSpPr>
        <p:spPr>
          <a:xfrm>
            <a:off x="4883728" y="1253837"/>
            <a:ext cx="59643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FORMIC ACID ELCTROCHEMICAL OXIDATION</a:t>
            </a:r>
          </a:p>
        </p:txBody>
      </p:sp>
      <p:pic>
        <p:nvPicPr>
          <p:cNvPr id="10" name="Picture 9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89964335-5401-A865-8CF8-8CCC797A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003" y="1837026"/>
            <a:ext cx="360997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1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18059-E06F-010D-9A88-DE6E01CF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28260E-8018-2428-61E6-2BB3E9A2B584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5360D-C099-2896-48CD-427B78B5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4A11-0F79-7551-2DF0-CA0D6B6B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Phenomena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917B51-89B8-C60A-8E4D-209B2D158A36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PHENOMENA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818F9-21D1-319C-4D9E-92513CA2E79F}"/>
              </a:ext>
            </a:extLst>
          </p:cNvPr>
          <p:cNvSpPr txBox="1"/>
          <p:nvPr/>
        </p:nvSpPr>
        <p:spPr>
          <a:xfrm>
            <a:off x="4994564" y="1253837"/>
            <a:ext cx="5742708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FORMIC ACID ELCTROCHEMICAL OXIDATION</a:t>
            </a:r>
          </a:p>
          <a:p>
            <a:pPr algn="ctr"/>
            <a:r>
              <a:rPr lang="en-US" i="1" dirty="0"/>
              <a:t>Reactions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0957A-DBF5-9D71-7DCB-622D7DAC7A75}"/>
              </a:ext>
            </a:extLst>
          </p:cNvPr>
          <p:cNvSpPr txBox="1"/>
          <p:nvPr/>
        </p:nvSpPr>
        <p:spPr>
          <a:xfrm>
            <a:off x="4987636" y="2777836"/>
            <a:ext cx="574963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ea typeface="+mn-lt"/>
                <a:cs typeface="+mn-lt"/>
              </a:rPr>
              <a:t>HCOOH ⇄ CO (adsorbed) + H</a:t>
            </a:r>
            <a:r>
              <a:rPr lang="en-US" sz="2800" baseline="-25000" dirty="0">
                <a:ea typeface="+mn-lt"/>
                <a:cs typeface="+mn-lt"/>
              </a:rPr>
              <a:t>2</a:t>
            </a:r>
            <a:r>
              <a:rPr lang="en-US" sz="2800" dirty="0">
                <a:ea typeface="+mn-lt"/>
                <a:cs typeface="+mn-lt"/>
              </a:rPr>
              <a:t>O</a:t>
            </a:r>
          </a:p>
          <a:p>
            <a:pPr marL="342900" indent="-342900">
              <a:buAutoNum type="arabicPeriod"/>
            </a:pPr>
            <a:r>
              <a:rPr lang="en-US" sz="2800" dirty="0">
                <a:ea typeface="+mn-lt"/>
                <a:cs typeface="+mn-lt"/>
              </a:rPr>
              <a:t>CO + H</a:t>
            </a:r>
            <a:r>
              <a:rPr lang="en-US" sz="2800" baseline="-25000" dirty="0">
                <a:ea typeface="+mn-lt"/>
                <a:cs typeface="+mn-lt"/>
              </a:rPr>
              <a:t>2</a:t>
            </a:r>
            <a:r>
              <a:rPr lang="en-US" sz="2800" dirty="0">
                <a:ea typeface="+mn-lt"/>
                <a:cs typeface="+mn-lt"/>
              </a:rPr>
              <a:t>O </a:t>
            </a:r>
            <a:r>
              <a:rPr lang="en-US" sz="2800" dirty="0">
                <a:latin typeface="Arial"/>
                <a:ea typeface="+mn-lt"/>
                <a:cs typeface="+mn-lt"/>
              </a:rPr>
              <a:t>→</a:t>
            </a:r>
            <a:r>
              <a:rPr lang="en-US" sz="2800" dirty="0">
                <a:ea typeface="+mn-lt"/>
                <a:cs typeface="+mn-lt"/>
              </a:rPr>
              <a:t> CO</a:t>
            </a:r>
            <a:r>
              <a:rPr lang="en-US" sz="2800" baseline="-25000" dirty="0">
                <a:ea typeface="+mn-lt"/>
                <a:cs typeface="+mn-lt"/>
              </a:rPr>
              <a:t>2</a:t>
            </a:r>
            <a:r>
              <a:rPr lang="en-US" sz="2800" dirty="0">
                <a:ea typeface="+mn-lt"/>
                <a:cs typeface="+mn-lt"/>
              </a:rPr>
              <a:t> + H</a:t>
            </a:r>
            <a:r>
              <a:rPr lang="en-US" sz="2800" baseline="-25000" dirty="0">
                <a:ea typeface="+mn-lt"/>
                <a:cs typeface="+mn-lt"/>
              </a:rPr>
              <a:t>2</a:t>
            </a:r>
            <a:r>
              <a:rPr lang="en-US" sz="2800" dirty="0">
                <a:ea typeface="+mn-lt"/>
                <a:cs typeface="+mn-lt"/>
              </a:rPr>
              <a:t> + 2e</a:t>
            </a:r>
            <a:r>
              <a:rPr lang="en-US" sz="2800" baseline="30000" dirty="0">
                <a:ea typeface="+mn-lt"/>
                <a:cs typeface="+mn-lt"/>
              </a:rPr>
              <a:t>-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44875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163FB-29EA-4733-6DFF-DDC3A2011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2CF2E7-B85A-BC6A-2259-BF989671A5F5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BB317-B626-21FD-C97A-E87F2E00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2C37-2EFB-1135-E9AB-93EF1F23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4FAA8D3-DB97-3731-3E51-484E485E3DB6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53F43-C0AB-3697-5C3E-2C54865C85DB}"/>
              </a:ext>
            </a:extLst>
          </p:cNvPr>
          <p:cNvSpPr txBox="1"/>
          <p:nvPr/>
        </p:nvSpPr>
        <p:spPr>
          <a:xfrm>
            <a:off x="5271655" y="1336963"/>
            <a:ext cx="51746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BULK DIFFUSION OF FORMIC ACID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E08AB4-5AA3-7174-C506-472129C5C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734" y="2022331"/>
            <a:ext cx="3839440" cy="1220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2A7DD6-8214-60E0-4C91-B3F21E46130A}"/>
              </a:ext>
            </a:extLst>
          </p:cNvPr>
          <p:cNvSpPr txBox="1"/>
          <p:nvPr/>
        </p:nvSpPr>
        <p:spPr>
          <a:xfrm>
            <a:off x="5936673" y="3924300"/>
            <a:ext cx="547254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Reasons:</a:t>
            </a:r>
          </a:p>
          <a:p>
            <a:pPr marL="342900" indent="-342900">
              <a:buAutoNum type="arabicPeriod"/>
            </a:pPr>
            <a:r>
              <a:rPr lang="en-US" sz="2000" dirty="0"/>
              <a:t>Keeps concentration in bulk constant</a:t>
            </a:r>
          </a:p>
          <a:p>
            <a:pPr marL="342900" indent="-342900">
              <a:buAutoNum type="arabicPeriod"/>
            </a:pPr>
            <a:r>
              <a:rPr lang="en-US" sz="2000" dirty="0"/>
              <a:t>Allows finite domain oscillations</a:t>
            </a:r>
          </a:p>
          <a:p>
            <a:pPr marL="342900" indent="-342900">
              <a:buAutoNum type="arabicPeriod"/>
            </a:pPr>
            <a:r>
              <a:rPr lang="en-US" sz="2000" dirty="0"/>
              <a:t>Defines a length scale</a:t>
            </a:r>
          </a:p>
        </p:txBody>
      </p:sp>
    </p:spTree>
    <p:extLst>
      <p:ext uri="{BB962C8B-B14F-4D97-AF65-F5344CB8AC3E}">
        <p14:creationId xmlns:p14="http://schemas.microsoft.com/office/powerpoint/2010/main" val="41065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7453C-D957-DD93-2572-E0ADD196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ABC5CE-7CD8-8D46-32C2-74CB8343C9F8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ACE68-B640-00C3-4E2C-7574005A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47D4-9F5C-25CB-7C4C-83057CC2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E929AE-C80A-83D6-B43C-C2743EEB0F8F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DF3B0-F79F-F343-EA22-A74F8BC05FC4}"/>
              </a:ext>
            </a:extLst>
          </p:cNvPr>
          <p:cNvSpPr txBox="1"/>
          <p:nvPr/>
        </p:nvSpPr>
        <p:spPr>
          <a:xfrm>
            <a:off x="5271655" y="1336963"/>
            <a:ext cx="51746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SURFACE COVERAGE OF CO</a:t>
            </a:r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B4DF6E5-ABF3-107C-1AA9-E657B22B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75" y="2021897"/>
            <a:ext cx="5293302" cy="12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8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D9CC1-018A-E6AE-92EE-CAB63D7D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9902B1A-0A89-81E0-FBD7-41377706A6D5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6C650-23A5-0AD1-DE37-E72D017E6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DD04B-CD5D-F04B-8544-E63BA7D1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B8D0C8-DD4A-D964-9984-F3A082FD373E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75D75-5C90-6E09-9576-A5628F73B99E}"/>
              </a:ext>
            </a:extLst>
          </p:cNvPr>
          <p:cNvSpPr txBox="1"/>
          <p:nvPr/>
        </p:nvSpPr>
        <p:spPr>
          <a:xfrm>
            <a:off x="5271655" y="1336963"/>
            <a:ext cx="51746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SURFACE COVERAGE OF 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C749A-6BFF-A1A7-72E4-79627976931F}"/>
              </a:ext>
            </a:extLst>
          </p:cNvPr>
          <p:cNvSpPr txBox="1"/>
          <p:nvPr/>
        </p:nvSpPr>
        <p:spPr>
          <a:xfrm>
            <a:off x="5936673" y="3924300"/>
            <a:ext cx="547254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Note: </a:t>
            </a:r>
          </a:p>
          <a:p>
            <a:r>
              <a:rPr lang="en-US" sz="2000" b="1" dirty="0"/>
              <a:t>The unit for k</a:t>
            </a:r>
            <a:r>
              <a:rPr lang="en-US" sz="2000" b="1" baseline="-25000" dirty="0"/>
              <a:t>1</a:t>
            </a:r>
            <a:r>
              <a:rPr lang="en-US" sz="2000" b="1" dirty="0"/>
              <a:t> is not sec</a:t>
            </a:r>
            <a:r>
              <a:rPr lang="en-US" sz="2000" b="1" baseline="30000" dirty="0"/>
              <a:t>-1</a:t>
            </a:r>
            <a:r>
              <a:rPr lang="en-US" sz="2000" b="1" dirty="0"/>
              <a:t>. It is m/s</a:t>
            </a:r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37AD7C4-A9CB-A9D1-C8F9-46F08EFE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75" y="2021897"/>
            <a:ext cx="5293302" cy="12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6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03B4-A079-F084-1C5F-07AF29FF2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E197F2-5841-82C1-3DAD-8B2B997ABF7F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7B454-A4BF-B2AB-9851-C6958D374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4104D-668F-0106-EEB9-16247347A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01C046-A3C7-765C-30C4-E8B00DEB7E25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50C11E-6EE4-A180-D8AD-9BD3D9E698A6}"/>
              </a:ext>
            </a:extLst>
          </p:cNvPr>
          <p:cNvSpPr txBox="1"/>
          <p:nvPr/>
        </p:nvSpPr>
        <p:spPr>
          <a:xfrm>
            <a:off x="5271655" y="1336963"/>
            <a:ext cx="51746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SURFACE COVERAGE OF CO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AFF970-C417-48F4-E6A5-C8936A2BBDF8}"/>
              </a:ext>
            </a:extLst>
          </p:cNvPr>
          <p:cNvSpPr txBox="1"/>
          <p:nvPr/>
        </p:nvSpPr>
        <p:spPr>
          <a:xfrm>
            <a:off x="5936673" y="3924300"/>
            <a:ext cx="5472544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Note: </a:t>
            </a:r>
          </a:p>
          <a:p>
            <a:r>
              <a:rPr lang="en-US" sz="2000" b="1" dirty="0"/>
              <a:t>The unit for k</a:t>
            </a:r>
            <a:r>
              <a:rPr lang="en-US" sz="2000" b="1" baseline="-25000" dirty="0"/>
              <a:t>1</a:t>
            </a:r>
            <a:r>
              <a:rPr lang="en-US" sz="2000" b="1" dirty="0"/>
              <a:t> is not sec</a:t>
            </a:r>
            <a:r>
              <a:rPr lang="en-US" sz="2000" b="1" baseline="30000" dirty="0"/>
              <a:t>-1</a:t>
            </a:r>
            <a:r>
              <a:rPr lang="en-US" sz="2000" b="1" dirty="0"/>
              <a:t>. It is m/s</a:t>
            </a:r>
            <a:endParaRPr lang="en-US" sz="2000" b="1"/>
          </a:p>
          <a:p>
            <a:endParaRPr lang="en-US" sz="2000" dirty="0"/>
          </a:p>
          <a:p>
            <a:r>
              <a:rPr lang="en-US" sz="2000" dirty="0"/>
              <a:t>Reasons:</a:t>
            </a:r>
          </a:p>
          <a:p>
            <a:pPr marL="457200" indent="-457200">
              <a:buAutoNum type="arabicPeriod"/>
            </a:pPr>
            <a:r>
              <a:rPr lang="en-US" sz="2000"/>
              <a:t>To make the LHS dimensionally consistent</a:t>
            </a:r>
          </a:p>
          <a:p>
            <a:pPr marL="457200" indent="-457200">
              <a:buAutoNum type="arabicPeriod"/>
            </a:pPr>
            <a:r>
              <a:rPr lang="en-US" sz="2000" dirty="0"/>
              <a:t>To express surface reaction instead of bulk</a:t>
            </a:r>
          </a:p>
          <a:p>
            <a:pPr marL="457200" indent="-457200">
              <a:buAutoNum type="arabicPeriod"/>
            </a:pPr>
            <a:r>
              <a:rPr lang="en-US" sz="2000" dirty="0"/>
              <a:t>To show dependance on availability of sites</a:t>
            </a:r>
          </a:p>
          <a:p>
            <a:pPr marL="457200" indent="-457200">
              <a:buAutoNum type="arabicPeriod"/>
            </a:pPr>
            <a:r>
              <a:rPr lang="en-US" sz="2000" dirty="0"/>
              <a:t>To inculcate oxidation via electricity</a:t>
            </a:r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806EF94-C12D-1EA5-3C59-70B0D4220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875" y="2021897"/>
            <a:ext cx="5293302" cy="12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26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BF8F2-5B05-C15E-BD5F-1D8E2B6CC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85FC67C-3F6C-A5D6-9C33-B2B3DBD90599}"/>
              </a:ext>
            </a:extLst>
          </p:cNvPr>
          <p:cNvSpPr/>
          <p:nvPr/>
        </p:nvSpPr>
        <p:spPr>
          <a:xfrm>
            <a:off x="-4545513" y="-1018"/>
            <a:ext cx="9085932" cy="6824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5F090-6290-FBE6-F630-A2CBBCA4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B0FD-EA3B-2A8E-0D67-2117C9F85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7"/>
            <a:ext cx="3146584" cy="3650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Phenomena</a:t>
            </a:r>
            <a:endParaRPr lang="en-US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Model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Cases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Solution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Analysis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The Future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6A03F4-3C3F-78E6-0F17-B0F8E2B97173}"/>
              </a:ext>
            </a:extLst>
          </p:cNvPr>
          <p:cNvSpPr txBox="1">
            <a:spLocks/>
          </p:cNvSpPr>
          <p:nvPr/>
        </p:nvSpPr>
        <p:spPr>
          <a:xfrm>
            <a:off x="4125580" y="183732"/>
            <a:ext cx="7469202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996D9-BF23-82DA-7B92-48161D8C5E3C}"/>
              </a:ext>
            </a:extLst>
          </p:cNvPr>
          <p:cNvSpPr txBox="1"/>
          <p:nvPr/>
        </p:nvSpPr>
        <p:spPr>
          <a:xfrm>
            <a:off x="5049983" y="1295400"/>
            <a:ext cx="56318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BUTLER VOLMER KINETICS WITH A TWIST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D1970-CB0B-8204-1A93-DCDB233E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547" y="2021465"/>
            <a:ext cx="6346248" cy="1194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8C268F-72F6-A5C8-40F9-1BB6AA059753}"/>
              </a:ext>
            </a:extLst>
          </p:cNvPr>
          <p:cNvSpPr txBox="1"/>
          <p:nvPr/>
        </p:nvSpPr>
        <p:spPr>
          <a:xfrm>
            <a:off x="5226626" y="3408218"/>
            <a:ext cx="60024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Reason:</a:t>
            </a:r>
          </a:p>
          <a:p>
            <a:pPr marL="342900" indent="-342900">
              <a:buAutoNum type="arabicPeriod"/>
            </a:pPr>
            <a:r>
              <a:rPr lang="en-US" dirty="0"/>
              <a:t>BV kinetics can be used to model both fast and slow Electron transfer</a:t>
            </a:r>
          </a:p>
        </p:txBody>
      </p:sp>
    </p:spTree>
    <p:extLst>
      <p:ext uri="{BB962C8B-B14F-4D97-AF65-F5344CB8AC3E}">
        <p14:creationId xmlns:p14="http://schemas.microsoft.com/office/powerpoint/2010/main" val="51309840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Marrakesh">
      <a:dk1>
        <a:srgbClr val="000000"/>
      </a:dk1>
      <a:lt1>
        <a:srgbClr val="FFFFFF"/>
      </a:lt1>
      <a:dk2>
        <a:srgbClr val="431C30"/>
      </a:dk2>
      <a:lt2>
        <a:srgbClr val="F3F0EF"/>
      </a:lt2>
      <a:accent1>
        <a:srgbClr val="B35B55"/>
      </a:accent1>
      <a:accent2>
        <a:srgbClr val="CF7E6C"/>
      </a:accent2>
      <a:accent3>
        <a:srgbClr val="CA8F58"/>
      </a:accent3>
      <a:accent4>
        <a:srgbClr val="A97C54"/>
      </a:accent4>
      <a:accent5>
        <a:srgbClr val="917E45"/>
      </a:accent5>
      <a:accent6>
        <a:srgbClr val="647576"/>
      </a:accent6>
      <a:hlink>
        <a:srgbClr val="A25872"/>
      </a:hlink>
      <a:folHlink>
        <a:srgbClr val="667A7E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MarrakeshVTI</vt:lpstr>
      <vt:lpstr>Oscillating Oxidation of Formic Acid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INDEX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452</cp:revision>
  <dcterms:created xsi:type="dcterms:W3CDTF">2025-03-03T21:15:40Z</dcterms:created>
  <dcterms:modified xsi:type="dcterms:W3CDTF">2025-03-04T07:37:54Z</dcterms:modified>
</cp:coreProperties>
</file>