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2" r:id="rId3"/>
    <p:sldId id="258" r:id="rId4"/>
    <p:sldId id="260" r:id="rId5"/>
    <p:sldId id="261" r:id="rId6"/>
    <p:sldId id="265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E7FA-0D21-4053-9CC9-F95ECE030B4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48DAC-E017-4824-B1FA-9D067AF1C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4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workshop schedule and then the following topics.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26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32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6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6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8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6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HTML5 and CSS introduction and what they do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8DAC-E017-4824-B1FA-9D067AF1C0E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1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7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BB7168B-BB8E-49A2-8A21-5324C8944F5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EEC6375-F4DE-4BDC-9BDA-BDA192D9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8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E545-F5CF-7DA5-C5C7-1D27338C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35"/>
            <a:ext cx="9144000" cy="1059329"/>
          </a:xfrm>
        </p:spPr>
        <p:txBody>
          <a:bodyPr/>
          <a:lstStyle/>
          <a:p>
            <a:r>
              <a:rPr lang="en-GB" b="1" dirty="0"/>
              <a:t>Web Development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861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514109"/>
            <a:ext cx="5388150" cy="1829779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Scalability and Security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01C8F-31C0-AA61-2435-97007822C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0247" y="2086611"/>
            <a:ext cx="2684778" cy="26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7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E545-F5CF-7DA5-C5C7-1D27338C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35"/>
            <a:ext cx="9144000" cy="1059329"/>
          </a:xfrm>
        </p:spPr>
        <p:txBody>
          <a:bodyPr/>
          <a:lstStyle/>
          <a:p>
            <a:r>
              <a:rPr lang="en-GB" b="1" dirty="0"/>
              <a:t>HTML and CSS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46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E545-F5CF-7DA5-C5C7-1D27338C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35"/>
            <a:ext cx="9144000" cy="1059329"/>
          </a:xfrm>
        </p:spPr>
        <p:txBody>
          <a:bodyPr/>
          <a:lstStyle/>
          <a:p>
            <a:r>
              <a:rPr lang="en-GB" b="1" dirty="0"/>
              <a:t>HTML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91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30478"/>
            <a:ext cx="5388150" cy="99704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HTML and CSS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6610" y="1954529"/>
            <a:ext cx="294894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30478"/>
            <a:ext cx="5388150" cy="99704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GIT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6610" y="1954529"/>
            <a:ext cx="294894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30478"/>
            <a:ext cx="5388150" cy="99704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Python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6610" y="1960427"/>
            <a:ext cx="2948940" cy="29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30478"/>
            <a:ext cx="5388150" cy="99704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Flask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6193"/>
          <a:stretch/>
        </p:blipFill>
        <p:spPr>
          <a:xfrm>
            <a:off x="7185956" y="2345089"/>
            <a:ext cx="2937144" cy="21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30478"/>
            <a:ext cx="5388150" cy="99704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MongoDB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3446"/>
          <a:stretch/>
        </p:blipFill>
        <p:spPr>
          <a:xfrm>
            <a:off x="7185956" y="2304748"/>
            <a:ext cx="2937144" cy="22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30478"/>
            <a:ext cx="5388150" cy="997043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JavaScript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72508" y="1960427"/>
            <a:ext cx="2937144" cy="29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917767"/>
            <a:ext cx="5388150" cy="1022464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User Interfaces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625" r="90875">
                        <a14:foregroundMark x1="90875" y1="31000" x2="90875" y2="31000"/>
                        <a14:foregroundMark x1="90875" y1="31000" x2="90875" y2="31000"/>
                        <a14:foregroundMark x1="7625" y1="23833" x2="7625" y2="2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6366" y="1645862"/>
            <a:ext cx="4755034" cy="35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B15-CAD6-317D-D2AA-2E9FCBB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8" y="2514109"/>
            <a:ext cx="5388150" cy="1829779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Testing and CI/CD</a:t>
            </a:r>
            <a:endParaRPr lang="en-IN" sz="60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C72DE9-0F09-AA64-065C-AFF2CCF5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72508" y="1960427"/>
            <a:ext cx="2937144" cy="29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108</Words>
  <Application>Microsoft Office PowerPoint</Application>
  <PresentationFormat>Widescreen</PresentationFormat>
  <Paragraphs>31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Web Development</vt:lpstr>
      <vt:lpstr>HTML and CSS</vt:lpstr>
      <vt:lpstr>GIT</vt:lpstr>
      <vt:lpstr>Python</vt:lpstr>
      <vt:lpstr>Flask</vt:lpstr>
      <vt:lpstr>MongoDB</vt:lpstr>
      <vt:lpstr>JavaScript</vt:lpstr>
      <vt:lpstr>User Interfaces</vt:lpstr>
      <vt:lpstr>Testing and CI/CD</vt:lpstr>
      <vt:lpstr>Scalability and Security</vt:lpstr>
      <vt:lpstr>HTML and CSS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Om Mishra</dc:creator>
  <cp:lastModifiedBy>Om Mishra</cp:lastModifiedBy>
  <cp:revision>2</cp:revision>
  <dcterms:created xsi:type="dcterms:W3CDTF">2024-03-10T15:40:42Z</dcterms:created>
  <dcterms:modified xsi:type="dcterms:W3CDTF">2024-03-10T16:54:52Z</dcterms:modified>
</cp:coreProperties>
</file>