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1" r:id="rId42"/>
    <p:sldId id="302" r:id="rId4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474" autoAdjust="0"/>
  </p:normalViewPr>
  <p:slideViewPr>
    <p:cSldViewPr>
      <p:cViewPr varScale="1">
        <p:scale>
          <a:sx n="43" d="100"/>
          <a:sy n="43" d="100"/>
        </p:scale>
        <p:origin x="6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B29E3-E112-40D1-B396-972A25FC69C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6A43-9774-45CD-9727-00A0AFFD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4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9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6A43-9774-45CD-9727-00A0AFFD465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2381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7812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865" y="4953521"/>
            <a:ext cx="11386370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010">
              <a:lnSpc>
                <a:spcPts val="10820"/>
              </a:lnSpc>
              <a:spcBef>
                <a:spcPts val="135"/>
              </a:spcBef>
            </a:pPr>
            <a:r>
              <a:rPr lang="en-IN" spc="585" dirty="0"/>
              <a:t>Web</a:t>
            </a:r>
            <a:r>
              <a:rPr lang="en-IN" spc="-520" dirty="0"/>
              <a:t> </a:t>
            </a:r>
            <a:r>
              <a:rPr lang="en-IN" spc="120" dirty="0"/>
              <a:t>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066" y="4814378"/>
            <a:ext cx="34207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15" dirty="0"/>
              <a:t>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5165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43863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Document</a:t>
            </a:r>
            <a:r>
              <a:rPr spc="-490" dirty="0"/>
              <a:t> </a:t>
            </a:r>
            <a:r>
              <a:rPr spc="210" dirty="0"/>
              <a:t>Object</a:t>
            </a:r>
            <a:r>
              <a:rPr spc="-490" dirty="0"/>
              <a:t> </a:t>
            </a:r>
            <a:r>
              <a:rPr spc="28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4054681" y="8374974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779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2772" y="3822861"/>
            <a:ext cx="3827145" cy="4239895"/>
            <a:chOff x="14012772" y="3822861"/>
            <a:chExt cx="3827145" cy="4239895"/>
          </a:xfrm>
        </p:grpSpPr>
        <p:sp>
          <p:nvSpPr>
            <p:cNvPr id="5" name="object 5"/>
            <p:cNvSpPr/>
            <p:nvPr/>
          </p:nvSpPr>
          <p:spPr>
            <a:xfrm>
              <a:off x="17797668" y="5510062"/>
              <a:ext cx="0" cy="2510790"/>
            </a:xfrm>
            <a:custGeom>
              <a:avLst/>
              <a:gdLst/>
              <a:ahLst/>
              <a:cxnLst/>
              <a:rect l="l" t="t" r="r" b="b"/>
              <a:pathLst>
                <a:path h="251079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4682" y="5510061"/>
              <a:ext cx="0" cy="1741805"/>
            </a:xfrm>
            <a:custGeom>
              <a:avLst/>
              <a:gdLst/>
              <a:ahLst/>
              <a:cxnLst/>
              <a:rect l="l" t="t" r="r" b="b"/>
              <a:pathLst>
                <a:path h="1741804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72553" y="3822871"/>
              <a:ext cx="3545840" cy="1419225"/>
            </a:xfrm>
            <a:custGeom>
              <a:avLst/>
              <a:gdLst/>
              <a:ahLst/>
              <a:cxnLst/>
              <a:rect l="l" t="t" r="r" b="b"/>
              <a:pathLst>
                <a:path w="3545840" h="1419225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859" y="3348454"/>
            <a:ext cx="10045065" cy="664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28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55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38330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81325" y="514882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0014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944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body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92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960"/>
              </a:spcBef>
            </a:pPr>
            <a:r>
              <a:rPr sz="4600" spc="5" dirty="0">
                <a:solidFill>
                  <a:srgbClr val="FFFFFF"/>
                </a:solidFill>
                <a:latin typeface="Consolas"/>
                <a:cs typeface="Consolas"/>
              </a:rPr>
              <a:t>title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35487" y="7289864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83652" y="7515866"/>
            <a:ext cx="24212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26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92502" y="9354861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2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26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825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2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-13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82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9966" y="2261579"/>
            <a:ext cx="6854032" cy="685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93195">
              <a:lnSpc>
                <a:spcPct val="100000"/>
              </a:lnSpc>
              <a:spcBef>
                <a:spcPts val="90"/>
              </a:spcBef>
            </a:pPr>
            <a:r>
              <a:rPr spc="375" dirty="0"/>
              <a:t>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3069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Common</a:t>
            </a:r>
            <a:r>
              <a:rPr spc="-500" dirty="0"/>
              <a:t> </a:t>
            </a:r>
            <a:r>
              <a:rPr spc="315" dirty="0"/>
              <a:t>HTML</a:t>
            </a:r>
            <a:r>
              <a:rPr spc="-500" dirty="0"/>
              <a:t> </a:t>
            </a:r>
            <a:r>
              <a:rPr spc="12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531724"/>
            <a:ext cx="7805420" cy="73552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&lt;h1&gt;,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&lt;h2&gt;,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...,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&lt;h6&gt;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&lt;ol&gt;,</a:t>
            </a:r>
            <a:r>
              <a:rPr sz="495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&lt;ul&gt;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&lt;img&gt;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&lt;a&gt;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endParaRPr sz="495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6140" y="4814378"/>
            <a:ext cx="23920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2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9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45853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Common</a:t>
            </a:r>
            <a:r>
              <a:rPr spc="-495" dirty="0"/>
              <a:t> </a:t>
            </a:r>
            <a:r>
              <a:rPr spc="-125" dirty="0"/>
              <a:t>CSS</a:t>
            </a:r>
            <a:r>
              <a:rPr spc="-490" dirty="0"/>
              <a:t> </a:t>
            </a:r>
            <a:r>
              <a:rPr spc="160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684599"/>
            <a:ext cx="12747625" cy="72021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text-align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width,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margin,</a:t>
            </a:r>
            <a:r>
              <a:rPr sz="495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padding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font-family, font-size,</a:t>
            </a: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font-weight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border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2212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Identifying</a:t>
            </a:r>
            <a:r>
              <a:rPr spc="-525" dirty="0"/>
              <a:t> </a:t>
            </a:r>
            <a:r>
              <a:rPr spc="4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255232"/>
            <a:ext cx="2381250" cy="40614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40715" indent="-628650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span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0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</a:t>
            </a:r>
            <a:endParaRPr sz="4950">
              <a:latin typeface="Consolas"/>
              <a:cs typeface="Consolas"/>
            </a:endParaRPr>
          </a:p>
          <a:p>
            <a:pPr marL="640715" indent="-628650">
              <a:lnSpc>
                <a:spcPct val="100000"/>
              </a:lnSpc>
              <a:spcBef>
                <a:spcPts val="2305"/>
              </a:spcBef>
              <a:buSzPct val="124242"/>
              <a:buChar char="•"/>
              <a:tabLst>
                <a:tab pos="641350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class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112829"/>
            <a:ext cx="2232025" cy="4255770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556895" indent="-54483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557530" algn="l"/>
              </a:tabLst>
            </a:pPr>
            <a:r>
              <a:rPr sz="4950" spc="180" dirty="0">
                <a:solidFill>
                  <a:srgbClr val="FFFFFF"/>
                </a:solidFill>
                <a:latin typeface="Arial MT"/>
                <a:cs typeface="Arial MT"/>
              </a:rPr>
              <a:t>inline</a:t>
            </a:r>
            <a:endParaRPr sz="4950">
              <a:latin typeface="Arial MT"/>
              <a:cs typeface="Arial MT"/>
            </a:endParaRPr>
          </a:p>
          <a:p>
            <a:pPr marL="713740" indent="-701675">
              <a:lnSpc>
                <a:spcPct val="100000"/>
              </a:lnSpc>
              <a:spcBef>
                <a:spcPts val="2390"/>
              </a:spcBef>
              <a:buAutoNum type="arabicPeriod"/>
              <a:tabLst>
                <a:tab pos="714375" algn="l"/>
              </a:tabLst>
            </a:pPr>
            <a:r>
              <a:rPr sz="4950" spc="320" dirty="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endParaRPr sz="4950">
              <a:latin typeface="Arial MT"/>
              <a:cs typeface="Arial MT"/>
            </a:endParaRPr>
          </a:p>
          <a:p>
            <a:pPr marL="724535" indent="-712470">
              <a:lnSpc>
                <a:spcPct val="100000"/>
              </a:lnSpc>
              <a:spcBef>
                <a:spcPts val="2385"/>
              </a:spcBef>
              <a:buAutoNum type="arabicPeriod"/>
              <a:tabLst>
                <a:tab pos="725170" algn="l"/>
              </a:tabLst>
            </a:pPr>
            <a:r>
              <a:rPr sz="4950" spc="13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4950" spc="10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4950" spc="-2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4950">
              <a:latin typeface="Arial MT"/>
              <a:cs typeface="Arial MT"/>
            </a:endParaRPr>
          </a:p>
          <a:p>
            <a:pPr marL="766445" indent="-754380">
              <a:lnSpc>
                <a:spcPct val="100000"/>
              </a:lnSpc>
              <a:spcBef>
                <a:spcPts val="2390"/>
              </a:spcBef>
              <a:buAutoNum type="arabicPeriod"/>
              <a:tabLst>
                <a:tab pos="767080" algn="l"/>
              </a:tabLst>
            </a:pPr>
            <a:r>
              <a:rPr sz="4950" spc="420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endParaRPr sz="4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00A2FF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170" y="5798641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170" y="5798641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170" y="8730489"/>
            <a:ext cx="451739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EE220C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23633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Specificity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694" y="2625962"/>
            <a:ext cx="4862830" cy="2245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93825" marR="5080" indent="-1381760">
              <a:lnSpc>
                <a:spcPts val="5770"/>
              </a:lnSpc>
              <a:spcBef>
                <a:spcPts val="430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&lt;div</a:t>
            </a:r>
            <a:r>
              <a:rPr sz="495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id="foo"&gt; </a:t>
            </a:r>
            <a:r>
              <a:rPr sz="4950" spc="-27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61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&lt;/div&gt;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170" y="5798641"/>
            <a:ext cx="451739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#foo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red;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170" y="8730489"/>
            <a:ext cx="4862830" cy="224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4950">
              <a:latin typeface="Consolas"/>
              <a:cs typeface="Consolas"/>
            </a:endParaRPr>
          </a:p>
          <a:p>
            <a:pPr marL="702945">
              <a:lnSpc>
                <a:spcPts val="5770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color:</a:t>
            </a:r>
            <a:r>
              <a:rPr sz="4950" spc="-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blue;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2511" y="5434598"/>
            <a:ext cx="6026785" cy="0"/>
          </a:xfrm>
          <a:custGeom>
            <a:avLst/>
            <a:gdLst/>
            <a:ahLst/>
            <a:cxnLst/>
            <a:rect l="l" t="t" r="r" b="b"/>
            <a:pathLst>
              <a:path w="6026784">
                <a:moveTo>
                  <a:pt x="0" y="0"/>
                </a:moveTo>
                <a:lnTo>
                  <a:pt x="6026358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96848" y="4531664"/>
            <a:ext cx="4305300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spc="-10" dirty="0">
                <a:solidFill>
                  <a:srgbClr val="EE220C"/>
                </a:solidFill>
                <a:latin typeface="Times New Roman"/>
                <a:cs typeface="Times New Roman"/>
              </a:rPr>
              <a:t>Hello!</a:t>
            </a:r>
            <a:endParaRPr sz="1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823849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CSS</a:t>
            </a:r>
            <a:r>
              <a:rPr spc="-555" dirty="0"/>
              <a:t> </a:t>
            </a:r>
            <a:r>
              <a:rPr spc="85" dirty="0"/>
              <a:t>Selectors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3179" y="2518248"/>
          <a:ext cx="15732760" cy="7801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451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a,</a:t>
                      </a:r>
                      <a:r>
                        <a:rPr sz="425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4250" spc="2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42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4250" spc="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320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4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4250" spc="2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Descendant</a:t>
                      </a:r>
                      <a:r>
                        <a:rPr sz="4250" spc="7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19875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4250" spc="2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Child</a:t>
                      </a:r>
                      <a:r>
                        <a:rPr sz="4250" spc="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425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4250" spc="2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Adjacent</a:t>
                      </a:r>
                      <a:r>
                        <a:rPr sz="4250" spc="8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Sibling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002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[a=b]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4250" spc="36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Attribute</a:t>
                      </a:r>
                      <a:r>
                        <a:rPr sz="4250" spc="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574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51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a:b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4250" spc="16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Pseudoclass</a:t>
                      </a:r>
                      <a:r>
                        <a:rPr sz="4250" spc="8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201295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4518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4250" spc="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a::b</a:t>
                      </a:r>
                      <a:endParaRPr sz="4250">
                        <a:latin typeface="Consolas"/>
                        <a:cs typeface="Consolas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28575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76B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4250" spc="2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Pseudoelement</a:t>
                      </a:r>
                      <a:r>
                        <a:rPr sz="4250" spc="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4250" spc="2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Selector</a:t>
                      </a:r>
                      <a:endParaRPr sz="4250">
                        <a:latin typeface="Arial MT"/>
                        <a:cs typeface="Arial MT"/>
                      </a:endParaRPr>
                    </a:p>
                  </a:txBody>
                  <a:tcPr marL="0" marR="0" marT="196850" marB="0">
                    <a:lnL w="28575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368" y="4814378"/>
            <a:ext cx="111912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Responsive</a:t>
            </a:r>
            <a:r>
              <a:rPr spc="-520" dirty="0"/>
              <a:t> </a:t>
            </a:r>
            <a:r>
              <a:rPr spc="85" dirty="0"/>
              <a:t>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993" y="4898145"/>
            <a:ext cx="37649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45" dirty="0"/>
              <a:t>Python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5353" y="3001586"/>
            <a:ext cx="5305384" cy="53053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11912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Responsive</a:t>
            </a:r>
            <a:r>
              <a:rPr spc="-520" dirty="0"/>
              <a:t> </a:t>
            </a:r>
            <a:r>
              <a:rPr spc="8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329" y="4056160"/>
            <a:ext cx="4954270" cy="319702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610"/>
              </a:spcBef>
              <a:buSzPct val="124242"/>
              <a:buFont typeface="Arial MT"/>
              <a:buChar char="•"/>
              <a:tabLst>
                <a:tab pos="536575" algn="l"/>
              </a:tabLst>
            </a:pPr>
            <a:r>
              <a:rPr sz="4950" spc="-5" dirty="0">
                <a:solidFill>
                  <a:srgbClr val="FFFFFF"/>
                </a:solidFill>
                <a:latin typeface="Consolas"/>
                <a:cs typeface="Consolas"/>
              </a:rPr>
              <a:t>viewport</a:t>
            </a:r>
            <a:endParaRPr sz="4950" dirty="0">
              <a:latin typeface="Consolas"/>
              <a:cs typeface="Consolas"/>
            </a:endParaRPr>
          </a:p>
          <a:p>
            <a:pPr marL="535940" indent="-523875">
              <a:lnSpc>
                <a:spcPct val="100000"/>
              </a:lnSpc>
              <a:spcBef>
                <a:spcPts val="313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04" dirty="0">
                <a:solidFill>
                  <a:srgbClr val="FFFFFF"/>
                </a:solidFill>
                <a:latin typeface="Arial MT"/>
                <a:cs typeface="Arial MT"/>
              </a:rPr>
              <a:t>Media</a:t>
            </a:r>
            <a:r>
              <a:rPr sz="49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950" spc="190" dirty="0">
                <a:solidFill>
                  <a:srgbClr val="FFFFFF"/>
                </a:solidFill>
                <a:latin typeface="Arial MT"/>
                <a:cs typeface="Arial MT"/>
              </a:rPr>
              <a:t>Queries</a:t>
            </a:r>
            <a:endParaRPr sz="4950" dirty="0">
              <a:latin typeface="Arial MT"/>
              <a:cs typeface="Arial MT"/>
            </a:endParaRPr>
          </a:p>
          <a:p>
            <a:pPr marL="535940" indent="-523875">
              <a:lnSpc>
                <a:spcPct val="100000"/>
              </a:lnSpc>
              <a:spcBef>
                <a:spcPts val="2390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250" dirty="0" err="1">
                <a:solidFill>
                  <a:srgbClr val="FFFFFF"/>
                </a:solidFill>
                <a:latin typeface="Arial MT"/>
                <a:cs typeface="Arial MT"/>
              </a:rPr>
              <a:t>Flexbo</a:t>
            </a:r>
            <a:r>
              <a:rPr lang="en-GB" sz="4950" spc="25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endParaRPr sz="4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16" y="5275097"/>
            <a:ext cx="1856740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latin typeface="Consolas"/>
                <a:cs typeface="Consolas"/>
              </a:rPr>
              <a:t>&lt;meta</a:t>
            </a:r>
            <a:r>
              <a:rPr sz="3800" spc="-20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name="viewport"</a:t>
            </a:r>
            <a:r>
              <a:rPr sz="3800" spc="-15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content="width=device-width,</a:t>
            </a:r>
            <a:r>
              <a:rPr sz="3800" spc="-20" dirty="0">
                <a:latin typeface="Consolas"/>
                <a:cs typeface="Consolas"/>
              </a:rPr>
              <a:t> </a:t>
            </a:r>
            <a:r>
              <a:rPr sz="3800" spc="-5" dirty="0">
                <a:latin typeface="Consolas"/>
                <a:cs typeface="Consolas"/>
              </a:rPr>
              <a:t>initial-scale=1.0"&gt;</a:t>
            </a:r>
            <a:endParaRPr sz="3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54800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80" dirty="0"/>
              <a:t>Viewport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2715" y="3897216"/>
              <a:ext cx="7009130" cy="3842385"/>
            </a:xfrm>
            <a:custGeom>
              <a:avLst/>
              <a:gdLst/>
              <a:ahLst/>
              <a:cxnLst/>
              <a:rect l="l" t="t" r="r" b="b"/>
              <a:pathLst>
                <a:path w="7009130" h="3842384">
                  <a:moveTo>
                    <a:pt x="2586088" y="1177010"/>
                  </a:moveTo>
                  <a:lnTo>
                    <a:pt x="31623" y="1177010"/>
                  </a:lnTo>
                  <a:lnTo>
                    <a:pt x="31623" y="3186176"/>
                  </a:lnTo>
                  <a:lnTo>
                    <a:pt x="2586088" y="3186176"/>
                  </a:lnTo>
                  <a:lnTo>
                    <a:pt x="2586088" y="1177010"/>
                  </a:lnTo>
                  <a:close/>
                </a:path>
                <a:path w="7009130" h="3842384">
                  <a:moveTo>
                    <a:pt x="5412079" y="0"/>
                  </a:moveTo>
                  <a:lnTo>
                    <a:pt x="1596542" y="0"/>
                  </a:lnTo>
                  <a:lnTo>
                    <a:pt x="1596542" y="1047089"/>
                  </a:lnTo>
                  <a:lnTo>
                    <a:pt x="5412079" y="1047089"/>
                  </a:lnTo>
                  <a:lnTo>
                    <a:pt x="5412079" y="0"/>
                  </a:lnTo>
                  <a:close/>
                </a:path>
                <a:path w="7009130" h="3842384">
                  <a:moveTo>
                    <a:pt x="7008622" y="3316097"/>
                  </a:moveTo>
                  <a:lnTo>
                    <a:pt x="0" y="3316097"/>
                  </a:lnTo>
                  <a:lnTo>
                    <a:pt x="0" y="3842054"/>
                  </a:lnTo>
                  <a:lnTo>
                    <a:pt x="7008622" y="3842054"/>
                  </a:lnTo>
                  <a:lnTo>
                    <a:pt x="7008622" y="3316097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55180" y="3416788"/>
              <a:ext cx="3543300" cy="2096135"/>
            </a:xfrm>
            <a:custGeom>
              <a:avLst/>
              <a:gdLst/>
              <a:ahLst/>
              <a:cxnLst/>
              <a:rect l="l" t="t" r="r" b="b"/>
              <a:pathLst>
                <a:path w="3543300" h="2096135">
                  <a:moveTo>
                    <a:pt x="1376172" y="734199"/>
                  </a:moveTo>
                  <a:lnTo>
                    <a:pt x="15824" y="734199"/>
                  </a:lnTo>
                  <a:lnTo>
                    <a:pt x="15824" y="1599361"/>
                  </a:lnTo>
                  <a:lnTo>
                    <a:pt x="1376172" y="1599361"/>
                  </a:lnTo>
                  <a:lnTo>
                    <a:pt x="1376172" y="734199"/>
                  </a:lnTo>
                  <a:close/>
                </a:path>
                <a:path w="3543300" h="2096135">
                  <a:moveTo>
                    <a:pt x="2451608" y="0"/>
                  </a:moveTo>
                  <a:lnTo>
                    <a:pt x="1091260" y="0"/>
                  </a:lnTo>
                  <a:lnTo>
                    <a:pt x="1091260" y="525957"/>
                  </a:lnTo>
                  <a:lnTo>
                    <a:pt x="2451608" y="525957"/>
                  </a:lnTo>
                  <a:lnTo>
                    <a:pt x="2451608" y="0"/>
                  </a:lnTo>
                  <a:close/>
                </a:path>
                <a:path w="3543300" h="2096135">
                  <a:moveTo>
                    <a:pt x="3542868" y="1764792"/>
                  </a:moveTo>
                  <a:lnTo>
                    <a:pt x="0" y="1764792"/>
                  </a:lnTo>
                  <a:lnTo>
                    <a:pt x="0" y="2095906"/>
                  </a:lnTo>
                  <a:lnTo>
                    <a:pt x="3542868" y="2095906"/>
                  </a:lnTo>
                  <a:lnTo>
                    <a:pt x="3542868" y="1764792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3" name="object 3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55180" y="3416788"/>
              <a:ext cx="3543300" cy="3923029"/>
            </a:xfrm>
            <a:custGeom>
              <a:avLst/>
              <a:gdLst/>
              <a:ahLst/>
              <a:cxnLst/>
              <a:rect l="l" t="t" r="r" b="b"/>
              <a:pathLst>
                <a:path w="3543300" h="3923029">
                  <a:moveTo>
                    <a:pt x="3173069" y="0"/>
                  </a:moveTo>
                  <a:lnTo>
                    <a:pt x="369798" y="0"/>
                  </a:lnTo>
                  <a:lnTo>
                    <a:pt x="369798" y="622274"/>
                  </a:lnTo>
                  <a:lnTo>
                    <a:pt x="3173069" y="622274"/>
                  </a:lnTo>
                  <a:lnTo>
                    <a:pt x="3173069" y="0"/>
                  </a:lnTo>
                  <a:close/>
                </a:path>
                <a:path w="3543300" h="3923029">
                  <a:moveTo>
                    <a:pt x="3527056" y="844905"/>
                  </a:moveTo>
                  <a:lnTo>
                    <a:pt x="15824" y="844905"/>
                  </a:lnTo>
                  <a:lnTo>
                    <a:pt x="15824" y="3077997"/>
                  </a:lnTo>
                  <a:lnTo>
                    <a:pt x="3527056" y="3077997"/>
                  </a:lnTo>
                  <a:lnTo>
                    <a:pt x="3527056" y="844905"/>
                  </a:lnTo>
                  <a:close/>
                </a:path>
                <a:path w="3543300" h="3923029">
                  <a:moveTo>
                    <a:pt x="3542868" y="3300628"/>
                  </a:moveTo>
                  <a:lnTo>
                    <a:pt x="0" y="3300628"/>
                  </a:lnTo>
                  <a:lnTo>
                    <a:pt x="0" y="3922903"/>
                  </a:lnTo>
                  <a:lnTo>
                    <a:pt x="3542868" y="3922903"/>
                  </a:lnTo>
                  <a:lnTo>
                    <a:pt x="3542868" y="330062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54800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80" dirty="0"/>
              <a:t>Viewport</a:t>
            </a:r>
          </a:p>
        </p:txBody>
      </p:sp>
      <p:sp>
        <p:nvSpPr>
          <p:cNvPr id="7" name="object 7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9" name="object 9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2715" y="3897216"/>
              <a:ext cx="7009130" cy="3842385"/>
            </a:xfrm>
            <a:custGeom>
              <a:avLst/>
              <a:gdLst/>
              <a:ahLst/>
              <a:cxnLst/>
              <a:rect l="l" t="t" r="r" b="b"/>
              <a:pathLst>
                <a:path w="7009130" h="3842384">
                  <a:moveTo>
                    <a:pt x="2586088" y="1177010"/>
                  </a:moveTo>
                  <a:lnTo>
                    <a:pt x="31623" y="1177010"/>
                  </a:lnTo>
                  <a:lnTo>
                    <a:pt x="31623" y="3186176"/>
                  </a:lnTo>
                  <a:lnTo>
                    <a:pt x="2586088" y="3186176"/>
                  </a:lnTo>
                  <a:lnTo>
                    <a:pt x="2586088" y="1177010"/>
                  </a:lnTo>
                  <a:close/>
                </a:path>
                <a:path w="7009130" h="3842384">
                  <a:moveTo>
                    <a:pt x="5412079" y="0"/>
                  </a:moveTo>
                  <a:lnTo>
                    <a:pt x="1596542" y="0"/>
                  </a:lnTo>
                  <a:lnTo>
                    <a:pt x="1596542" y="1047089"/>
                  </a:lnTo>
                  <a:lnTo>
                    <a:pt x="5412079" y="1047089"/>
                  </a:lnTo>
                  <a:lnTo>
                    <a:pt x="5412079" y="0"/>
                  </a:lnTo>
                  <a:close/>
                </a:path>
                <a:path w="7009130" h="3842384">
                  <a:moveTo>
                    <a:pt x="7008622" y="3316097"/>
                  </a:moveTo>
                  <a:lnTo>
                    <a:pt x="0" y="3316097"/>
                  </a:lnTo>
                  <a:lnTo>
                    <a:pt x="0" y="3842054"/>
                  </a:lnTo>
                  <a:lnTo>
                    <a:pt x="7008622" y="3842054"/>
                  </a:lnTo>
                  <a:lnTo>
                    <a:pt x="7008622" y="3316097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68960"/>
            <a:ext cx="842264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40" dirty="0">
                <a:latin typeface="Lucida Sans Unicode"/>
                <a:cs typeface="Lucida Sans Unicode"/>
              </a:rPr>
              <a:t>Media</a:t>
            </a:r>
            <a:r>
              <a:rPr spc="-204" dirty="0">
                <a:latin typeface="Lucida Sans Unicode"/>
                <a:cs typeface="Lucida Sans Unicode"/>
              </a:rPr>
              <a:t> </a:t>
            </a:r>
            <a:r>
              <a:rPr spc="114" dirty="0">
                <a:latin typeface="Lucida Sans Unicode"/>
                <a:cs typeface="Lucida Sans Unicode"/>
              </a:rPr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5321169"/>
            <a:ext cx="14644369" cy="20421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21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49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Types: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print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sz="4950" spc="-75" dirty="0">
                <a:solidFill>
                  <a:srgbClr val="FFFFFF"/>
                </a:solidFill>
                <a:latin typeface="Consolas"/>
                <a:cs typeface="Consolas"/>
              </a:rPr>
              <a:t>screen</a:t>
            </a:r>
            <a:r>
              <a:rPr sz="49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...</a:t>
            </a:r>
            <a:endParaRPr sz="4950" dirty="0">
              <a:latin typeface="Lucida Sans Unicode"/>
              <a:cs typeface="Lucida Sans Unicode"/>
            </a:endParaRPr>
          </a:p>
          <a:p>
            <a:pPr marL="535940" indent="-523875">
              <a:lnSpc>
                <a:spcPct val="100000"/>
              </a:lnSpc>
              <a:spcBef>
                <a:spcPts val="263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Features: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75" dirty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sz="49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90" dirty="0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sz="4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5" dirty="0">
                <a:solidFill>
                  <a:srgbClr val="FFFFFF"/>
                </a:solidFill>
                <a:latin typeface="Consolas"/>
                <a:cs typeface="Consolas"/>
              </a:rPr>
              <a:t>orientation</a:t>
            </a:r>
            <a:r>
              <a:rPr sz="4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4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950" spc="-490" dirty="0">
                <a:solidFill>
                  <a:srgbClr val="FFFFFF"/>
                </a:solidFill>
                <a:latin typeface="Lucida Sans Unicode"/>
                <a:cs typeface="Lucida Sans Unicode"/>
              </a:rPr>
              <a:t>...</a:t>
            </a:r>
            <a:endParaRPr sz="4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8" name="object 8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06463" y="3423532"/>
              <a:ext cx="3406775" cy="432434"/>
            </a:xfrm>
            <a:custGeom>
              <a:avLst/>
              <a:gdLst/>
              <a:ahLst/>
              <a:cxnLst/>
              <a:rect l="l" t="t" r="r" b="b"/>
              <a:pathLst>
                <a:path w="3406775" h="432435">
                  <a:moveTo>
                    <a:pt x="510565" y="0"/>
                  </a:moveTo>
                  <a:lnTo>
                    <a:pt x="0" y="0"/>
                  </a:lnTo>
                  <a:lnTo>
                    <a:pt x="0" y="432117"/>
                  </a:lnTo>
                  <a:lnTo>
                    <a:pt x="510565" y="432117"/>
                  </a:lnTo>
                  <a:lnTo>
                    <a:pt x="510565" y="0"/>
                  </a:lnTo>
                  <a:close/>
                </a:path>
                <a:path w="3406775" h="432435">
                  <a:moveTo>
                    <a:pt x="1089710" y="0"/>
                  </a:moveTo>
                  <a:lnTo>
                    <a:pt x="579145" y="0"/>
                  </a:lnTo>
                  <a:lnTo>
                    <a:pt x="579145" y="432117"/>
                  </a:lnTo>
                  <a:lnTo>
                    <a:pt x="1089710" y="432117"/>
                  </a:lnTo>
                  <a:lnTo>
                    <a:pt x="1089710" y="0"/>
                  </a:lnTo>
                  <a:close/>
                </a:path>
                <a:path w="3406775" h="432435">
                  <a:moveTo>
                    <a:pt x="1668843" y="0"/>
                  </a:moveTo>
                  <a:lnTo>
                    <a:pt x="1158278" y="0"/>
                  </a:lnTo>
                  <a:lnTo>
                    <a:pt x="1158278" y="432117"/>
                  </a:lnTo>
                  <a:lnTo>
                    <a:pt x="1668843" y="432117"/>
                  </a:lnTo>
                  <a:lnTo>
                    <a:pt x="1668843" y="0"/>
                  </a:lnTo>
                  <a:close/>
                </a:path>
                <a:path w="3406775" h="432435">
                  <a:moveTo>
                    <a:pt x="2247989" y="0"/>
                  </a:moveTo>
                  <a:lnTo>
                    <a:pt x="1737423" y="0"/>
                  </a:lnTo>
                  <a:lnTo>
                    <a:pt x="1737423" y="432117"/>
                  </a:lnTo>
                  <a:lnTo>
                    <a:pt x="2247989" y="432117"/>
                  </a:lnTo>
                  <a:lnTo>
                    <a:pt x="2247989" y="0"/>
                  </a:lnTo>
                  <a:close/>
                </a:path>
                <a:path w="3406775" h="432435">
                  <a:moveTo>
                    <a:pt x="2827134" y="0"/>
                  </a:moveTo>
                  <a:lnTo>
                    <a:pt x="2316569" y="0"/>
                  </a:lnTo>
                  <a:lnTo>
                    <a:pt x="2316569" y="432117"/>
                  </a:lnTo>
                  <a:lnTo>
                    <a:pt x="2827134" y="432117"/>
                  </a:lnTo>
                  <a:lnTo>
                    <a:pt x="2827134" y="0"/>
                  </a:lnTo>
                  <a:close/>
                </a:path>
                <a:path w="3406775" h="432435">
                  <a:moveTo>
                    <a:pt x="3406267" y="0"/>
                  </a:moveTo>
                  <a:lnTo>
                    <a:pt x="2895701" y="0"/>
                  </a:lnTo>
                  <a:lnTo>
                    <a:pt x="2895701" y="432117"/>
                  </a:lnTo>
                  <a:lnTo>
                    <a:pt x="3406267" y="432117"/>
                  </a:lnTo>
                  <a:lnTo>
                    <a:pt x="3406267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8858" y="3239799"/>
            <a:ext cx="3815715" cy="6379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tabLst>
                <a:tab pos="957580" algn="l"/>
                <a:tab pos="1543685" algn="l"/>
                <a:tab pos="2119630" algn="l"/>
                <a:tab pos="2695575" algn="l"/>
                <a:tab pos="3281679" algn="l"/>
              </a:tabLst>
            </a:pPr>
            <a:r>
              <a:rPr sz="15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1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276527" y="2733737"/>
            <a:ext cx="6828155" cy="7391400"/>
            <a:chOff x="13276527" y="2733737"/>
            <a:chExt cx="6828155" cy="7391400"/>
          </a:xfrm>
        </p:grpSpPr>
        <p:sp>
          <p:nvSpPr>
            <p:cNvPr id="15" name="object 15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81164" y="3242241"/>
              <a:ext cx="2723515" cy="3225165"/>
            </a:xfrm>
            <a:custGeom>
              <a:avLst/>
              <a:gdLst/>
              <a:ahLst/>
              <a:cxnLst/>
              <a:rect l="l" t="t" r="r" b="b"/>
              <a:pathLst>
                <a:path w="2723515" h="3225165">
                  <a:moveTo>
                    <a:pt x="0" y="3225104"/>
                  </a:moveTo>
                  <a:lnTo>
                    <a:pt x="2722934" y="3225104"/>
                  </a:lnTo>
                  <a:lnTo>
                    <a:pt x="2722934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40417" y="3237405"/>
              <a:ext cx="140970" cy="3235325"/>
            </a:xfrm>
            <a:custGeom>
              <a:avLst/>
              <a:gdLst/>
              <a:ahLst/>
              <a:cxnLst/>
              <a:rect l="l" t="t" r="r" b="b"/>
              <a:pathLst>
                <a:path w="140969" h="3235325">
                  <a:moveTo>
                    <a:pt x="140747" y="0"/>
                  </a:moveTo>
                  <a:lnTo>
                    <a:pt x="0" y="0"/>
                  </a:lnTo>
                  <a:lnTo>
                    <a:pt x="0" y="3234777"/>
                  </a:lnTo>
                  <a:lnTo>
                    <a:pt x="140747" y="3234777"/>
                  </a:lnTo>
                  <a:lnTo>
                    <a:pt x="140747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24289" y="3633606"/>
              <a:ext cx="1037590" cy="865505"/>
            </a:xfrm>
            <a:custGeom>
              <a:avLst/>
              <a:gdLst/>
              <a:ahLst/>
              <a:cxnLst/>
              <a:rect l="l" t="t" r="r" b="b"/>
              <a:pathLst>
                <a:path w="1037590" h="865504">
                  <a:moveTo>
                    <a:pt x="1037389" y="0"/>
                  </a:moveTo>
                  <a:lnTo>
                    <a:pt x="0" y="0"/>
                  </a:lnTo>
                  <a:lnTo>
                    <a:pt x="0" y="865160"/>
                  </a:lnTo>
                  <a:lnTo>
                    <a:pt x="1037389" y="865160"/>
                  </a:lnTo>
                  <a:lnTo>
                    <a:pt x="103738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24047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47113" y="3633606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54904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69938" y="3633606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75288" y="3840586"/>
            <a:ext cx="232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92753" y="3633606"/>
            <a:ext cx="347980" cy="865505"/>
          </a:xfrm>
          <a:custGeom>
            <a:avLst/>
            <a:gdLst/>
            <a:ahLst/>
            <a:cxnLst/>
            <a:rect l="l" t="t" r="r" b="b"/>
            <a:pathLst>
              <a:path w="347980" h="865504">
                <a:moveTo>
                  <a:pt x="0" y="865160"/>
                </a:moveTo>
                <a:lnTo>
                  <a:pt x="347664" y="865160"/>
                </a:lnTo>
                <a:lnTo>
                  <a:pt x="347664" y="0"/>
                </a:lnTo>
                <a:lnTo>
                  <a:pt x="0" y="0"/>
                </a:lnTo>
                <a:lnTo>
                  <a:pt x="0" y="86516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08372" y="3801015"/>
            <a:ext cx="2447925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1120140" algn="l"/>
                <a:tab pos="224028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	5	6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35568" y="3237405"/>
            <a:ext cx="18669000" cy="6468110"/>
            <a:chOff x="1435568" y="3237405"/>
            <a:chExt cx="18669000" cy="6468110"/>
          </a:xfrm>
        </p:grpSpPr>
        <p:sp>
          <p:nvSpPr>
            <p:cNvPr id="15" name="object 15"/>
            <p:cNvSpPr/>
            <p:nvPr/>
          </p:nvSpPr>
          <p:spPr>
            <a:xfrm>
              <a:off x="17381163" y="3242241"/>
              <a:ext cx="2723515" cy="3225165"/>
            </a:xfrm>
            <a:custGeom>
              <a:avLst/>
              <a:gdLst/>
              <a:ahLst/>
              <a:cxnLst/>
              <a:rect l="l" t="t" r="r" b="b"/>
              <a:pathLst>
                <a:path w="2723515" h="3225165">
                  <a:moveTo>
                    <a:pt x="0" y="3225104"/>
                  </a:moveTo>
                  <a:lnTo>
                    <a:pt x="2722934" y="3225104"/>
                  </a:lnTo>
                  <a:lnTo>
                    <a:pt x="2722934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40417" y="3237405"/>
              <a:ext cx="140970" cy="3235325"/>
            </a:xfrm>
            <a:custGeom>
              <a:avLst/>
              <a:gdLst/>
              <a:ahLst/>
              <a:cxnLst/>
              <a:rect l="l" t="t" r="r" b="b"/>
              <a:pathLst>
                <a:path w="140969" h="3235325">
                  <a:moveTo>
                    <a:pt x="140747" y="0"/>
                  </a:moveTo>
                  <a:lnTo>
                    <a:pt x="0" y="0"/>
                  </a:lnTo>
                  <a:lnTo>
                    <a:pt x="0" y="3234777"/>
                  </a:lnTo>
                  <a:lnTo>
                    <a:pt x="140747" y="3234777"/>
                  </a:lnTo>
                  <a:lnTo>
                    <a:pt x="140747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49893" y="3242241"/>
              <a:ext cx="3826510" cy="3225165"/>
            </a:xfrm>
            <a:custGeom>
              <a:avLst/>
              <a:gdLst/>
              <a:ahLst/>
              <a:cxnLst/>
              <a:rect l="l" t="t" r="r" b="b"/>
              <a:pathLst>
                <a:path w="3826509" h="3225165">
                  <a:moveTo>
                    <a:pt x="0" y="3225104"/>
                  </a:moveTo>
                  <a:lnTo>
                    <a:pt x="3826508" y="3225104"/>
                  </a:lnTo>
                  <a:lnTo>
                    <a:pt x="3826508" y="0"/>
                  </a:lnTo>
                  <a:lnTo>
                    <a:pt x="0" y="0"/>
                  </a:lnTo>
                  <a:lnTo>
                    <a:pt x="0" y="3225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557" y="3237413"/>
              <a:ext cx="11981815" cy="6468110"/>
            </a:xfrm>
            <a:custGeom>
              <a:avLst/>
              <a:gdLst/>
              <a:ahLst/>
              <a:cxnLst/>
              <a:rect l="l" t="t" r="r" b="b"/>
              <a:pathLst>
                <a:path w="11981815" h="6468109">
                  <a:moveTo>
                    <a:pt x="8418068" y="5827750"/>
                  </a:moveTo>
                  <a:lnTo>
                    <a:pt x="8418055" y="378637"/>
                  </a:lnTo>
                  <a:lnTo>
                    <a:pt x="8417890" y="336270"/>
                  </a:lnTo>
                  <a:lnTo>
                    <a:pt x="8413432" y="273253"/>
                  </a:lnTo>
                  <a:lnTo>
                    <a:pt x="8393849" y="220306"/>
                  </a:lnTo>
                  <a:lnTo>
                    <a:pt x="8352295" y="178765"/>
                  </a:lnTo>
                  <a:lnTo>
                    <a:pt x="8299361" y="159181"/>
                  </a:lnTo>
                  <a:lnTo>
                    <a:pt x="8236750" y="154711"/>
                  </a:lnTo>
                  <a:lnTo>
                    <a:pt x="8193976" y="154546"/>
                  </a:lnTo>
                  <a:lnTo>
                    <a:pt x="989965" y="154546"/>
                  </a:lnTo>
                  <a:lnTo>
                    <a:pt x="946607" y="154711"/>
                  </a:lnTo>
                  <a:lnTo>
                    <a:pt x="883589" y="159181"/>
                  </a:lnTo>
                  <a:lnTo>
                    <a:pt x="830643" y="178765"/>
                  </a:lnTo>
                  <a:lnTo>
                    <a:pt x="789089" y="220306"/>
                  </a:lnTo>
                  <a:lnTo>
                    <a:pt x="769505" y="273265"/>
                  </a:lnTo>
                  <a:lnTo>
                    <a:pt x="765048" y="335851"/>
                  </a:lnTo>
                  <a:lnTo>
                    <a:pt x="764870" y="378637"/>
                  </a:lnTo>
                  <a:lnTo>
                    <a:pt x="764882" y="5827750"/>
                  </a:lnTo>
                  <a:lnTo>
                    <a:pt x="765048" y="5870105"/>
                  </a:lnTo>
                  <a:lnTo>
                    <a:pt x="769505" y="5933135"/>
                  </a:lnTo>
                  <a:lnTo>
                    <a:pt x="789089" y="5986069"/>
                  </a:lnTo>
                  <a:lnTo>
                    <a:pt x="830643" y="6027623"/>
                  </a:lnTo>
                  <a:lnTo>
                    <a:pt x="883577" y="6047206"/>
                  </a:lnTo>
                  <a:lnTo>
                    <a:pt x="946188" y="6051664"/>
                  </a:lnTo>
                  <a:lnTo>
                    <a:pt x="988961" y="6051842"/>
                  </a:lnTo>
                  <a:lnTo>
                    <a:pt x="8192973" y="6051842"/>
                  </a:lnTo>
                  <a:lnTo>
                    <a:pt x="8236331" y="6051664"/>
                  </a:lnTo>
                  <a:lnTo>
                    <a:pt x="8299348" y="6047206"/>
                  </a:lnTo>
                  <a:lnTo>
                    <a:pt x="8352295" y="6027623"/>
                  </a:lnTo>
                  <a:lnTo>
                    <a:pt x="8393849" y="5986069"/>
                  </a:lnTo>
                  <a:lnTo>
                    <a:pt x="8413432" y="5933122"/>
                  </a:lnTo>
                  <a:lnTo>
                    <a:pt x="8417890" y="5870537"/>
                  </a:lnTo>
                  <a:lnTo>
                    <a:pt x="8418068" y="5827750"/>
                  </a:lnTo>
                  <a:close/>
                </a:path>
                <a:path w="11981815" h="6468109">
                  <a:moveTo>
                    <a:pt x="9182938" y="6298692"/>
                  </a:moveTo>
                  <a:lnTo>
                    <a:pt x="9167470" y="6217602"/>
                  </a:lnTo>
                  <a:lnTo>
                    <a:pt x="9140076" y="6179274"/>
                  </a:lnTo>
                  <a:lnTo>
                    <a:pt x="9101734" y="6151880"/>
                  </a:lnTo>
                  <a:lnTo>
                    <a:pt x="9055316" y="6138278"/>
                  </a:lnTo>
                  <a:lnTo>
                    <a:pt x="9017406" y="6136373"/>
                  </a:lnTo>
                  <a:lnTo>
                    <a:pt x="165531" y="6136373"/>
                  </a:lnTo>
                  <a:lnTo>
                    <a:pt x="81203" y="6151880"/>
                  </a:lnTo>
                  <a:lnTo>
                    <a:pt x="42862" y="6179274"/>
                  </a:lnTo>
                  <a:lnTo>
                    <a:pt x="15468" y="6217602"/>
                  </a:lnTo>
                  <a:lnTo>
                    <a:pt x="1879" y="6264021"/>
                  </a:lnTo>
                  <a:lnTo>
                    <a:pt x="0" y="6298692"/>
                  </a:lnTo>
                  <a:lnTo>
                    <a:pt x="0" y="6305181"/>
                  </a:lnTo>
                  <a:lnTo>
                    <a:pt x="15468" y="6386271"/>
                  </a:lnTo>
                  <a:lnTo>
                    <a:pt x="42862" y="6424600"/>
                  </a:lnTo>
                  <a:lnTo>
                    <a:pt x="81203" y="6451994"/>
                  </a:lnTo>
                  <a:lnTo>
                    <a:pt x="127622" y="6465595"/>
                  </a:lnTo>
                  <a:lnTo>
                    <a:pt x="165531" y="6467500"/>
                  </a:lnTo>
                  <a:lnTo>
                    <a:pt x="9017406" y="6467500"/>
                  </a:lnTo>
                  <a:lnTo>
                    <a:pt x="9101734" y="6451994"/>
                  </a:lnTo>
                  <a:lnTo>
                    <a:pt x="9140076" y="6424600"/>
                  </a:lnTo>
                  <a:lnTo>
                    <a:pt x="9167470" y="6386271"/>
                  </a:lnTo>
                  <a:lnTo>
                    <a:pt x="9181071" y="6339853"/>
                  </a:lnTo>
                  <a:lnTo>
                    <a:pt x="9182938" y="6305181"/>
                  </a:lnTo>
                  <a:lnTo>
                    <a:pt x="9182938" y="6298692"/>
                  </a:lnTo>
                  <a:close/>
                </a:path>
                <a:path w="11981815" h="6468109">
                  <a:moveTo>
                    <a:pt x="11981586" y="0"/>
                  </a:moveTo>
                  <a:lnTo>
                    <a:pt x="11840845" y="0"/>
                  </a:lnTo>
                  <a:lnTo>
                    <a:pt x="11840845" y="3234779"/>
                  </a:lnTo>
                  <a:lnTo>
                    <a:pt x="11981586" y="3234779"/>
                  </a:lnTo>
                  <a:lnTo>
                    <a:pt x="11981586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4" name="object 4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8" name="object 8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4231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270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308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3944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4328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4713" y="4052316"/>
            <a:ext cx="207010" cy="4819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6538" y="3888136"/>
            <a:ext cx="6651625" cy="865505"/>
          </a:xfrm>
          <a:custGeom>
            <a:avLst/>
            <a:gdLst/>
            <a:ahLst/>
            <a:cxnLst/>
            <a:rect l="l" t="t" r="r" b="b"/>
            <a:pathLst>
              <a:path w="6651625" h="865504">
                <a:moveTo>
                  <a:pt x="1037386" y="0"/>
                </a:moveTo>
                <a:lnTo>
                  <a:pt x="0" y="0"/>
                </a:lnTo>
                <a:lnTo>
                  <a:pt x="0" y="865162"/>
                </a:lnTo>
                <a:lnTo>
                  <a:pt x="1037386" y="865162"/>
                </a:lnTo>
                <a:lnTo>
                  <a:pt x="1037386" y="0"/>
                </a:lnTo>
                <a:close/>
              </a:path>
              <a:path w="6651625" h="865504">
                <a:moveTo>
                  <a:pt x="2160219" y="0"/>
                </a:moveTo>
                <a:lnTo>
                  <a:pt x="1122832" y="0"/>
                </a:lnTo>
                <a:lnTo>
                  <a:pt x="1122832" y="865162"/>
                </a:lnTo>
                <a:lnTo>
                  <a:pt x="2160219" y="865162"/>
                </a:lnTo>
                <a:lnTo>
                  <a:pt x="2160219" y="0"/>
                </a:lnTo>
                <a:close/>
              </a:path>
              <a:path w="6651625" h="865504">
                <a:moveTo>
                  <a:pt x="3283039" y="0"/>
                </a:moveTo>
                <a:lnTo>
                  <a:pt x="2245652" y="0"/>
                </a:lnTo>
                <a:lnTo>
                  <a:pt x="2245652" y="865162"/>
                </a:lnTo>
                <a:lnTo>
                  <a:pt x="3283039" y="865162"/>
                </a:lnTo>
                <a:lnTo>
                  <a:pt x="3283039" y="0"/>
                </a:lnTo>
                <a:close/>
              </a:path>
              <a:path w="6651625" h="865504">
                <a:moveTo>
                  <a:pt x="4405871" y="0"/>
                </a:moveTo>
                <a:lnTo>
                  <a:pt x="3368471" y="0"/>
                </a:lnTo>
                <a:lnTo>
                  <a:pt x="3368471" y="865162"/>
                </a:lnTo>
                <a:lnTo>
                  <a:pt x="4405871" y="865162"/>
                </a:lnTo>
                <a:lnTo>
                  <a:pt x="4405871" y="0"/>
                </a:lnTo>
                <a:close/>
              </a:path>
              <a:path w="6651625" h="865504">
                <a:moveTo>
                  <a:pt x="5528691" y="0"/>
                </a:moveTo>
                <a:lnTo>
                  <a:pt x="4491304" y="0"/>
                </a:lnTo>
                <a:lnTo>
                  <a:pt x="4491304" y="865162"/>
                </a:lnTo>
                <a:lnTo>
                  <a:pt x="5528691" y="865162"/>
                </a:lnTo>
                <a:lnTo>
                  <a:pt x="5528691" y="0"/>
                </a:lnTo>
                <a:close/>
              </a:path>
              <a:path w="6651625" h="865504">
                <a:moveTo>
                  <a:pt x="6651511" y="0"/>
                </a:moveTo>
                <a:lnTo>
                  <a:pt x="5614124" y="0"/>
                </a:lnTo>
                <a:lnTo>
                  <a:pt x="5614124" y="865162"/>
                </a:lnTo>
                <a:lnTo>
                  <a:pt x="6651511" y="865162"/>
                </a:lnTo>
                <a:lnTo>
                  <a:pt x="6651511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522" y="4898145"/>
            <a:ext cx="37973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8250" spc="25" dirty="0"/>
              <a:t>Flask</a:t>
            </a:r>
            <a:endParaRPr sz="825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166850" y="4022840"/>
            <a:ext cx="4048155" cy="43147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4755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Flexbox</a:t>
            </a:r>
          </a:p>
        </p:txBody>
      </p:sp>
      <p:sp>
        <p:nvSpPr>
          <p:cNvPr id="3" name="object 3"/>
          <p:cNvSpPr/>
          <p:nvPr/>
        </p:nvSpPr>
        <p:spPr>
          <a:xfrm>
            <a:off x="1435568" y="9373786"/>
            <a:ext cx="9183370" cy="331470"/>
          </a:xfrm>
          <a:custGeom>
            <a:avLst/>
            <a:gdLst/>
            <a:ahLst/>
            <a:cxnLst/>
            <a:rect l="l" t="t" r="r" b="b"/>
            <a:pathLst>
              <a:path w="9183370" h="331470">
                <a:moveTo>
                  <a:pt x="9017402" y="0"/>
                </a:moveTo>
                <a:lnTo>
                  <a:pt x="165527" y="0"/>
                </a:lnTo>
                <a:lnTo>
                  <a:pt x="162283" y="29"/>
                </a:lnTo>
                <a:lnTo>
                  <a:pt x="81194" y="15498"/>
                </a:lnTo>
                <a:lnTo>
                  <a:pt x="42861" y="42891"/>
                </a:lnTo>
                <a:lnTo>
                  <a:pt x="15467" y="81224"/>
                </a:lnTo>
                <a:lnTo>
                  <a:pt x="1868" y="127642"/>
                </a:lnTo>
                <a:lnTo>
                  <a:pt x="0" y="162313"/>
                </a:lnTo>
                <a:lnTo>
                  <a:pt x="0" y="168802"/>
                </a:lnTo>
                <a:lnTo>
                  <a:pt x="15467" y="249891"/>
                </a:lnTo>
                <a:lnTo>
                  <a:pt x="42861" y="288224"/>
                </a:lnTo>
                <a:lnTo>
                  <a:pt x="81194" y="315618"/>
                </a:lnTo>
                <a:lnTo>
                  <a:pt x="127611" y="329217"/>
                </a:lnTo>
                <a:lnTo>
                  <a:pt x="165527" y="331115"/>
                </a:lnTo>
                <a:lnTo>
                  <a:pt x="9017402" y="331115"/>
                </a:lnTo>
                <a:lnTo>
                  <a:pt x="9101733" y="315618"/>
                </a:lnTo>
                <a:lnTo>
                  <a:pt x="9140067" y="288224"/>
                </a:lnTo>
                <a:lnTo>
                  <a:pt x="9167462" y="249891"/>
                </a:lnTo>
                <a:lnTo>
                  <a:pt x="9181061" y="203474"/>
                </a:lnTo>
                <a:lnTo>
                  <a:pt x="9182927" y="168802"/>
                </a:lnTo>
                <a:lnTo>
                  <a:pt x="9182927" y="162313"/>
                </a:lnTo>
                <a:lnTo>
                  <a:pt x="9167462" y="81224"/>
                </a:lnTo>
                <a:lnTo>
                  <a:pt x="9140067" y="42891"/>
                </a:lnTo>
                <a:lnTo>
                  <a:pt x="9101733" y="15498"/>
                </a:lnTo>
                <a:lnTo>
                  <a:pt x="9055316" y="1899"/>
                </a:lnTo>
                <a:lnTo>
                  <a:pt x="9017402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00436" y="3391951"/>
            <a:ext cx="7653655" cy="5897880"/>
            <a:chOff x="2200436" y="3391951"/>
            <a:chExt cx="7653655" cy="5897880"/>
          </a:xfrm>
        </p:grpSpPr>
        <p:sp>
          <p:nvSpPr>
            <p:cNvPr id="5" name="object 5"/>
            <p:cNvSpPr/>
            <p:nvPr/>
          </p:nvSpPr>
          <p:spPr>
            <a:xfrm>
              <a:off x="2200436" y="3391951"/>
              <a:ext cx="7653655" cy="5897880"/>
            </a:xfrm>
            <a:custGeom>
              <a:avLst/>
              <a:gdLst/>
              <a:ahLst/>
              <a:cxnLst/>
              <a:rect l="l" t="t" r="r" b="b"/>
              <a:pathLst>
                <a:path w="7653655" h="5897880">
                  <a:moveTo>
                    <a:pt x="7429101" y="0"/>
                  </a:moveTo>
                  <a:lnTo>
                    <a:pt x="225087" y="0"/>
                  </a:lnTo>
                  <a:lnTo>
                    <a:pt x="181730" y="171"/>
                  </a:lnTo>
                  <a:lnTo>
                    <a:pt x="118721" y="4632"/>
                  </a:lnTo>
                  <a:lnTo>
                    <a:pt x="65767" y="24220"/>
                  </a:lnTo>
                  <a:lnTo>
                    <a:pt x="24220" y="65767"/>
                  </a:lnTo>
                  <a:lnTo>
                    <a:pt x="4631" y="118721"/>
                  </a:lnTo>
                  <a:lnTo>
                    <a:pt x="171" y="181309"/>
                  </a:lnTo>
                  <a:lnTo>
                    <a:pt x="0" y="224090"/>
                  </a:lnTo>
                  <a:lnTo>
                    <a:pt x="3" y="5673207"/>
                  </a:lnTo>
                  <a:lnTo>
                    <a:pt x="171" y="5715567"/>
                  </a:lnTo>
                  <a:lnTo>
                    <a:pt x="4636" y="5778592"/>
                  </a:lnTo>
                  <a:lnTo>
                    <a:pt x="24220" y="5831530"/>
                  </a:lnTo>
                  <a:lnTo>
                    <a:pt x="65767" y="5873077"/>
                  </a:lnTo>
                  <a:lnTo>
                    <a:pt x="118705" y="5892664"/>
                  </a:lnTo>
                  <a:lnTo>
                    <a:pt x="181309" y="5897126"/>
                  </a:lnTo>
                  <a:lnTo>
                    <a:pt x="224090" y="5897297"/>
                  </a:lnTo>
                  <a:lnTo>
                    <a:pt x="7428105" y="5897297"/>
                  </a:lnTo>
                  <a:lnTo>
                    <a:pt x="7471462" y="5897126"/>
                  </a:lnTo>
                  <a:lnTo>
                    <a:pt x="7534471" y="5892664"/>
                  </a:lnTo>
                  <a:lnTo>
                    <a:pt x="7587425" y="5873077"/>
                  </a:lnTo>
                  <a:lnTo>
                    <a:pt x="7628972" y="5831530"/>
                  </a:lnTo>
                  <a:lnTo>
                    <a:pt x="7648561" y="5778576"/>
                  </a:lnTo>
                  <a:lnTo>
                    <a:pt x="7653020" y="5715988"/>
                  </a:lnTo>
                  <a:lnTo>
                    <a:pt x="7653192" y="5673207"/>
                  </a:lnTo>
                  <a:lnTo>
                    <a:pt x="7653188" y="224090"/>
                  </a:lnTo>
                  <a:lnTo>
                    <a:pt x="7653020" y="181730"/>
                  </a:lnTo>
                  <a:lnTo>
                    <a:pt x="7648555" y="118705"/>
                  </a:lnTo>
                  <a:lnTo>
                    <a:pt x="7628972" y="65767"/>
                  </a:lnTo>
                  <a:lnTo>
                    <a:pt x="7587425" y="24220"/>
                  </a:lnTo>
                  <a:lnTo>
                    <a:pt x="7534486" y="4632"/>
                  </a:lnTo>
                  <a:lnTo>
                    <a:pt x="7505959" y="1372"/>
                  </a:lnTo>
                  <a:lnTo>
                    <a:pt x="7471882" y="171"/>
                  </a:lnTo>
                  <a:lnTo>
                    <a:pt x="7429101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2766" y="3565910"/>
              <a:ext cx="7368540" cy="5549900"/>
            </a:xfrm>
            <a:custGeom>
              <a:avLst/>
              <a:gdLst/>
              <a:ahLst/>
              <a:cxnLst/>
              <a:rect l="l" t="t" r="r" b="b"/>
              <a:pathLst>
                <a:path w="7368540" h="5549900">
                  <a:moveTo>
                    <a:pt x="7368532" y="0"/>
                  </a:moveTo>
                  <a:lnTo>
                    <a:pt x="0" y="0"/>
                  </a:lnTo>
                  <a:lnTo>
                    <a:pt x="0" y="5549379"/>
                  </a:lnTo>
                  <a:lnTo>
                    <a:pt x="7368532" y="5549379"/>
                  </a:lnTo>
                  <a:lnTo>
                    <a:pt x="73685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6538" y="3888136"/>
              <a:ext cx="6651625" cy="865505"/>
            </a:xfrm>
            <a:custGeom>
              <a:avLst/>
              <a:gdLst/>
              <a:ahLst/>
              <a:cxnLst/>
              <a:rect l="l" t="t" r="r" b="b"/>
              <a:pathLst>
                <a:path w="6651625" h="865504">
                  <a:moveTo>
                    <a:pt x="1037386" y="0"/>
                  </a:moveTo>
                  <a:lnTo>
                    <a:pt x="0" y="0"/>
                  </a:lnTo>
                  <a:lnTo>
                    <a:pt x="0" y="865162"/>
                  </a:lnTo>
                  <a:lnTo>
                    <a:pt x="1037386" y="865162"/>
                  </a:lnTo>
                  <a:lnTo>
                    <a:pt x="1037386" y="0"/>
                  </a:lnTo>
                  <a:close/>
                </a:path>
                <a:path w="6651625" h="865504">
                  <a:moveTo>
                    <a:pt x="2160219" y="0"/>
                  </a:moveTo>
                  <a:lnTo>
                    <a:pt x="1122832" y="0"/>
                  </a:lnTo>
                  <a:lnTo>
                    <a:pt x="1122832" y="865162"/>
                  </a:lnTo>
                  <a:lnTo>
                    <a:pt x="2160219" y="865162"/>
                  </a:lnTo>
                  <a:lnTo>
                    <a:pt x="2160219" y="0"/>
                  </a:lnTo>
                  <a:close/>
                </a:path>
                <a:path w="6651625" h="865504">
                  <a:moveTo>
                    <a:pt x="3283039" y="0"/>
                  </a:moveTo>
                  <a:lnTo>
                    <a:pt x="2245652" y="0"/>
                  </a:lnTo>
                  <a:lnTo>
                    <a:pt x="2245652" y="865162"/>
                  </a:lnTo>
                  <a:lnTo>
                    <a:pt x="3283039" y="865162"/>
                  </a:lnTo>
                  <a:lnTo>
                    <a:pt x="3283039" y="0"/>
                  </a:lnTo>
                  <a:close/>
                </a:path>
                <a:path w="6651625" h="865504">
                  <a:moveTo>
                    <a:pt x="4405871" y="0"/>
                  </a:moveTo>
                  <a:lnTo>
                    <a:pt x="3368471" y="0"/>
                  </a:lnTo>
                  <a:lnTo>
                    <a:pt x="3368471" y="865162"/>
                  </a:lnTo>
                  <a:lnTo>
                    <a:pt x="4405871" y="865162"/>
                  </a:lnTo>
                  <a:lnTo>
                    <a:pt x="4405871" y="0"/>
                  </a:lnTo>
                  <a:close/>
                </a:path>
                <a:path w="6651625" h="865504">
                  <a:moveTo>
                    <a:pt x="5528691" y="0"/>
                  </a:moveTo>
                  <a:lnTo>
                    <a:pt x="4491304" y="0"/>
                  </a:lnTo>
                  <a:lnTo>
                    <a:pt x="4491304" y="865162"/>
                  </a:lnTo>
                  <a:lnTo>
                    <a:pt x="5528691" y="865162"/>
                  </a:lnTo>
                  <a:lnTo>
                    <a:pt x="5528691" y="0"/>
                  </a:lnTo>
                  <a:close/>
                </a:path>
                <a:path w="6651625" h="865504">
                  <a:moveTo>
                    <a:pt x="6651511" y="0"/>
                  </a:moveTo>
                  <a:lnTo>
                    <a:pt x="5614124" y="0"/>
                  </a:lnTo>
                  <a:lnTo>
                    <a:pt x="5614124" y="865162"/>
                  </a:lnTo>
                  <a:lnTo>
                    <a:pt x="6651511" y="865162"/>
                  </a:lnTo>
                  <a:lnTo>
                    <a:pt x="6651511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276527" y="2733737"/>
            <a:ext cx="4100195" cy="7391400"/>
            <a:chOff x="13276527" y="2733737"/>
            <a:chExt cx="4100195" cy="7391400"/>
          </a:xfrm>
        </p:grpSpPr>
        <p:sp>
          <p:nvSpPr>
            <p:cNvPr id="9" name="object 9"/>
            <p:cNvSpPr/>
            <p:nvPr/>
          </p:nvSpPr>
          <p:spPr>
            <a:xfrm>
              <a:off x="13276527" y="2733737"/>
              <a:ext cx="4100195" cy="7391400"/>
            </a:xfrm>
            <a:custGeom>
              <a:avLst/>
              <a:gdLst/>
              <a:ahLst/>
              <a:cxnLst/>
              <a:rect l="l" t="t" r="r" b="b"/>
              <a:pathLst>
                <a:path w="4100194" h="7391400">
                  <a:moveTo>
                    <a:pt x="3652014" y="0"/>
                  </a:moveTo>
                  <a:lnTo>
                    <a:pt x="450174" y="0"/>
                  </a:lnTo>
                  <a:lnTo>
                    <a:pt x="379156" y="175"/>
                  </a:lnTo>
                  <a:lnTo>
                    <a:pt x="320470" y="1405"/>
                  </a:lnTo>
                  <a:lnTo>
                    <a:pt x="270789" y="4743"/>
                  </a:lnTo>
                  <a:lnTo>
                    <a:pt x="226786" y="11244"/>
                  </a:lnTo>
                  <a:lnTo>
                    <a:pt x="185135" y="21962"/>
                  </a:lnTo>
                  <a:lnTo>
                    <a:pt x="141696" y="42252"/>
                  </a:lnTo>
                  <a:lnTo>
                    <a:pt x="102887" y="69485"/>
                  </a:lnTo>
                  <a:lnTo>
                    <a:pt x="69480" y="102892"/>
                  </a:lnTo>
                  <a:lnTo>
                    <a:pt x="42247" y="141701"/>
                  </a:lnTo>
                  <a:lnTo>
                    <a:pt x="21957" y="185144"/>
                  </a:lnTo>
                  <a:lnTo>
                    <a:pt x="11239" y="226792"/>
                  </a:lnTo>
                  <a:lnTo>
                    <a:pt x="4734" y="270793"/>
                  </a:lnTo>
                  <a:lnTo>
                    <a:pt x="1405" y="320042"/>
                  </a:lnTo>
                  <a:lnTo>
                    <a:pt x="175" y="378137"/>
                  </a:lnTo>
                  <a:lnTo>
                    <a:pt x="0" y="448181"/>
                  </a:lnTo>
                  <a:lnTo>
                    <a:pt x="4" y="6942590"/>
                  </a:lnTo>
                  <a:lnTo>
                    <a:pt x="175" y="7011614"/>
                  </a:lnTo>
                  <a:lnTo>
                    <a:pt x="1405" y="7070299"/>
                  </a:lnTo>
                  <a:lnTo>
                    <a:pt x="4761" y="7120106"/>
                  </a:lnTo>
                  <a:lnTo>
                    <a:pt x="11246" y="7163995"/>
                  </a:lnTo>
                  <a:lnTo>
                    <a:pt x="21957" y="7205627"/>
                  </a:lnTo>
                  <a:lnTo>
                    <a:pt x="42247" y="7249070"/>
                  </a:lnTo>
                  <a:lnTo>
                    <a:pt x="69480" y="7287879"/>
                  </a:lnTo>
                  <a:lnTo>
                    <a:pt x="102887" y="7321285"/>
                  </a:lnTo>
                  <a:lnTo>
                    <a:pt x="141696" y="7348518"/>
                  </a:lnTo>
                  <a:lnTo>
                    <a:pt x="185135" y="7368809"/>
                  </a:lnTo>
                  <a:lnTo>
                    <a:pt x="226770" y="7379526"/>
                  </a:lnTo>
                  <a:lnTo>
                    <a:pt x="270661" y="7386027"/>
                  </a:lnTo>
                  <a:lnTo>
                    <a:pt x="320038" y="7389366"/>
                  </a:lnTo>
                  <a:lnTo>
                    <a:pt x="378132" y="7390596"/>
                  </a:lnTo>
                  <a:lnTo>
                    <a:pt x="448174" y="7390771"/>
                  </a:lnTo>
                  <a:lnTo>
                    <a:pt x="3650024" y="7390771"/>
                  </a:lnTo>
                  <a:lnTo>
                    <a:pt x="3721037" y="7390596"/>
                  </a:lnTo>
                  <a:lnTo>
                    <a:pt x="3779721" y="7389366"/>
                  </a:lnTo>
                  <a:lnTo>
                    <a:pt x="3829400" y="7386027"/>
                  </a:lnTo>
                  <a:lnTo>
                    <a:pt x="3873402" y="7379526"/>
                  </a:lnTo>
                  <a:lnTo>
                    <a:pt x="3915053" y="7368809"/>
                  </a:lnTo>
                  <a:lnTo>
                    <a:pt x="3958493" y="7348518"/>
                  </a:lnTo>
                  <a:lnTo>
                    <a:pt x="3997301" y="7321285"/>
                  </a:lnTo>
                  <a:lnTo>
                    <a:pt x="4030708" y="7287879"/>
                  </a:lnTo>
                  <a:lnTo>
                    <a:pt x="4057942" y="7249070"/>
                  </a:lnTo>
                  <a:lnTo>
                    <a:pt x="4078231" y="7205627"/>
                  </a:lnTo>
                  <a:lnTo>
                    <a:pt x="4088954" y="7163979"/>
                  </a:lnTo>
                  <a:lnTo>
                    <a:pt x="4095463" y="7119978"/>
                  </a:lnTo>
                  <a:lnTo>
                    <a:pt x="4098793" y="7070729"/>
                  </a:lnTo>
                  <a:lnTo>
                    <a:pt x="4100024" y="7012634"/>
                  </a:lnTo>
                  <a:lnTo>
                    <a:pt x="4100199" y="6942590"/>
                  </a:lnTo>
                  <a:lnTo>
                    <a:pt x="4100194" y="448181"/>
                  </a:lnTo>
                  <a:lnTo>
                    <a:pt x="4100024" y="379157"/>
                  </a:lnTo>
                  <a:lnTo>
                    <a:pt x="4098793" y="320472"/>
                  </a:lnTo>
                  <a:lnTo>
                    <a:pt x="4095435" y="270665"/>
                  </a:lnTo>
                  <a:lnTo>
                    <a:pt x="4088948" y="226776"/>
                  </a:lnTo>
                  <a:lnTo>
                    <a:pt x="4078231" y="185144"/>
                  </a:lnTo>
                  <a:lnTo>
                    <a:pt x="4057942" y="141701"/>
                  </a:lnTo>
                  <a:lnTo>
                    <a:pt x="4030708" y="102892"/>
                  </a:lnTo>
                  <a:lnTo>
                    <a:pt x="3997301" y="69485"/>
                  </a:lnTo>
                  <a:lnTo>
                    <a:pt x="3958493" y="42252"/>
                  </a:lnTo>
                  <a:lnTo>
                    <a:pt x="3915053" y="21962"/>
                  </a:lnTo>
                  <a:lnTo>
                    <a:pt x="3873418" y="11244"/>
                  </a:lnTo>
                  <a:lnTo>
                    <a:pt x="3829527" y="4743"/>
                  </a:lnTo>
                  <a:lnTo>
                    <a:pt x="3780150" y="1405"/>
                  </a:lnTo>
                  <a:lnTo>
                    <a:pt x="3722056" y="175"/>
                  </a:lnTo>
                  <a:lnTo>
                    <a:pt x="3652014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8858" y="3239799"/>
              <a:ext cx="3815715" cy="6379210"/>
            </a:xfrm>
            <a:custGeom>
              <a:avLst/>
              <a:gdLst/>
              <a:ahLst/>
              <a:cxnLst/>
              <a:rect l="l" t="t" r="r" b="b"/>
              <a:pathLst>
                <a:path w="3815715" h="6379209">
                  <a:moveTo>
                    <a:pt x="3815539" y="0"/>
                  </a:moveTo>
                  <a:lnTo>
                    <a:pt x="0" y="0"/>
                  </a:lnTo>
                  <a:lnTo>
                    <a:pt x="0" y="6378648"/>
                  </a:lnTo>
                  <a:lnTo>
                    <a:pt x="3815539" y="6378648"/>
                  </a:lnTo>
                  <a:lnTo>
                    <a:pt x="381553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85101" y="3571119"/>
              <a:ext cx="1037590" cy="865505"/>
            </a:xfrm>
            <a:custGeom>
              <a:avLst/>
              <a:gdLst/>
              <a:ahLst/>
              <a:cxnLst/>
              <a:rect l="l" t="t" r="r" b="b"/>
              <a:pathLst>
                <a:path w="1037590" h="865504">
                  <a:moveTo>
                    <a:pt x="1037389" y="0"/>
                  </a:moveTo>
                  <a:lnTo>
                    <a:pt x="0" y="0"/>
                  </a:lnTo>
                  <a:lnTo>
                    <a:pt x="0" y="865160"/>
                  </a:lnTo>
                  <a:lnTo>
                    <a:pt x="1037389" y="865160"/>
                  </a:lnTo>
                  <a:lnTo>
                    <a:pt x="1037389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2766" y="3565910"/>
            <a:ext cx="7368540" cy="55499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599440">
              <a:lnSpc>
                <a:spcPct val="100000"/>
              </a:lnSpc>
              <a:tabLst>
                <a:tab pos="1719580" algn="l"/>
                <a:tab pos="2839720" algn="l"/>
                <a:tab pos="3970654" algn="l"/>
                <a:tab pos="5091430" algn="l"/>
                <a:tab pos="6211570" algn="l"/>
              </a:tabLst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	2	3	4	5	6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4283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07925" y="3571119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24667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30750" y="3571119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345051" y="3777760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685101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04283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807925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24667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30750" y="4575003"/>
            <a:ext cx="1037590" cy="865505"/>
          </a:xfrm>
          <a:custGeom>
            <a:avLst/>
            <a:gdLst/>
            <a:ahLst/>
            <a:cxnLst/>
            <a:rect l="l" t="t" r="r" b="b"/>
            <a:pathLst>
              <a:path w="1037590" h="865504">
                <a:moveTo>
                  <a:pt x="1037389" y="0"/>
                </a:moveTo>
                <a:lnTo>
                  <a:pt x="0" y="0"/>
                </a:lnTo>
                <a:lnTo>
                  <a:pt x="0" y="865160"/>
                </a:lnTo>
                <a:lnTo>
                  <a:pt x="1037389" y="865160"/>
                </a:lnTo>
                <a:lnTo>
                  <a:pt x="1037389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345051" y="4782965"/>
            <a:ext cx="2197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0489" y="4814378"/>
            <a:ext cx="26371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10" dirty="0"/>
              <a:t>Sass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865" y="4953521"/>
            <a:ext cx="11386370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010">
              <a:lnSpc>
                <a:spcPts val="10820"/>
              </a:lnSpc>
              <a:spcBef>
                <a:spcPts val="135"/>
              </a:spcBef>
            </a:pPr>
            <a:r>
              <a:rPr lang="en-IN" spc="585" dirty="0"/>
              <a:t>Web</a:t>
            </a:r>
            <a:r>
              <a:rPr lang="en-IN" spc="-520" dirty="0"/>
              <a:t> </a:t>
            </a:r>
            <a:r>
              <a:rPr lang="en-IN" spc="12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16689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170" y="5013153"/>
            <a:ext cx="7851775" cy="1283044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 marR="5080" indent="492125" algn="ctr">
              <a:lnSpc>
                <a:spcPct val="79900"/>
              </a:lnSpc>
              <a:spcBef>
                <a:spcPts val="2085"/>
              </a:spcBef>
            </a:pPr>
            <a:r>
              <a:rPr lang="en-GB" sz="8250" spc="-35" dirty="0"/>
              <a:t>MongoDB</a:t>
            </a:r>
            <a:endParaRPr sz="8250" dirty="0"/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04850" y="3495227"/>
            <a:ext cx="4318895" cy="4318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026" y="4898145"/>
            <a:ext cx="55943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14" dirty="0"/>
              <a:t>JavaScript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2978" y="3102623"/>
            <a:ext cx="4810123" cy="48101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184" y="2531066"/>
            <a:ext cx="8021722" cy="6246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816" y="4898145"/>
            <a:ext cx="79584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0" dirty="0"/>
              <a:t>User</a:t>
            </a:r>
            <a:r>
              <a:rPr sz="8250" spc="-470" dirty="0"/>
              <a:t> </a:t>
            </a:r>
            <a:r>
              <a:rPr sz="8250" spc="-55" dirty="0"/>
              <a:t>Interfaces</a:t>
            </a:r>
            <a:endParaRPr sz="8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689" y="4898145"/>
            <a:ext cx="977519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90" dirty="0"/>
              <a:t>Testing</a:t>
            </a:r>
            <a:r>
              <a:rPr sz="8250" spc="-465" dirty="0"/>
              <a:t> </a:t>
            </a:r>
            <a:r>
              <a:rPr sz="8250" spc="50" dirty="0"/>
              <a:t>and</a:t>
            </a:r>
            <a:r>
              <a:rPr sz="8250" spc="-465" dirty="0"/>
              <a:t> </a:t>
            </a:r>
            <a:r>
              <a:rPr sz="8250" spc="85" dirty="0"/>
              <a:t>CI/CD</a:t>
            </a:r>
            <a:endParaRPr sz="8250"/>
          </a:p>
        </p:txBody>
      </p:sp>
      <p:sp>
        <p:nvSpPr>
          <p:cNvPr id="3" name="object 3"/>
          <p:cNvSpPr/>
          <p:nvPr/>
        </p:nvSpPr>
        <p:spPr>
          <a:xfrm>
            <a:off x="13252978" y="3583456"/>
            <a:ext cx="4810125" cy="3860800"/>
          </a:xfrm>
          <a:custGeom>
            <a:avLst/>
            <a:gdLst/>
            <a:ahLst/>
            <a:cxnLst/>
            <a:rect l="l" t="t" r="r" b="b"/>
            <a:pathLst>
              <a:path w="4810125" h="3860800">
                <a:moveTo>
                  <a:pt x="2648971" y="3848100"/>
                </a:moveTo>
                <a:lnTo>
                  <a:pt x="2154415" y="3848100"/>
                </a:lnTo>
                <a:lnTo>
                  <a:pt x="2201634" y="3860800"/>
                </a:lnTo>
                <a:lnTo>
                  <a:pt x="2598658" y="3860800"/>
                </a:lnTo>
                <a:lnTo>
                  <a:pt x="2648971" y="3848100"/>
                </a:lnTo>
                <a:close/>
              </a:path>
              <a:path w="4810125" h="3860800">
                <a:moveTo>
                  <a:pt x="1172550" y="1917700"/>
                </a:moveTo>
                <a:lnTo>
                  <a:pt x="457274" y="1917700"/>
                </a:lnTo>
                <a:lnTo>
                  <a:pt x="457336" y="1930400"/>
                </a:lnTo>
                <a:lnTo>
                  <a:pt x="457931" y="1981200"/>
                </a:lnTo>
                <a:lnTo>
                  <a:pt x="459706" y="2032000"/>
                </a:lnTo>
                <a:lnTo>
                  <a:pt x="462647" y="2070100"/>
                </a:lnTo>
                <a:lnTo>
                  <a:pt x="466740" y="2120900"/>
                </a:lnTo>
                <a:lnTo>
                  <a:pt x="471972" y="2171700"/>
                </a:lnTo>
                <a:lnTo>
                  <a:pt x="478329" y="2222500"/>
                </a:lnTo>
                <a:lnTo>
                  <a:pt x="485796" y="2260600"/>
                </a:lnTo>
                <a:lnTo>
                  <a:pt x="494361" y="2311400"/>
                </a:lnTo>
                <a:lnTo>
                  <a:pt x="504008" y="2349500"/>
                </a:lnTo>
                <a:lnTo>
                  <a:pt x="514725" y="2400300"/>
                </a:lnTo>
                <a:lnTo>
                  <a:pt x="526497" y="2451100"/>
                </a:lnTo>
                <a:lnTo>
                  <a:pt x="539311" y="2489200"/>
                </a:lnTo>
                <a:lnTo>
                  <a:pt x="553152" y="2540000"/>
                </a:lnTo>
                <a:lnTo>
                  <a:pt x="568007" y="2578100"/>
                </a:lnTo>
                <a:lnTo>
                  <a:pt x="583862" y="2616200"/>
                </a:lnTo>
                <a:lnTo>
                  <a:pt x="600703" y="2667000"/>
                </a:lnTo>
                <a:lnTo>
                  <a:pt x="618516" y="2705100"/>
                </a:lnTo>
                <a:lnTo>
                  <a:pt x="637288" y="2743200"/>
                </a:lnTo>
                <a:lnTo>
                  <a:pt x="657004" y="2794000"/>
                </a:lnTo>
                <a:lnTo>
                  <a:pt x="677651" y="2832100"/>
                </a:lnTo>
                <a:lnTo>
                  <a:pt x="699215" y="2870200"/>
                </a:lnTo>
                <a:lnTo>
                  <a:pt x="721681" y="2908300"/>
                </a:lnTo>
                <a:lnTo>
                  <a:pt x="745037" y="2946400"/>
                </a:lnTo>
                <a:lnTo>
                  <a:pt x="769268" y="2984500"/>
                </a:lnTo>
                <a:lnTo>
                  <a:pt x="794360" y="3022600"/>
                </a:lnTo>
                <a:lnTo>
                  <a:pt x="820299" y="3060700"/>
                </a:lnTo>
                <a:lnTo>
                  <a:pt x="847073" y="3098800"/>
                </a:lnTo>
                <a:lnTo>
                  <a:pt x="874666" y="3136900"/>
                </a:lnTo>
                <a:lnTo>
                  <a:pt x="903065" y="3162300"/>
                </a:lnTo>
                <a:lnTo>
                  <a:pt x="932256" y="3200400"/>
                </a:lnTo>
                <a:lnTo>
                  <a:pt x="962225" y="3238500"/>
                </a:lnTo>
                <a:lnTo>
                  <a:pt x="992958" y="3263900"/>
                </a:lnTo>
                <a:lnTo>
                  <a:pt x="1024442" y="3302000"/>
                </a:lnTo>
                <a:lnTo>
                  <a:pt x="1056663" y="3327400"/>
                </a:lnTo>
                <a:lnTo>
                  <a:pt x="1089606" y="3365500"/>
                </a:lnTo>
                <a:lnTo>
                  <a:pt x="1123258" y="3390900"/>
                </a:lnTo>
                <a:lnTo>
                  <a:pt x="1157605" y="3416300"/>
                </a:lnTo>
                <a:lnTo>
                  <a:pt x="1192634" y="3454400"/>
                </a:lnTo>
                <a:lnTo>
                  <a:pt x="1228330" y="3479800"/>
                </a:lnTo>
                <a:lnTo>
                  <a:pt x="1264679" y="3505200"/>
                </a:lnTo>
                <a:lnTo>
                  <a:pt x="1301668" y="3530600"/>
                </a:lnTo>
                <a:lnTo>
                  <a:pt x="1339282" y="3556000"/>
                </a:lnTo>
                <a:lnTo>
                  <a:pt x="1377509" y="3581400"/>
                </a:lnTo>
                <a:lnTo>
                  <a:pt x="1416333" y="3606800"/>
                </a:lnTo>
                <a:lnTo>
                  <a:pt x="1455742" y="3619500"/>
                </a:lnTo>
                <a:lnTo>
                  <a:pt x="1536256" y="3670300"/>
                </a:lnTo>
                <a:lnTo>
                  <a:pt x="1577334" y="3683000"/>
                </a:lnTo>
                <a:lnTo>
                  <a:pt x="1618940" y="3708400"/>
                </a:lnTo>
                <a:lnTo>
                  <a:pt x="1661062" y="3721100"/>
                </a:lnTo>
                <a:lnTo>
                  <a:pt x="1703684" y="3746500"/>
                </a:lnTo>
                <a:lnTo>
                  <a:pt x="1746794" y="3759200"/>
                </a:lnTo>
                <a:lnTo>
                  <a:pt x="2014905" y="3835400"/>
                </a:lnTo>
                <a:lnTo>
                  <a:pt x="2061037" y="3835400"/>
                </a:lnTo>
                <a:lnTo>
                  <a:pt x="2107545" y="3848100"/>
                </a:lnTo>
                <a:lnTo>
                  <a:pt x="2698882" y="3848100"/>
                </a:lnTo>
                <a:lnTo>
                  <a:pt x="3035562" y="3759200"/>
                </a:lnTo>
                <a:lnTo>
                  <a:pt x="3081643" y="3746500"/>
                </a:lnTo>
                <a:lnTo>
                  <a:pt x="3127170" y="3721100"/>
                </a:lnTo>
                <a:lnTo>
                  <a:pt x="3172125" y="3708400"/>
                </a:lnTo>
                <a:lnTo>
                  <a:pt x="3260254" y="3657600"/>
                </a:lnTo>
                <a:lnTo>
                  <a:pt x="3303394" y="3644900"/>
                </a:lnTo>
                <a:lnTo>
                  <a:pt x="3387739" y="3594100"/>
                </a:lnTo>
                <a:lnTo>
                  <a:pt x="3428911" y="3568700"/>
                </a:lnTo>
                <a:lnTo>
                  <a:pt x="3469394" y="3543300"/>
                </a:lnTo>
                <a:lnTo>
                  <a:pt x="3509170" y="3517900"/>
                </a:lnTo>
                <a:lnTo>
                  <a:pt x="3548222" y="3479800"/>
                </a:lnTo>
                <a:lnTo>
                  <a:pt x="3586534" y="3454400"/>
                </a:lnTo>
                <a:lnTo>
                  <a:pt x="3624090" y="3429000"/>
                </a:lnTo>
                <a:lnTo>
                  <a:pt x="3660871" y="3390900"/>
                </a:lnTo>
                <a:lnTo>
                  <a:pt x="3696861" y="3365500"/>
                </a:lnTo>
                <a:lnTo>
                  <a:pt x="3732043" y="3327400"/>
                </a:lnTo>
                <a:lnTo>
                  <a:pt x="3597295" y="3149600"/>
                </a:lnTo>
                <a:lnTo>
                  <a:pt x="2251292" y="3149600"/>
                </a:lnTo>
                <a:lnTo>
                  <a:pt x="2158969" y="3124200"/>
                </a:lnTo>
                <a:lnTo>
                  <a:pt x="2113698" y="3124200"/>
                </a:lnTo>
                <a:lnTo>
                  <a:pt x="1981851" y="3086100"/>
                </a:lnTo>
                <a:lnTo>
                  <a:pt x="1939337" y="3060700"/>
                </a:lnTo>
                <a:lnTo>
                  <a:pt x="1897598" y="3048000"/>
                </a:lnTo>
                <a:lnTo>
                  <a:pt x="1856666" y="3022600"/>
                </a:lnTo>
                <a:lnTo>
                  <a:pt x="1816577" y="3009900"/>
                </a:lnTo>
                <a:lnTo>
                  <a:pt x="1777364" y="2984500"/>
                </a:lnTo>
                <a:lnTo>
                  <a:pt x="1739060" y="2959100"/>
                </a:lnTo>
                <a:lnTo>
                  <a:pt x="1701700" y="2933700"/>
                </a:lnTo>
                <a:lnTo>
                  <a:pt x="1665318" y="2908300"/>
                </a:lnTo>
                <a:lnTo>
                  <a:pt x="1629947" y="2882900"/>
                </a:lnTo>
                <a:lnTo>
                  <a:pt x="1595621" y="2857500"/>
                </a:lnTo>
                <a:lnTo>
                  <a:pt x="1562375" y="2819400"/>
                </a:lnTo>
                <a:lnTo>
                  <a:pt x="1530242" y="2794000"/>
                </a:lnTo>
                <a:lnTo>
                  <a:pt x="1499256" y="2755900"/>
                </a:lnTo>
                <a:lnTo>
                  <a:pt x="1469452" y="2730500"/>
                </a:lnTo>
                <a:lnTo>
                  <a:pt x="1440862" y="2692400"/>
                </a:lnTo>
                <a:lnTo>
                  <a:pt x="1413521" y="2654300"/>
                </a:lnTo>
                <a:lnTo>
                  <a:pt x="1387462" y="2628900"/>
                </a:lnTo>
                <a:lnTo>
                  <a:pt x="1362720" y="2590800"/>
                </a:lnTo>
                <a:lnTo>
                  <a:pt x="1339329" y="2552700"/>
                </a:lnTo>
                <a:lnTo>
                  <a:pt x="1317323" y="2501900"/>
                </a:lnTo>
                <a:lnTo>
                  <a:pt x="1296734" y="2463800"/>
                </a:lnTo>
                <a:lnTo>
                  <a:pt x="1277598" y="2425700"/>
                </a:lnTo>
                <a:lnTo>
                  <a:pt x="1259948" y="2387600"/>
                </a:lnTo>
                <a:lnTo>
                  <a:pt x="1243818" y="2336800"/>
                </a:lnTo>
                <a:lnTo>
                  <a:pt x="1229242" y="2298700"/>
                </a:lnTo>
                <a:lnTo>
                  <a:pt x="1216254" y="2260600"/>
                </a:lnTo>
                <a:lnTo>
                  <a:pt x="1204887" y="2209800"/>
                </a:lnTo>
                <a:lnTo>
                  <a:pt x="1195177" y="2171700"/>
                </a:lnTo>
                <a:lnTo>
                  <a:pt x="1187155" y="2120900"/>
                </a:lnTo>
                <a:lnTo>
                  <a:pt x="1180858" y="2070100"/>
                </a:lnTo>
                <a:lnTo>
                  <a:pt x="1176317" y="2032000"/>
                </a:lnTo>
                <a:lnTo>
                  <a:pt x="1173568" y="1981200"/>
                </a:lnTo>
                <a:lnTo>
                  <a:pt x="1172644" y="1930400"/>
                </a:lnTo>
                <a:lnTo>
                  <a:pt x="1172550" y="1917700"/>
                </a:lnTo>
                <a:close/>
              </a:path>
              <a:path w="4810125" h="3860800">
                <a:moveTo>
                  <a:pt x="3298925" y="2755900"/>
                </a:moveTo>
                <a:lnTo>
                  <a:pt x="3266334" y="2781300"/>
                </a:lnTo>
                <a:lnTo>
                  <a:pt x="3232431" y="2819400"/>
                </a:lnTo>
                <a:lnTo>
                  <a:pt x="3197257" y="2844800"/>
                </a:lnTo>
                <a:lnTo>
                  <a:pt x="3160853" y="2882900"/>
                </a:lnTo>
                <a:lnTo>
                  <a:pt x="3123261" y="2908300"/>
                </a:lnTo>
                <a:lnTo>
                  <a:pt x="3084521" y="2933700"/>
                </a:lnTo>
                <a:lnTo>
                  <a:pt x="3044675" y="2959100"/>
                </a:lnTo>
                <a:lnTo>
                  <a:pt x="3003764" y="2984500"/>
                </a:lnTo>
                <a:lnTo>
                  <a:pt x="2961829" y="3009900"/>
                </a:lnTo>
                <a:lnTo>
                  <a:pt x="2918911" y="3035300"/>
                </a:lnTo>
                <a:lnTo>
                  <a:pt x="2875051" y="3048000"/>
                </a:lnTo>
                <a:lnTo>
                  <a:pt x="2830291" y="3073400"/>
                </a:lnTo>
                <a:lnTo>
                  <a:pt x="2784671" y="3086100"/>
                </a:lnTo>
                <a:lnTo>
                  <a:pt x="2594423" y="3136900"/>
                </a:lnTo>
                <a:lnTo>
                  <a:pt x="2545124" y="3136900"/>
                </a:lnTo>
                <a:lnTo>
                  <a:pt x="2495212" y="3149600"/>
                </a:lnTo>
                <a:lnTo>
                  <a:pt x="3597295" y="3149600"/>
                </a:lnTo>
                <a:lnTo>
                  <a:pt x="3298925" y="2755900"/>
                </a:lnTo>
                <a:close/>
              </a:path>
              <a:path w="4810125" h="3860800">
                <a:moveTo>
                  <a:pt x="4810125" y="1917700"/>
                </a:moveTo>
                <a:lnTo>
                  <a:pt x="3176740" y="1917700"/>
                </a:lnTo>
                <a:lnTo>
                  <a:pt x="3993428" y="3022600"/>
                </a:lnTo>
                <a:lnTo>
                  <a:pt x="4810125" y="1917700"/>
                </a:lnTo>
                <a:close/>
              </a:path>
              <a:path w="4810125" h="3860800">
                <a:moveTo>
                  <a:pt x="816697" y="800100"/>
                </a:moveTo>
                <a:lnTo>
                  <a:pt x="0" y="1917700"/>
                </a:lnTo>
                <a:lnTo>
                  <a:pt x="1633384" y="1917700"/>
                </a:lnTo>
                <a:lnTo>
                  <a:pt x="816697" y="800100"/>
                </a:lnTo>
                <a:close/>
              </a:path>
              <a:path w="4810125" h="3860800">
                <a:moveTo>
                  <a:pt x="3897302" y="711200"/>
                </a:moveTo>
                <a:lnTo>
                  <a:pt x="2490594" y="711200"/>
                </a:lnTo>
                <a:lnTo>
                  <a:pt x="2538272" y="723900"/>
                </a:lnTo>
                <a:lnTo>
                  <a:pt x="2585396" y="723900"/>
                </a:lnTo>
                <a:lnTo>
                  <a:pt x="2631929" y="736600"/>
                </a:lnTo>
                <a:lnTo>
                  <a:pt x="2677837" y="736600"/>
                </a:lnTo>
                <a:lnTo>
                  <a:pt x="2767635" y="762000"/>
                </a:lnTo>
                <a:lnTo>
                  <a:pt x="2811453" y="787400"/>
                </a:lnTo>
                <a:lnTo>
                  <a:pt x="2896752" y="812800"/>
                </a:lnTo>
                <a:lnTo>
                  <a:pt x="2938162" y="838200"/>
                </a:lnTo>
                <a:lnTo>
                  <a:pt x="2978698" y="863600"/>
                </a:lnTo>
                <a:lnTo>
                  <a:pt x="3018324" y="876300"/>
                </a:lnTo>
                <a:lnTo>
                  <a:pt x="3057006" y="901700"/>
                </a:lnTo>
                <a:lnTo>
                  <a:pt x="3094707" y="927100"/>
                </a:lnTo>
                <a:lnTo>
                  <a:pt x="3131392" y="952500"/>
                </a:lnTo>
                <a:lnTo>
                  <a:pt x="3167026" y="990600"/>
                </a:lnTo>
                <a:lnTo>
                  <a:pt x="3201573" y="1016000"/>
                </a:lnTo>
                <a:lnTo>
                  <a:pt x="3234997" y="1041400"/>
                </a:lnTo>
                <a:lnTo>
                  <a:pt x="3267264" y="1079500"/>
                </a:lnTo>
                <a:lnTo>
                  <a:pt x="3298337" y="1104900"/>
                </a:lnTo>
                <a:lnTo>
                  <a:pt x="3328181" y="1143000"/>
                </a:lnTo>
                <a:lnTo>
                  <a:pt x="3356761" y="1181100"/>
                </a:lnTo>
                <a:lnTo>
                  <a:pt x="3384041" y="1219200"/>
                </a:lnTo>
                <a:lnTo>
                  <a:pt x="3409986" y="1257300"/>
                </a:lnTo>
                <a:lnTo>
                  <a:pt x="3434560" y="1295400"/>
                </a:lnTo>
                <a:lnTo>
                  <a:pt x="3457728" y="1333500"/>
                </a:lnTo>
                <a:lnTo>
                  <a:pt x="3479454" y="1371600"/>
                </a:lnTo>
                <a:lnTo>
                  <a:pt x="3499702" y="1409700"/>
                </a:lnTo>
                <a:lnTo>
                  <a:pt x="3518438" y="1447800"/>
                </a:lnTo>
                <a:lnTo>
                  <a:pt x="3535625" y="1498600"/>
                </a:lnTo>
                <a:lnTo>
                  <a:pt x="3551228" y="1536700"/>
                </a:lnTo>
                <a:lnTo>
                  <a:pt x="3565212" y="1587500"/>
                </a:lnTo>
                <a:lnTo>
                  <a:pt x="3577542" y="1625600"/>
                </a:lnTo>
                <a:lnTo>
                  <a:pt x="3588181" y="1676400"/>
                </a:lnTo>
                <a:lnTo>
                  <a:pt x="3597094" y="1727200"/>
                </a:lnTo>
                <a:lnTo>
                  <a:pt x="3604246" y="1765300"/>
                </a:lnTo>
                <a:lnTo>
                  <a:pt x="3609601" y="1816100"/>
                </a:lnTo>
                <a:lnTo>
                  <a:pt x="3613124" y="1866900"/>
                </a:lnTo>
                <a:lnTo>
                  <a:pt x="3614779" y="1917700"/>
                </a:lnTo>
                <a:lnTo>
                  <a:pt x="4330098" y="1917700"/>
                </a:lnTo>
                <a:lnTo>
                  <a:pt x="4329069" y="1866900"/>
                </a:lnTo>
                <a:lnTo>
                  <a:pt x="4326879" y="1816100"/>
                </a:lnTo>
                <a:lnTo>
                  <a:pt x="4323540" y="1765300"/>
                </a:lnTo>
                <a:lnTo>
                  <a:pt x="4319067" y="1727200"/>
                </a:lnTo>
                <a:lnTo>
                  <a:pt x="4313473" y="1676400"/>
                </a:lnTo>
                <a:lnTo>
                  <a:pt x="4306772" y="1625600"/>
                </a:lnTo>
                <a:lnTo>
                  <a:pt x="4298976" y="1587500"/>
                </a:lnTo>
                <a:lnTo>
                  <a:pt x="4290101" y="1536700"/>
                </a:lnTo>
                <a:lnTo>
                  <a:pt x="4280160" y="1485900"/>
                </a:lnTo>
                <a:lnTo>
                  <a:pt x="4269165" y="1447800"/>
                </a:lnTo>
                <a:lnTo>
                  <a:pt x="4257131" y="1397000"/>
                </a:lnTo>
                <a:lnTo>
                  <a:pt x="4244072" y="1358900"/>
                </a:lnTo>
                <a:lnTo>
                  <a:pt x="4230001" y="1308100"/>
                </a:lnTo>
                <a:lnTo>
                  <a:pt x="4214932" y="1270000"/>
                </a:lnTo>
                <a:lnTo>
                  <a:pt x="4198878" y="1231900"/>
                </a:lnTo>
                <a:lnTo>
                  <a:pt x="4181853" y="1181100"/>
                </a:lnTo>
                <a:lnTo>
                  <a:pt x="4163870" y="1143000"/>
                </a:lnTo>
                <a:lnTo>
                  <a:pt x="4144944" y="1104900"/>
                </a:lnTo>
                <a:lnTo>
                  <a:pt x="4125087" y="1066800"/>
                </a:lnTo>
                <a:lnTo>
                  <a:pt x="4104314" y="1016000"/>
                </a:lnTo>
                <a:lnTo>
                  <a:pt x="4082638" y="977900"/>
                </a:lnTo>
                <a:lnTo>
                  <a:pt x="4060073" y="939800"/>
                </a:lnTo>
                <a:lnTo>
                  <a:pt x="4036633" y="901700"/>
                </a:lnTo>
                <a:lnTo>
                  <a:pt x="4012330" y="863600"/>
                </a:lnTo>
                <a:lnTo>
                  <a:pt x="3987179" y="825500"/>
                </a:lnTo>
                <a:lnTo>
                  <a:pt x="3961193" y="787400"/>
                </a:lnTo>
                <a:lnTo>
                  <a:pt x="3934386" y="762000"/>
                </a:lnTo>
                <a:lnTo>
                  <a:pt x="3906771" y="723900"/>
                </a:lnTo>
                <a:lnTo>
                  <a:pt x="3897302" y="711200"/>
                </a:lnTo>
                <a:close/>
              </a:path>
              <a:path w="4810125" h="3860800">
                <a:moveTo>
                  <a:pt x="2678303" y="12700"/>
                </a:moveTo>
                <a:lnTo>
                  <a:pt x="2083467" y="12700"/>
                </a:lnTo>
                <a:lnTo>
                  <a:pt x="1741636" y="101600"/>
                </a:lnTo>
                <a:lnTo>
                  <a:pt x="1694903" y="127000"/>
                </a:lnTo>
                <a:lnTo>
                  <a:pt x="1648748" y="139700"/>
                </a:lnTo>
                <a:lnTo>
                  <a:pt x="1603188" y="165100"/>
                </a:lnTo>
                <a:lnTo>
                  <a:pt x="1558242" y="177800"/>
                </a:lnTo>
                <a:lnTo>
                  <a:pt x="1470260" y="228600"/>
                </a:lnTo>
                <a:lnTo>
                  <a:pt x="1384943" y="279400"/>
                </a:lnTo>
                <a:lnTo>
                  <a:pt x="1343329" y="304800"/>
                </a:lnTo>
                <a:lnTo>
                  <a:pt x="1302434" y="330200"/>
                </a:lnTo>
                <a:lnTo>
                  <a:pt x="1262276" y="355600"/>
                </a:lnTo>
                <a:lnTo>
                  <a:pt x="1222872" y="393700"/>
                </a:lnTo>
                <a:lnTo>
                  <a:pt x="1184242" y="419100"/>
                </a:lnTo>
                <a:lnTo>
                  <a:pt x="1146401" y="444500"/>
                </a:lnTo>
                <a:lnTo>
                  <a:pt x="1109368" y="482600"/>
                </a:lnTo>
                <a:lnTo>
                  <a:pt x="1073161" y="520700"/>
                </a:lnTo>
                <a:lnTo>
                  <a:pt x="1501744" y="1092200"/>
                </a:lnTo>
                <a:lnTo>
                  <a:pt x="1535875" y="1066800"/>
                </a:lnTo>
                <a:lnTo>
                  <a:pt x="1571375" y="1028700"/>
                </a:lnTo>
                <a:lnTo>
                  <a:pt x="1608200" y="990600"/>
                </a:lnTo>
                <a:lnTo>
                  <a:pt x="1646305" y="965200"/>
                </a:lnTo>
                <a:lnTo>
                  <a:pt x="1685645" y="939800"/>
                </a:lnTo>
                <a:lnTo>
                  <a:pt x="1726177" y="901700"/>
                </a:lnTo>
                <a:lnTo>
                  <a:pt x="1767856" y="876300"/>
                </a:lnTo>
                <a:lnTo>
                  <a:pt x="1810636" y="850900"/>
                </a:lnTo>
                <a:lnTo>
                  <a:pt x="1854474" y="838200"/>
                </a:lnTo>
                <a:lnTo>
                  <a:pt x="1899324" y="812800"/>
                </a:lnTo>
                <a:lnTo>
                  <a:pt x="1945142" y="800100"/>
                </a:lnTo>
                <a:lnTo>
                  <a:pt x="1991884" y="774700"/>
                </a:lnTo>
                <a:lnTo>
                  <a:pt x="2187196" y="723900"/>
                </a:lnTo>
                <a:lnTo>
                  <a:pt x="2237887" y="723900"/>
                </a:lnTo>
                <a:lnTo>
                  <a:pt x="2289234" y="711200"/>
                </a:lnTo>
                <a:lnTo>
                  <a:pt x="3897302" y="711200"/>
                </a:lnTo>
                <a:lnTo>
                  <a:pt x="3878363" y="685800"/>
                </a:lnTo>
                <a:lnTo>
                  <a:pt x="3849174" y="647700"/>
                </a:lnTo>
                <a:lnTo>
                  <a:pt x="3819219" y="622300"/>
                </a:lnTo>
                <a:lnTo>
                  <a:pt x="3788511" y="584200"/>
                </a:lnTo>
                <a:lnTo>
                  <a:pt x="3757063" y="558800"/>
                </a:lnTo>
                <a:lnTo>
                  <a:pt x="3724890" y="520700"/>
                </a:lnTo>
                <a:lnTo>
                  <a:pt x="3692004" y="495300"/>
                </a:lnTo>
                <a:lnTo>
                  <a:pt x="3658421" y="469900"/>
                </a:lnTo>
                <a:lnTo>
                  <a:pt x="3624152" y="431800"/>
                </a:lnTo>
                <a:lnTo>
                  <a:pt x="3589212" y="406400"/>
                </a:lnTo>
                <a:lnTo>
                  <a:pt x="3553615" y="381000"/>
                </a:lnTo>
                <a:lnTo>
                  <a:pt x="3517373" y="355600"/>
                </a:lnTo>
                <a:lnTo>
                  <a:pt x="3480501" y="330200"/>
                </a:lnTo>
                <a:lnTo>
                  <a:pt x="3443013" y="304800"/>
                </a:lnTo>
                <a:lnTo>
                  <a:pt x="3404922" y="279400"/>
                </a:lnTo>
                <a:lnTo>
                  <a:pt x="3326984" y="228600"/>
                </a:lnTo>
                <a:lnTo>
                  <a:pt x="3287165" y="215900"/>
                </a:lnTo>
                <a:lnTo>
                  <a:pt x="3246798" y="190500"/>
                </a:lnTo>
                <a:lnTo>
                  <a:pt x="3205895" y="177800"/>
                </a:lnTo>
                <a:lnTo>
                  <a:pt x="3164471" y="152400"/>
                </a:lnTo>
                <a:lnTo>
                  <a:pt x="3122540" y="139700"/>
                </a:lnTo>
                <a:lnTo>
                  <a:pt x="3080115" y="114300"/>
                </a:lnTo>
                <a:lnTo>
                  <a:pt x="2770449" y="25400"/>
                </a:lnTo>
                <a:lnTo>
                  <a:pt x="2724562" y="25400"/>
                </a:lnTo>
                <a:lnTo>
                  <a:pt x="2678303" y="12700"/>
                </a:lnTo>
                <a:close/>
              </a:path>
              <a:path w="4810125" h="3860800">
                <a:moveTo>
                  <a:pt x="2584727" y="0"/>
                </a:moveTo>
                <a:lnTo>
                  <a:pt x="2185326" y="0"/>
                </a:lnTo>
                <a:lnTo>
                  <a:pt x="2134187" y="12700"/>
                </a:lnTo>
                <a:lnTo>
                  <a:pt x="2631687" y="12700"/>
                </a:lnTo>
                <a:lnTo>
                  <a:pt x="258472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4403" y="4814378"/>
            <a:ext cx="8692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15" dirty="0"/>
              <a:t>HTML</a:t>
            </a:r>
            <a:r>
              <a:rPr spc="-500" dirty="0"/>
              <a:t> </a:t>
            </a:r>
            <a:r>
              <a:rPr spc="80" dirty="0"/>
              <a:t>and</a:t>
            </a:r>
            <a:r>
              <a:rPr spc="-495" dirty="0"/>
              <a:t> </a:t>
            </a:r>
            <a:r>
              <a:rPr spc="-125" dirty="0"/>
              <a:t>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707</Words>
  <Application>Microsoft Office PowerPoint</Application>
  <PresentationFormat>Custom</PresentationFormat>
  <Paragraphs>232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Arial</vt:lpstr>
      <vt:lpstr>Arial MT</vt:lpstr>
      <vt:lpstr>Calibri</vt:lpstr>
      <vt:lpstr>Consolas</vt:lpstr>
      <vt:lpstr>Lucida Sans Unicode</vt:lpstr>
      <vt:lpstr>Times New Roman</vt:lpstr>
      <vt:lpstr>Verdana</vt:lpstr>
      <vt:lpstr>Office Theme</vt:lpstr>
      <vt:lpstr>Web Development</vt:lpstr>
      <vt:lpstr>HTML</vt:lpstr>
      <vt:lpstr>Python</vt:lpstr>
      <vt:lpstr>Flask</vt:lpstr>
      <vt:lpstr>MongoDB</vt:lpstr>
      <vt:lpstr>JavaScript</vt:lpstr>
      <vt:lpstr>User Interfaces</vt:lpstr>
      <vt:lpstr>Testing and CI/CD</vt:lpstr>
      <vt:lpstr>HTML and CSS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Object Model</vt:lpstr>
      <vt:lpstr>Common HTML Tags</vt:lpstr>
      <vt:lpstr>PowerPoint Presentation</vt:lpstr>
      <vt:lpstr>Common CSS Properties</vt:lpstr>
      <vt:lpstr>Identifying Elements</vt:lpstr>
      <vt:lpstr>Specificity</vt:lpstr>
      <vt:lpstr>Specificity</vt:lpstr>
      <vt:lpstr>Specificity</vt:lpstr>
      <vt:lpstr>Specificity</vt:lpstr>
      <vt:lpstr>CSS Selectors</vt:lpstr>
      <vt:lpstr>Responsive Design</vt:lpstr>
      <vt:lpstr>Responsive Design</vt:lpstr>
      <vt:lpstr>&lt;meta name="viewport" content="width=device-width, initial-scale=1.0"&gt;</vt:lpstr>
      <vt:lpstr>Viewport</vt:lpstr>
      <vt:lpstr>Viewport</vt:lpstr>
      <vt:lpstr>Media Queries</vt:lpstr>
      <vt:lpstr>Flexbox</vt:lpstr>
      <vt:lpstr>Flexbox</vt:lpstr>
      <vt:lpstr>Flexbox</vt:lpstr>
      <vt:lpstr>Flexbox</vt:lpstr>
      <vt:lpstr>Flexbox</vt:lpstr>
      <vt:lpstr>Flexbox</vt:lpstr>
      <vt:lpstr>Sass</vt:lpstr>
      <vt:lpstr>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Om Mishra</cp:lastModifiedBy>
  <cp:revision>9</cp:revision>
  <dcterms:created xsi:type="dcterms:W3CDTF">2024-03-10T17:15:45Z</dcterms:created>
  <dcterms:modified xsi:type="dcterms:W3CDTF">2024-03-12T23:26:04Z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2024-03-10T00:00:00Z</vt:filetime>
  </property>
</Properties>
</file>