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74" autoAdjust="0"/>
  </p:normalViewPr>
  <p:slideViewPr>
    <p:cSldViewPr>
      <p:cViewPr varScale="1">
        <p:scale>
          <a:sx n="43" d="100"/>
          <a:sy n="43" d="100"/>
        </p:scale>
        <p:origin x="69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9B29E3-E112-40D1-B396-972A25FC69C4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36A43-9774-45CD-9727-00A0AFFD4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846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736A43-9774-45CD-9727-00A0AFFD465B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363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736A43-9774-45CD-9727-00A0AFFD465B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392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736A43-9774-45CD-9727-00A0AFFD465B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746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16770" y="1924413"/>
            <a:ext cx="15270558" cy="1533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9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58864" y="4311775"/>
            <a:ext cx="11386370" cy="2381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2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83179" y="2518248"/>
            <a:ext cx="15749269" cy="78124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58864" y="4311775"/>
            <a:ext cx="11386370" cy="140230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80010">
              <a:lnSpc>
                <a:spcPts val="10820"/>
              </a:lnSpc>
              <a:spcBef>
                <a:spcPts val="135"/>
              </a:spcBef>
            </a:pPr>
            <a:r>
              <a:rPr lang="en-IN" spc="585" dirty="0"/>
              <a:t>Web</a:t>
            </a:r>
            <a:r>
              <a:rPr lang="en-IN" spc="-520" dirty="0"/>
              <a:t> </a:t>
            </a:r>
            <a:r>
              <a:rPr lang="en-IN" spc="120" dirty="0"/>
              <a:t>Development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59482" y="4395542"/>
            <a:ext cx="6640195" cy="2287270"/>
          </a:xfrm>
          <a:prstGeom prst="rect">
            <a:avLst/>
          </a:prstGeom>
        </p:spPr>
        <p:txBody>
          <a:bodyPr vert="horz" wrap="square" lIns="0" tIns="264795" rIns="0" bIns="0" rtlCol="0">
            <a:spAutoFit/>
          </a:bodyPr>
          <a:lstStyle/>
          <a:p>
            <a:pPr marL="12700" marR="5080" indent="586105">
              <a:lnSpc>
                <a:spcPct val="79900"/>
              </a:lnSpc>
              <a:spcBef>
                <a:spcPts val="2085"/>
              </a:spcBef>
            </a:pPr>
            <a:r>
              <a:rPr sz="8250" spc="65" dirty="0">
                <a:solidFill>
                  <a:srgbClr val="FFFFFF"/>
                </a:solidFill>
                <a:latin typeface="Verdana"/>
                <a:cs typeface="Verdana"/>
              </a:rPr>
              <a:t>Scalability </a:t>
            </a:r>
            <a:r>
              <a:rPr sz="8250" spc="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250" spc="5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8250" spc="-5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250" spc="15" dirty="0">
                <a:solidFill>
                  <a:srgbClr val="FFFFFF"/>
                </a:solidFill>
                <a:latin typeface="Verdana"/>
                <a:cs typeface="Verdana"/>
              </a:rPr>
              <a:t>Security</a:t>
            </a:r>
            <a:endParaRPr sz="8250">
              <a:latin typeface="Verdana"/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1920547" y="2130724"/>
            <a:ext cx="6219190" cy="5379608"/>
            <a:chOff x="12602248" y="2118947"/>
            <a:chExt cx="6219190" cy="5379608"/>
          </a:xfrm>
        </p:grpSpPr>
        <p:sp>
          <p:nvSpPr>
            <p:cNvPr id="4" name="object 4"/>
            <p:cNvSpPr/>
            <p:nvPr/>
          </p:nvSpPr>
          <p:spPr>
            <a:xfrm>
              <a:off x="12602248" y="3352640"/>
              <a:ext cx="6219190" cy="4145915"/>
            </a:xfrm>
            <a:custGeom>
              <a:avLst/>
              <a:gdLst/>
              <a:ahLst/>
              <a:cxnLst/>
              <a:rect l="l" t="t" r="r" b="b"/>
              <a:pathLst>
                <a:path w="6219190" h="4145915">
                  <a:moveTo>
                    <a:pt x="1135748" y="877011"/>
                  </a:moveTo>
                  <a:lnTo>
                    <a:pt x="696087" y="0"/>
                  </a:lnTo>
                  <a:lnTo>
                    <a:pt x="602475" y="46926"/>
                  </a:lnTo>
                  <a:lnTo>
                    <a:pt x="1042136" y="923937"/>
                  </a:lnTo>
                  <a:lnTo>
                    <a:pt x="1135748" y="877011"/>
                  </a:lnTo>
                  <a:close/>
                </a:path>
                <a:path w="6219190" h="4145915">
                  <a:moveTo>
                    <a:pt x="2798026" y="842238"/>
                  </a:moveTo>
                  <a:lnTo>
                    <a:pt x="2717165" y="775716"/>
                  </a:lnTo>
                  <a:lnTo>
                    <a:pt x="0" y="4079202"/>
                  </a:lnTo>
                  <a:lnTo>
                    <a:pt x="80860" y="4145711"/>
                  </a:lnTo>
                  <a:lnTo>
                    <a:pt x="2798026" y="842238"/>
                  </a:lnTo>
                  <a:close/>
                </a:path>
                <a:path w="6219190" h="4145915">
                  <a:moveTo>
                    <a:pt x="6218783" y="4002176"/>
                  </a:moveTo>
                  <a:lnTo>
                    <a:pt x="3396754" y="774522"/>
                  </a:lnTo>
                  <a:lnTo>
                    <a:pt x="3317925" y="843445"/>
                  </a:lnTo>
                  <a:lnTo>
                    <a:pt x="6139954" y="4071099"/>
                  </a:lnTo>
                  <a:lnTo>
                    <a:pt x="6218783" y="40021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658036" y="4161613"/>
              <a:ext cx="0" cy="3163570"/>
            </a:xfrm>
            <a:custGeom>
              <a:avLst/>
              <a:gdLst/>
              <a:ahLst/>
              <a:cxnLst/>
              <a:rect l="l" t="t" r="r" b="b"/>
              <a:pathLst>
                <a:path h="3163570">
                  <a:moveTo>
                    <a:pt x="0" y="3163551"/>
                  </a:moveTo>
                  <a:lnTo>
                    <a:pt x="0" y="0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660643" y="2118947"/>
              <a:ext cx="0" cy="1045210"/>
            </a:xfrm>
            <a:custGeom>
              <a:avLst/>
              <a:gdLst/>
              <a:ahLst/>
              <a:cxnLst/>
              <a:rect l="l" t="t" r="r" b="b"/>
              <a:pathLst>
                <a:path h="1045210">
                  <a:moveTo>
                    <a:pt x="0" y="0"/>
                  </a:moveTo>
                  <a:lnTo>
                    <a:pt x="0" y="1045072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655622" y="6950075"/>
            <a:ext cx="2641600" cy="1958339"/>
          </a:xfrm>
          <a:prstGeom prst="rect">
            <a:avLst/>
          </a:prstGeom>
          <a:solidFill>
            <a:srgbClr val="00A2FF"/>
          </a:solidFill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3950" dirty="0">
              <a:latin typeface="Times New Roman"/>
              <a:cs typeface="Times New Roman"/>
            </a:endParaRPr>
          </a:p>
          <a:p>
            <a:pPr marL="363220">
              <a:lnSpc>
                <a:spcPct val="100000"/>
              </a:lnSpc>
            </a:pPr>
            <a:r>
              <a:rPr sz="4750" spc="185" dirty="0">
                <a:solidFill>
                  <a:srgbClr val="FFFFFF"/>
                </a:solidFill>
                <a:latin typeface="Arial MT"/>
                <a:cs typeface="Arial MT"/>
              </a:rPr>
              <a:t>Server</a:t>
            </a:r>
            <a:endParaRPr sz="4750" dirty="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762600" y="3164019"/>
            <a:ext cx="6427470" cy="1958339"/>
          </a:xfrm>
          <a:custGeom>
            <a:avLst/>
            <a:gdLst/>
            <a:ahLst/>
            <a:cxnLst/>
            <a:rect l="l" t="t" r="r" b="b"/>
            <a:pathLst>
              <a:path w="6427469" h="1958339">
                <a:moveTo>
                  <a:pt x="6427328" y="0"/>
                </a:moveTo>
                <a:lnTo>
                  <a:pt x="0" y="0"/>
                </a:lnTo>
                <a:lnTo>
                  <a:pt x="0" y="1958125"/>
                </a:lnTo>
                <a:lnTo>
                  <a:pt x="6427328" y="1958125"/>
                </a:lnTo>
                <a:lnTo>
                  <a:pt x="6427328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1762600" y="3164019"/>
            <a:ext cx="6427470" cy="1958339"/>
          </a:xfrm>
          <a:prstGeom prst="rect">
            <a:avLst/>
          </a:prstGeom>
        </p:spPr>
        <p:txBody>
          <a:bodyPr vert="horz" wrap="square" lIns="0" tIns="503555" rIns="0" bIns="0" rtlCol="0">
            <a:spAutoFit/>
          </a:bodyPr>
          <a:lstStyle/>
          <a:p>
            <a:pPr marL="622935">
              <a:lnSpc>
                <a:spcPct val="100000"/>
              </a:lnSpc>
              <a:spcBef>
                <a:spcPts val="3965"/>
              </a:spcBef>
            </a:pPr>
            <a:r>
              <a:rPr sz="5750" spc="380" dirty="0">
                <a:latin typeface="Arial MT"/>
                <a:cs typeface="Arial MT"/>
              </a:rPr>
              <a:t>Load</a:t>
            </a:r>
            <a:r>
              <a:rPr sz="5750" spc="105" dirty="0">
                <a:latin typeface="Arial MT"/>
                <a:cs typeface="Arial MT"/>
              </a:rPr>
              <a:t> </a:t>
            </a:r>
            <a:r>
              <a:rPr sz="5750" spc="240" dirty="0">
                <a:latin typeface="Arial MT"/>
                <a:cs typeface="Arial MT"/>
              </a:rPr>
              <a:t>Balancer</a:t>
            </a:r>
            <a:endParaRPr sz="5750" dirty="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890250" y="6950075"/>
            <a:ext cx="2641600" cy="1958339"/>
          </a:xfrm>
          <a:prstGeom prst="rect">
            <a:avLst/>
          </a:prstGeom>
          <a:solidFill>
            <a:srgbClr val="00A2FF"/>
          </a:solidFill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3950" dirty="0">
              <a:latin typeface="Times New Roman"/>
              <a:cs typeface="Times New Roman"/>
            </a:endParaRPr>
          </a:p>
          <a:p>
            <a:pPr marL="364490">
              <a:lnSpc>
                <a:spcPct val="100000"/>
              </a:lnSpc>
            </a:pPr>
            <a:r>
              <a:rPr sz="4750" spc="185" dirty="0">
                <a:solidFill>
                  <a:srgbClr val="FFFFFF"/>
                </a:solidFill>
                <a:latin typeface="Arial MT"/>
                <a:cs typeface="Arial MT"/>
              </a:rPr>
              <a:t>Server</a:t>
            </a:r>
            <a:endParaRPr sz="4750" dirty="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421003" y="6950075"/>
            <a:ext cx="2641600" cy="1958339"/>
          </a:xfrm>
          <a:prstGeom prst="rect">
            <a:avLst/>
          </a:prstGeom>
          <a:solidFill>
            <a:srgbClr val="00A2FF"/>
          </a:solidFill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3950" dirty="0">
              <a:latin typeface="Times New Roman"/>
              <a:cs typeface="Times New Roman"/>
            </a:endParaRPr>
          </a:p>
          <a:p>
            <a:pPr marL="362585">
              <a:lnSpc>
                <a:spcPct val="100000"/>
              </a:lnSpc>
            </a:pPr>
            <a:r>
              <a:rPr sz="4750" spc="185" dirty="0">
                <a:solidFill>
                  <a:srgbClr val="FFFFFF"/>
                </a:solidFill>
                <a:latin typeface="Arial MT"/>
                <a:cs typeface="Arial MT"/>
              </a:rPr>
              <a:t>Server</a:t>
            </a:r>
            <a:endParaRPr sz="475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04403" y="4814378"/>
            <a:ext cx="8692515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315" dirty="0"/>
              <a:t>HTML</a:t>
            </a:r>
            <a:r>
              <a:rPr spc="-500" dirty="0"/>
              <a:t> </a:t>
            </a:r>
            <a:r>
              <a:rPr spc="80" dirty="0"/>
              <a:t>and</a:t>
            </a:r>
            <a:r>
              <a:rPr spc="-495" dirty="0"/>
              <a:t> </a:t>
            </a:r>
            <a:r>
              <a:rPr spc="-125" dirty="0"/>
              <a:t>CSS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43066" y="4814378"/>
            <a:ext cx="3420745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315" dirty="0"/>
              <a:t>HTML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35380" y="1076271"/>
            <a:ext cx="13385165" cy="8905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7834"/>
              </a:lnSpc>
              <a:spcBef>
                <a:spcPts val="95"/>
              </a:spcBef>
            </a:pP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&lt;!DOCTYPE</a:t>
            </a:r>
            <a:r>
              <a:rPr sz="6600" spc="-4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html&gt;</a:t>
            </a:r>
            <a:endParaRPr sz="6600">
              <a:latin typeface="Consolas"/>
              <a:cs typeface="Consolas"/>
            </a:endParaRPr>
          </a:p>
          <a:p>
            <a:pPr marL="12700">
              <a:lnSpc>
                <a:spcPts val="7750"/>
              </a:lnSpc>
            </a:pP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&lt;html</a:t>
            </a:r>
            <a:r>
              <a:rPr sz="6600" spc="-4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lang="en"&gt;</a:t>
            </a:r>
            <a:endParaRPr sz="6600">
              <a:latin typeface="Consolas"/>
              <a:cs typeface="Consolas"/>
            </a:endParaRPr>
          </a:p>
          <a:p>
            <a:pPr marL="1854835">
              <a:lnSpc>
                <a:spcPts val="7750"/>
              </a:lnSpc>
            </a:pP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&lt;head&gt;</a:t>
            </a:r>
            <a:endParaRPr sz="6600">
              <a:latin typeface="Consolas"/>
              <a:cs typeface="Consolas"/>
            </a:endParaRPr>
          </a:p>
          <a:p>
            <a:pPr marL="3696970">
              <a:lnSpc>
                <a:spcPts val="7750"/>
              </a:lnSpc>
            </a:pP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&lt;title&gt;Hello!&lt;/title&gt;</a:t>
            </a:r>
            <a:endParaRPr sz="6600">
              <a:latin typeface="Consolas"/>
              <a:cs typeface="Consolas"/>
            </a:endParaRPr>
          </a:p>
          <a:p>
            <a:pPr marL="1854835">
              <a:lnSpc>
                <a:spcPts val="7750"/>
              </a:lnSpc>
            </a:pP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&lt;/head&gt;</a:t>
            </a:r>
            <a:endParaRPr sz="6600">
              <a:latin typeface="Consolas"/>
              <a:cs typeface="Consolas"/>
            </a:endParaRPr>
          </a:p>
          <a:p>
            <a:pPr marL="1854835">
              <a:lnSpc>
                <a:spcPts val="7750"/>
              </a:lnSpc>
            </a:pP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&lt;body&gt;</a:t>
            </a:r>
            <a:endParaRPr sz="6600">
              <a:latin typeface="Consolas"/>
              <a:cs typeface="Consolas"/>
            </a:endParaRPr>
          </a:p>
          <a:p>
            <a:pPr marL="3696970">
              <a:lnSpc>
                <a:spcPts val="7750"/>
              </a:lnSpc>
            </a:pP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Hello,</a:t>
            </a:r>
            <a:r>
              <a:rPr sz="6600" spc="-5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world!</a:t>
            </a:r>
            <a:endParaRPr sz="6600">
              <a:latin typeface="Consolas"/>
              <a:cs typeface="Consolas"/>
            </a:endParaRPr>
          </a:p>
          <a:p>
            <a:pPr marL="1854835">
              <a:lnSpc>
                <a:spcPts val="7750"/>
              </a:lnSpc>
            </a:pP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&lt;/body&gt;</a:t>
            </a:r>
            <a:endParaRPr sz="6600">
              <a:latin typeface="Consolas"/>
              <a:cs typeface="Consolas"/>
            </a:endParaRPr>
          </a:p>
          <a:p>
            <a:pPr marL="12700">
              <a:lnSpc>
                <a:spcPts val="7834"/>
              </a:lnSpc>
            </a:pP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&lt;/html&gt;</a:t>
            </a:r>
            <a:endParaRPr sz="66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35380" y="1076271"/>
            <a:ext cx="13385165" cy="8905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7834"/>
              </a:lnSpc>
              <a:spcBef>
                <a:spcPts val="95"/>
              </a:spcBef>
            </a:pPr>
            <a:r>
              <a:rPr sz="6600" spc="-5" dirty="0">
                <a:solidFill>
                  <a:srgbClr val="FAE232"/>
                </a:solidFill>
                <a:latin typeface="Consolas"/>
                <a:cs typeface="Consolas"/>
              </a:rPr>
              <a:t>&lt;!DOCTYPE</a:t>
            </a:r>
            <a:r>
              <a:rPr sz="6600" spc="-45" dirty="0">
                <a:solidFill>
                  <a:srgbClr val="FAE232"/>
                </a:solidFill>
                <a:latin typeface="Consolas"/>
                <a:cs typeface="Consolas"/>
              </a:rPr>
              <a:t> </a:t>
            </a:r>
            <a:r>
              <a:rPr sz="6600" spc="-5" dirty="0">
                <a:solidFill>
                  <a:srgbClr val="FAE232"/>
                </a:solidFill>
                <a:latin typeface="Consolas"/>
                <a:cs typeface="Consolas"/>
              </a:rPr>
              <a:t>html&gt;</a:t>
            </a:r>
            <a:endParaRPr sz="6600">
              <a:latin typeface="Consolas"/>
              <a:cs typeface="Consolas"/>
            </a:endParaRPr>
          </a:p>
          <a:p>
            <a:pPr marL="12700">
              <a:lnSpc>
                <a:spcPts val="7750"/>
              </a:lnSpc>
            </a:pP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&lt;html</a:t>
            </a:r>
            <a:r>
              <a:rPr sz="6600" spc="-4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lang="en"&gt;</a:t>
            </a:r>
            <a:endParaRPr sz="6600">
              <a:latin typeface="Consolas"/>
              <a:cs typeface="Consolas"/>
            </a:endParaRPr>
          </a:p>
          <a:p>
            <a:pPr marL="1854835">
              <a:lnSpc>
                <a:spcPts val="7750"/>
              </a:lnSpc>
            </a:pP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&lt;head&gt;</a:t>
            </a:r>
            <a:endParaRPr sz="6600">
              <a:latin typeface="Consolas"/>
              <a:cs typeface="Consolas"/>
            </a:endParaRPr>
          </a:p>
          <a:p>
            <a:pPr marL="3696970">
              <a:lnSpc>
                <a:spcPts val="7750"/>
              </a:lnSpc>
            </a:pP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&lt;title&gt;Hello!&lt;/title&gt;</a:t>
            </a:r>
            <a:endParaRPr sz="6600">
              <a:latin typeface="Consolas"/>
              <a:cs typeface="Consolas"/>
            </a:endParaRPr>
          </a:p>
          <a:p>
            <a:pPr marL="1854835">
              <a:lnSpc>
                <a:spcPts val="7750"/>
              </a:lnSpc>
            </a:pP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&lt;/head&gt;</a:t>
            </a:r>
            <a:endParaRPr sz="6600">
              <a:latin typeface="Consolas"/>
              <a:cs typeface="Consolas"/>
            </a:endParaRPr>
          </a:p>
          <a:p>
            <a:pPr marL="1854835">
              <a:lnSpc>
                <a:spcPts val="7750"/>
              </a:lnSpc>
            </a:pP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&lt;body&gt;</a:t>
            </a:r>
            <a:endParaRPr sz="6600">
              <a:latin typeface="Consolas"/>
              <a:cs typeface="Consolas"/>
            </a:endParaRPr>
          </a:p>
          <a:p>
            <a:pPr marL="3696970">
              <a:lnSpc>
                <a:spcPts val="7750"/>
              </a:lnSpc>
            </a:pP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Hello,</a:t>
            </a:r>
            <a:r>
              <a:rPr sz="6600" spc="-5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world!</a:t>
            </a:r>
            <a:endParaRPr sz="6600">
              <a:latin typeface="Consolas"/>
              <a:cs typeface="Consolas"/>
            </a:endParaRPr>
          </a:p>
          <a:p>
            <a:pPr marL="1854835">
              <a:lnSpc>
                <a:spcPts val="7750"/>
              </a:lnSpc>
            </a:pP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&lt;/body&gt;</a:t>
            </a:r>
            <a:endParaRPr sz="6600">
              <a:latin typeface="Consolas"/>
              <a:cs typeface="Consolas"/>
            </a:endParaRPr>
          </a:p>
          <a:p>
            <a:pPr marL="12700">
              <a:lnSpc>
                <a:spcPts val="7834"/>
              </a:lnSpc>
            </a:pP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&lt;/html&gt;</a:t>
            </a:r>
            <a:endParaRPr sz="66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35380" y="1076271"/>
            <a:ext cx="13385165" cy="8905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7834"/>
              </a:lnSpc>
              <a:spcBef>
                <a:spcPts val="95"/>
              </a:spcBef>
            </a:pP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&lt;!DOCTYPE</a:t>
            </a:r>
            <a:r>
              <a:rPr sz="6600" spc="-4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html&gt;</a:t>
            </a:r>
            <a:endParaRPr sz="6600">
              <a:latin typeface="Consolas"/>
              <a:cs typeface="Consolas"/>
            </a:endParaRPr>
          </a:p>
          <a:p>
            <a:pPr marL="12700">
              <a:lnSpc>
                <a:spcPts val="7750"/>
              </a:lnSpc>
            </a:pPr>
            <a:r>
              <a:rPr sz="6600" spc="-5" dirty="0">
                <a:solidFill>
                  <a:srgbClr val="FAE232"/>
                </a:solidFill>
                <a:latin typeface="Consolas"/>
                <a:cs typeface="Consolas"/>
              </a:rPr>
              <a:t>&lt;html</a:t>
            </a:r>
            <a:r>
              <a:rPr sz="6600" spc="-45" dirty="0">
                <a:solidFill>
                  <a:srgbClr val="FAE232"/>
                </a:solidFill>
                <a:latin typeface="Consolas"/>
                <a:cs typeface="Consolas"/>
              </a:rPr>
              <a:t> </a:t>
            </a:r>
            <a:r>
              <a:rPr sz="6600" spc="-5" dirty="0">
                <a:solidFill>
                  <a:srgbClr val="FAE232"/>
                </a:solidFill>
                <a:latin typeface="Consolas"/>
                <a:cs typeface="Consolas"/>
              </a:rPr>
              <a:t>lang="en"&gt;</a:t>
            </a:r>
            <a:endParaRPr sz="6600">
              <a:latin typeface="Consolas"/>
              <a:cs typeface="Consolas"/>
            </a:endParaRPr>
          </a:p>
          <a:p>
            <a:pPr marL="1854835">
              <a:lnSpc>
                <a:spcPts val="7750"/>
              </a:lnSpc>
            </a:pP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&lt;head&gt;</a:t>
            </a:r>
            <a:endParaRPr sz="6600">
              <a:latin typeface="Consolas"/>
              <a:cs typeface="Consolas"/>
            </a:endParaRPr>
          </a:p>
          <a:p>
            <a:pPr marL="3696970">
              <a:lnSpc>
                <a:spcPts val="7750"/>
              </a:lnSpc>
            </a:pP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&lt;title&gt;Hello!&lt;/title&gt;</a:t>
            </a:r>
            <a:endParaRPr sz="6600">
              <a:latin typeface="Consolas"/>
              <a:cs typeface="Consolas"/>
            </a:endParaRPr>
          </a:p>
          <a:p>
            <a:pPr marL="1854835">
              <a:lnSpc>
                <a:spcPts val="7750"/>
              </a:lnSpc>
            </a:pP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&lt;/head&gt;</a:t>
            </a:r>
            <a:endParaRPr sz="6600">
              <a:latin typeface="Consolas"/>
              <a:cs typeface="Consolas"/>
            </a:endParaRPr>
          </a:p>
          <a:p>
            <a:pPr marL="1854835">
              <a:lnSpc>
                <a:spcPts val="7750"/>
              </a:lnSpc>
            </a:pP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&lt;body&gt;</a:t>
            </a:r>
            <a:endParaRPr sz="6600">
              <a:latin typeface="Consolas"/>
              <a:cs typeface="Consolas"/>
            </a:endParaRPr>
          </a:p>
          <a:p>
            <a:pPr marL="3696970">
              <a:lnSpc>
                <a:spcPts val="7750"/>
              </a:lnSpc>
            </a:pP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Hello,</a:t>
            </a:r>
            <a:r>
              <a:rPr sz="6600" spc="-5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world!</a:t>
            </a:r>
            <a:endParaRPr sz="6600">
              <a:latin typeface="Consolas"/>
              <a:cs typeface="Consolas"/>
            </a:endParaRPr>
          </a:p>
          <a:p>
            <a:pPr marL="1854835">
              <a:lnSpc>
                <a:spcPts val="7750"/>
              </a:lnSpc>
            </a:pP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&lt;/body&gt;</a:t>
            </a:r>
            <a:endParaRPr sz="6600">
              <a:latin typeface="Consolas"/>
              <a:cs typeface="Consolas"/>
            </a:endParaRPr>
          </a:p>
          <a:p>
            <a:pPr marL="12700">
              <a:lnSpc>
                <a:spcPts val="7834"/>
              </a:lnSpc>
            </a:pPr>
            <a:r>
              <a:rPr sz="6600" spc="-5" dirty="0">
                <a:solidFill>
                  <a:srgbClr val="FAE232"/>
                </a:solidFill>
                <a:latin typeface="Consolas"/>
                <a:cs typeface="Consolas"/>
              </a:rPr>
              <a:t>&lt;/html&gt;</a:t>
            </a:r>
            <a:endParaRPr sz="66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35380" y="1076271"/>
            <a:ext cx="13385165" cy="8905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7834"/>
              </a:lnSpc>
              <a:spcBef>
                <a:spcPts val="95"/>
              </a:spcBef>
            </a:pP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&lt;!DOCTYPE</a:t>
            </a:r>
            <a:r>
              <a:rPr sz="6600" spc="-4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html&gt;</a:t>
            </a:r>
            <a:endParaRPr sz="6600">
              <a:latin typeface="Consolas"/>
              <a:cs typeface="Consolas"/>
            </a:endParaRPr>
          </a:p>
          <a:p>
            <a:pPr marL="12700">
              <a:lnSpc>
                <a:spcPts val="7750"/>
              </a:lnSpc>
            </a:pP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&lt;html</a:t>
            </a:r>
            <a:r>
              <a:rPr sz="6600" spc="-4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lang="en"&gt;</a:t>
            </a:r>
            <a:endParaRPr sz="6600">
              <a:latin typeface="Consolas"/>
              <a:cs typeface="Consolas"/>
            </a:endParaRPr>
          </a:p>
          <a:p>
            <a:pPr marL="1854835">
              <a:lnSpc>
                <a:spcPts val="7750"/>
              </a:lnSpc>
            </a:pPr>
            <a:r>
              <a:rPr sz="6600" spc="-5" dirty="0">
                <a:solidFill>
                  <a:srgbClr val="FAE232"/>
                </a:solidFill>
                <a:latin typeface="Consolas"/>
                <a:cs typeface="Consolas"/>
              </a:rPr>
              <a:t>&lt;head&gt;</a:t>
            </a:r>
            <a:endParaRPr sz="6600">
              <a:latin typeface="Consolas"/>
              <a:cs typeface="Consolas"/>
            </a:endParaRPr>
          </a:p>
          <a:p>
            <a:pPr marL="3696970">
              <a:lnSpc>
                <a:spcPts val="7750"/>
              </a:lnSpc>
            </a:pP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&lt;title&gt;Hello!&lt;/title&gt;</a:t>
            </a:r>
            <a:endParaRPr sz="6600">
              <a:latin typeface="Consolas"/>
              <a:cs typeface="Consolas"/>
            </a:endParaRPr>
          </a:p>
          <a:p>
            <a:pPr marL="1854835">
              <a:lnSpc>
                <a:spcPts val="7750"/>
              </a:lnSpc>
            </a:pPr>
            <a:r>
              <a:rPr sz="6600" spc="-5" dirty="0">
                <a:solidFill>
                  <a:srgbClr val="FAE232"/>
                </a:solidFill>
                <a:latin typeface="Consolas"/>
                <a:cs typeface="Consolas"/>
              </a:rPr>
              <a:t>&lt;/head&gt;</a:t>
            </a:r>
            <a:endParaRPr sz="6600">
              <a:latin typeface="Consolas"/>
              <a:cs typeface="Consolas"/>
            </a:endParaRPr>
          </a:p>
          <a:p>
            <a:pPr marL="1854835">
              <a:lnSpc>
                <a:spcPts val="7750"/>
              </a:lnSpc>
            </a:pP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&lt;body&gt;</a:t>
            </a:r>
            <a:endParaRPr sz="6600">
              <a:latin typeface="Consolas"/>
              <a:cs typeface="Consolas"/>
            </a:endParaRPr>
          </a:p>
          <a:p>
            <a:pPr marL="3696970">
              <a:lnSpc>
                <a:spcPts val="7750"/>
              </a:lnSpc>
            </a:pP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Hello,</a:t>
            </a:r>
            <a:r>
              <a:rPr sz="6600" spc="-5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world!</a:t>
            </a:r>
            <a:endParaRPr sz="6600">
              <a:latin typeface="Consolas"/>
              <a:cs typeface="Consolas"/>
            </a:endParaRPr>
          </a:p>
          <a:p>
            <a:pPr marL="1854835">
              <a:lnSpc>
                <a:spcPts val="7750"/>
              </a:lnSpc>
            </a:pP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&lt;/body&gt;</a:t>
            </a:r>
            <a:endParaRPr sz="6600">
              <a:latin typeface="Consolas"/>
              <a:cs typeface="Consolas"/>
            </a:endParaRPr>
          </a:p>
          <a:p>
            <a:pPr marL="12700">
              <a:lnSpc>
                <a:spcPts val="7834"/>
              </a:lnSpc>
            </a:pP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&lt;/html&gt;</a:t>
            </a:r>
            <a:endParaRPr sz="66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35380" y="1076271"/>
            <a:ext cx="13385165" cy="8905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7834"/>
              </a:lnSpc>
              <a:spcBef>
                <a:spcPts val="95"/>
              </a:spcBef>
            </a:pP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&lt;!DOCTYPE</a:t>
            </a:r>
            <a:r>
              <a:rPr sz="6600" spc="-4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html&gt;</a:t>
            </a:r>
            <a:endParaRPr sz="6600">
              <a:latin typeface="Consolas"/>
              <a:cs typeface="Consolas"/>
            </a:endParaRPr>
          </a:p>
          <a:p>
            <a:pPr marL="12700">
              <a:lnSpc>
                <a:spcPts val="7750"/>
              </a:lnSpc>
            </a:pP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&lt;html</a:t>
            </a:r>
            <a:r>
              <a:rPr sz="6600" spc="-4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lang="en"&gt;</a:t>
            </a:r>
            <a:endParaRPr sz="6600">
              <a:latin typeface="Consolas"/>
              <a:cs typeface="Consolas"/>
            </a:endParaRPr>
          </a:p>
          <a:p>
            <a:pPr marL="1854835">
              <a:lnSpc>
                <a:spcPts val="7750"/>
              </a:lnSpc>
            </a:pP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&lt;head&gt;</a:t>
            </a:r>
            <a:endParaRPr sz="6600">
              <a:latin typeface="Consolas"/>
              <a:cs typeface="Consolas"/>
            </a:endParaRPr>
          </a:p>
          <a:p>
            <a:pPr marL="3696970">
              <a:lnSpc>
                <a:spcPts val="7750"/>
              </a:lnSpc>
            </a:pPr>
            <a:r>
              <a:rPr sz="6600" spc="-5" dirty="0">
                <a:solidFill>
                  <a:srgbClr val="FAE232"/>
                </a:solidFill>
                <a:latin typeface="Consolas"/>
                <a:cs typeface="Consolas"/>
              </a:rPr>
              <a:t>&lt;title&gt;Hello!&lt;/title&gt;</a:t>
            </a:r>
            <a:endParaRPr sz="6600">
              <a:latin typeface="Consolas"/>
              <a:cs typeface="Consolas"/>
            </a:endParaRPr>
          </a:p>
          <a:p>
            <a:pPr marL="1854835">
              <a:lnSpc>
                <a:spcPts val="7750"/>
              </a:lnSpc>
            </a:pP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&lt;/head&gt;</a:t>
            </a:r>
            <a:endParaRPr sz="6600">
              <a:latin typeface="Consolas"/>
              <a:cs typeface="Consolas"/>
            </a:endParaRPr>
          </a:p>
          <a:p>
            <a:pPr marL="1854835">
              <a:lnSpc>
                <a:spcPts val="7750"/>
              </a:lnSpc>
            </a:pP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&lt;body&gt;</a:t>
            </a:r>
            <a:endParaRPr sz="6600">
              <a:latin typeface="Consolas"/>
              <a:cs typeface="Consolas"/>
            </a:endParaRPr>
          </a:p>
          <a:p>
            <a:pPr marL="3696970">
              <a:lnSpc>
                <a:spcPts val="7750"/>
              </a:lnSpc>
            </a:pP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Hello,</a:t>
            </a:r>
            <a:r>
              <a:rPr sz="6600" spc="-5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world!</a:t>
            </a:r>
            <a:endParaRPr sz="6600">
              <a:latin typeface="Consolas"/>
              <a:cs typeface="Consolas"/>
            </a:endParaRPr>
          </a:p>
          <a:p>
            <a:pPr marL="1854835">
              <a:lnSpc>
                <a:spcPts val="7750"/>
              </a:lnSpc>
            </a:pP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&lt;/body&gt;</a:t>
            </a:r>
            <a:endParaRPr sz="6600">
              <a:latin typeface="Consolas"/>
              <a:cs typeface="Consolas"/>
            </a:endParaRPr>
          </a:p>
          <a:p>
            <a:pPr marL="12700">
              <a:lnSpc>
                <a:spcPts val="7834"/>
              </a:lnSpc>
            </a:pP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&lt;/html&gt;</a:t>
            </a:r>
            <a:endParaRPr sz="66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35380" y="1076271"/>
            <a:ext cx="13385165" cy="8905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7834"/>
              </a:lnSpc>
              <a:spcBef>
                <a:spcPts val="95"/>
              </a:spcBef>
            </a:pP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&lt;!DOCTYPE</a:t>
            </a:r>
            <a:r>
              <a:rPr sz="6600" spc="-4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html&gt;</a:t>
            </a:r>
            <a:endParaRPr sz="6600">
              <a:latin typeface="Consolas"/>
              <a:cs typeface="Consolas"/>
            </a:endParaRPr>
          </a:p>
          <a:p>
            <a:pPr marL="12700">
              <a:lnSpc>
                <a:spcPts val="7750"/>
              </a:lnSpc>
            </a:pP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&lt;html</a:t>
            </a:r>
            <a:r>
              <a:rPr sz="6600" spc="-4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lang="en"&gt;</a:t>
            </a:r>
            <a:endParaRPr sz="6600">
              <a:latin typeface="Consolas"/>
              <a:cs typeface="Consolas"/>
            </a:endParaRPr>
          </a:p>
          <a:p>
            <a:pPr marL="1854835">
              <a:lnSpc>
                <a:spcPts val="7750"/>
              </a:lnSpc>
            </a:pP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&lt;head&gt;</a:t>
            </a:r>
            <a:endParaRPr sz="6600">
              <a:latin typeface="Consolas"/>
              <a:cs typeface="Consolas"/>
            </a:endParaRPr>
          </a:p>
          <a:p>
            <a:pPr marL="3696970">
              <a:lnSpc>
                <a:spcPts val="7750"/>
              </a:lnSpc>
            </a:pP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&lt;title&gt;Hello!&lt;/title&gt;</a:t>
            </a:r>
            <a:endParaRPr sz="6600">
              <a:latin typeface="Consolas"/>
              <a:cs typeface="Consolas"/>
            </a:endParaRPr>
          </a:p>
          <a:p>
            <a:pPr marL="1854835">
              <a:lnSpc>
                <a:spcPts val="7750"/>
              </a:lnSpc>
            </a:pP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&lt;/head&gt;</a:t>
            </a:r>
            <a:endParaRPr sz="6600">
              <a:latin typeface="Consolas"/>
              <a:cs typeface="Consolas"/>
            </a:endParaRPr>
          </a:p>
          <a:p>
            <a:pPr marL="1854835">
              <a:lnSpc>
                <a:spcPts val="7750"/>
              </a:lnSpc>
            </a:pPr>
            <a:r>
              <a:rPr sz="6600" spc="-5" dirty="0">
                <a:solidFill>
                  <a:srgbClr val="FAE232"/>
                </a:solidFill>
                <a:latin typeface="Consolas"/>
                <a:cs typeface="Consolas"/>
              </a:rPr>
              <a:t>&lt;body&gt;</a:t>
            </a:r>
            <a:endParaRPr sz="6600">
              <a:latin typeface="Consolas"/>
              <a:cs typeface="Consolas"/>
            </a:endParaRPr>
          </a:p>
          <a:p>
            <a:pPr marL="3696970">
              <a:lnSpc>
                <a:spcPts val="7750"/>
              </a:lnSpc>
            </a:pP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Hello,</a:t>
            </a:r>
            <a:r>
              <a:rPr sz="6600" spc="-5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world!</a:t>
            </a:r>
            <a:endParaRPr sz="6600">
              <a:latin typeface="Consolas"/>
              <a:cs typeface="Consolas"/>
            </a:endParaRPr>
          </a:p>
          <a:p>
            <a:pPr marL="1854835">
              <a:lnSpc>
                <a:spcPts val="7750"/>
              </a:lnSpc>
            </a:pPr>
            <a:r>
              <a:rPr sz="6600" spc="-5" dirty="0">
                <a:solidFill>
                  <a:srgbClr val="FAE232"/>
                </a:solidFill>
                <a:latin typeface="Consolas"/>
                <a:cs typeface="Consolas"/>
              </a:rPr>
              <a:t>&lt;/body&gt;</a:t>
            </a:r>
            <a:endParaRPr sz="6600">
              <a:latin typeface="Consolas"/>
              <a:cs typeface="Consolas"/>
            </a:endParaRPr>
          </a:p>
          <a:p>
            <a:pPr marL="12700">
              <a:lnSpc>
                <a:spcPts val="7834"/>
              </a:lnSpc>
            </a:pP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&lt;/html&gt;</a:t>
            </a:r>
            <a:endParaRPr sz="66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35380" y="1076271"/>
            <a:ext cx="13385165" cy="8905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7834"/>
              </a:lnSpc>
              <a:spcBef>
                <a:spcPts val="95"/>
              </a:spcBef>
            </a:pP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&lt;!DOCTYPE</a:t>
            </a:r>
            <a:r>
              <a:rPr sz="6600" spc="-4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html&gt;</a:t>
            </a:r>
            <a:endParaRPr sz="6600">
              <a:latin typeface="Consolas"/>
              <a:cs typeface="Consolas"/>
            </a:endParaRPr>
          </a:p>
          <a:p>
            <a:pPr marL="12700">
              <a:lnSpc>
                <a:spcPts val="7750"/>
              </a:lnSpc>
            </a:pP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&lt;html</a:t>
            </a:r>
            <a:r>
              <a:rPr sz="6600" spc="-4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lang="en"&gt;</a:t>
            </a:r>
            <a:endParaRPr sz="6600">
              <a:latin typeface="Consolas"/>
              <a:cs typeface="Consolas"/>
            </a:endParaRPr>
          </a:p>
          <a:p>
            <a:pPr marL="1854835">
              <a:lnSpc>
                <a:spcPts val="7750"/>
              </a:lnSpc>
            </a:pP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&lt;head&gt;</a:t>
            </a:r>
            <a:endParaRPr sz="6600">
              <a:latin typeface="Consolas"/>
              <a:cs typeface="Consolas"/>
            </a:endParaRPr>
          </a:p>
          <a:p>
            <a:pPr marL="3696970">
              <a:lnSpc>
                <a:spcPts val="7750"/>
              </a:lnSpc>
            </a:pP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&lt;title&gt;Hello!&lt;/title&gt;</a:t>
            </a:r>
            <a:endParaRPr sz="6600">
              <a:latin typeface="Consolas"/>
              <a:cs typeface="Consolas"/>
            </a:endParaRPr>
          </a:p>
          <a:p>
            <a:pPr marL="1854835">
              <a:lnSpc>
                <a:spcPts val="7750"/>
              </a:lnSpc>
            </a:pP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&lt;/head&gt;</a:t>
            </a:r>
            <a:endParaRPr sz="6600">
              <a:latin typeface="Consolas"/>
              <a:cs typeface="Consolas"/>
            </a:endParaRPr>
          </a:p>
          <a:p>
            <a:pPr marL="1854835">
              <a:lnSpc>
                <a:spcPts val="7750"/>
              </a:lnSpc>
            </a:pP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&lt;body&gt;</a:t>
            </a:r>
            <a:endParaRPr sz="6600">
              <a:latin typeface="Consolas"/>
              <a:cs typeface="Consolas"/>
            </a:endParaRPr>
          </a:p>
          <a:p>
            <a:pPr marL="3696970">
              <a:lnSpc>
                <a:spcPts val="7750"/>
              </a:lnSpc>
            </a:pPr>
            <a:r>
              <a:rPr sz="6600" spc="-5" dirty="0">
                <a:solidFill>
                  <a:srgbClr val="FAE232"/>
                </a:solidFill>
                <a:latin typeface="Consolas"/>
                <a:cs typeface="Consolas"/>
              </a:rPr>
              <a:t>Hello,</a:t>
            </a:r>
            <a:r>
              <a:rPr sz="6600" spc="-50" dirty="0">
                <a:solidFill>
                  <a:srgbClr val="FAE232"/>
                </a:solidFill>
                <a:latin typeface="Consolas"/>
                <a:cs typeface="Consolas"/>
              </a:rPr>
              <a:t> </a:t>
            </a:r>
            <a:r>
              <a:rPr sz="6600" spc="-5" dirty="0">
                <a:solidFill>
                  <a:srgbClr val="FAE232"/>
                </a:solidFill>
                <a:latin typeface="Consolas"/>
                <a:cs typeface="Consolas"/>
              </a:rPr>
              <a:t>world!</a:t>
            </a:r>
            <a:endParaRPr sz="6600">
              <a:latin typeface="Consolas"/>
              <a:cs typeface="Consolas"/>
            </a:endParaRPr>
          </a:p>
          <a:p>
            <a:pPr marL="1854835">
              <a:lnSpc>
                <a:spcPts val="7750"/>
              </a:lnSpc>
            </a:pP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&lt;/body&gt;</a:t>
            </a:r>
            <a:endParaRPr sz="6600">
              <a:latin typeface="Consolas"/>
              <a:cs typeface="Consolas"/>
            </a:endParaRPr>
          </a:p>
          <a:p>
            <a:pPr marL="12700">
              <a:lnSpc>
                <a:spcPts val="7834"/>
              </a:lnSpc>
            </a:pP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&lt;/html&gt;</a:t>
            </a:r>
            <a:endParaRPr sz="66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04525" y="4898145"/>
            <a:ext cx="7763509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250" spc="260" dirty="0">
                <a:solidFill>
                  <a:srgbClr val="FFFFFF"/>
                </a:solidFill>
                <a:latin typeface="Verdana"/>
                <a:cs typeface="Verdana"/>
              </a:rPr>
              <a:t>HTML</a:t>
            </a:r>
            <a:r>
              <a:rPr sz="8250" spc="-4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250" spc="5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8250" spc="-4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250" spc="-135" dirty="0">
                <a:solidFill>
                  <a:srgbClr val="FFFFFF"/>
                </a:solidFill>
                <a:latin typeface="Verdana"/>
                <a:cs typeface="Verdana"/>
              </a:rPr>
              <a:t>CSS</a:t>
            </a:r>
            <a:endParaRPr sz="825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29966" y="2261579"/>
            <a:ext cx="6854032" cy="685403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593195">
              <a:lnSpc>
                <a:spcPct val="100000"/>
              </a:lnSpc>
              <a:spcBef>
                <a:spcPts val="90"/>
              </a:spcBef>
            </a:pPr>
            <a:r>
              <a:rPr spc="375" dirty="0"/>
              <a:t>HTML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35380" y="1076271"/>
            <a:ext cx="13385165" cy="8905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7834"/>
              </a:lnSpc>
              <a:spcBef>
                <a:spcPts val="95"/>
              </a:spcBef>
            </a:pP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&lt;!DOCTYPE</a:t>
            </a:r>
            <a:r>
              <a:rPr sz="6600" spc="-4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html&gt;</a:t>
            </a:r>
            <a:endParaRPr sz="6600">
              <a:latin typeface="Consolas"/>
              <a:cs typeface="Consolas"/>
            </a:endParaRPr>
          </a:p>
          <a:p>
            <a:pPr marL="12700">
              <a:lnSpc>
                <a:spcPts val="7750"/>
              </a:lnSpc>
            </a:pP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&lt;html</a:t>
            </a:r>
            <a:r>
              <a:rPr sz="6600" spc="-4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lang="en"&gt;</a:t>
            </a:r>
            <a:endParaRPr sz="6600">
              <a:latin typeface="Consolas"/>
              <a:cs typeface="Consolas"/>
            </a:endParaRPr>
          </a:p>
          <a:p>
            <a:pPr marL="1854835">
              <a:lnSpc>
                <a:spcPts val="7750"/>
              </a:lnSpc>
            </a:pP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&lt;head&gt;</a:t>
            </a:r>
            <a:endParaRPr sz="6600">
              <a:latin typeface="Consolas"/>
              <a:cs typeface="Consolas"/>
            </a:endParaRPr>
          </a:p>
          <a:p>
            <a:pPr marL="3696970">
              <a:lnSpc>
                <a:spcPts val="7750"/>
              </a:lnSpc>
            </a:pP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&lt;title&gt;Hello!&lt;/title&gt;</a:t>
            </a:r>
            <a:endParaRPr sz="6600">
              <a:latin typeface="Consolas"/>
              <a:cs typeface="Consolas"/>
            </a:endParaRPr>
          </a:p>
          <a:p>
            <a:pPr marL="1854835">
              <a:lnSpc>
                <a:spcPts val="7750"/>
              </a:lnSpc>
            </a:pP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&lt;/head&gt;</a:t>
            </a:r>
            <a:endParaRPr sz="6600">
              <a:latin typeface="Consolas"/>
              <a:cs typeface="Consolas"/>
            </a:endParaRPr>
          </a:p>
          <a:p>
            <a:pPr marL="1854835">
              <a:lnSpc>
                <a:spcPts val="7750"/>
              </a:lnSpc>
            </a:pP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&lt;body&gt;</a:t>
            </a:r>
            <a:endParaRPr sz="6600">
              <a:latin typeface="Consolas"/>
              <a:cs typeface="Consolas"/>
            </a:endParaRPr>
          </a:p>
          <a:p>
            <a:pPr marL="3696970">
              <a:lnSpc>
                <a:spcPts val="7750"/>
              </a:lnSpc>
            </a:pP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Hello,</a:t>
            </a:r>
            <a:r>
              <a:rPr sz="6600" spc="-5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world!</a:t>
            </a:r>
            <a:endParaRPr sz="6600">
              <a:latin typeface="Consolas"/>
              <a:cs typeface="Consolas"/>
            </a:endParaRPr>
          </a:p>
          <a:p>
            <a:pPr marL="1854835">
              <a:lnSpc>
                <a:spcPts val="7750"/>
              </a:lnSpc>
            </a:pP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&lt;/body&gt;</a:t>
            </a:r>
            <a:endParaRPr sz="6600">
              <a:latin typeface="Consolas"/>
              <a:cs typeface="Consolas"/>
            </a:endParaRPr>
          </a:p>
          <a:p>
            <a:pPr marL="12700">
              <a:lnSpc>
                <a:spcPts val="7834"/>
              </a:lnSpc>
            </a:pP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&lt;/html&gt;</a:t>
            </a:r>
            <a:endParaRPr sz="66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811" y="395664"/>
            <a:ext cx="14438630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20" dirty="0"/>
              <a:t>Document</a:t>
            </a:r>
            <a:r>
              <a:rPr spc="-490" dirty="0"/>
              <a:t> </a:t>
            </a:r>
            <a:r>
              <a:rPr spc="210" dirty="0"/>
              <a:t>Object</a:t>
            </a:r>
            <a:r>
              <a:rPr spc="-490" dirty="0"/>
              <a:t> </a:t>
            </a:r>
            <a:r>
              <a:rPr spc="280" dirty="0"/>
              <a:t>Model</a:t>
            </a:r>
          </a:p>
        </p:txBody>
      </p:sp>
      <p:sp>
        <p:nvSpPr>
          <p:cNvPr id="3" name="object 3"/>
          <p:cNvSpPr/>
          <p:nvPr/>
        </p:nvSpPr>
        <p:spPr>
          <a:xfrm>
            <a:off x="14054681" y="8374974"/>
            <a:ext cx="0" cy="1741805"/>
          </a:xfrm>
          <a:custGeom>
            <a:avLst/>
            <a:gdLst/>
            <a:ahLst/>
            <a:cxnLst/>
            <a:rect l="l" t="t" r="r" b="b"/>
            <a:pathLst>
              <a:path h="1741804">
                <a:moveTo>
                  <a:pt x="0" y="0"/>
                </a:moveTo>
                <a:lnTo>
                  <a:pt x="0" y="1741779"/>
                </a:lnTo>
              </a:path>
            </a:pathLst>
          </a:custGeom>
          <a:ln w="8376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4012772" y="3822861"/>
            <a:ext cx="3827145" cy="4239895"/>
            <a:chOff x="14012772" y="3822861"/>
            <a:chExt cx="3827145" cy="4239895"/>
          </a:xfrm>
        </p:grpSpPr>
        <p:sp>
          <p:nvSpPr>
            <p:cNvPr id="5" name="object 5"/>
            <p:cNvSpPr/>
            <p:nvPr/>
          </p:nvSpPr>
          <p:spPr>
            <a:xfrm>
              <a:off x="17797668" y="5510062"/>
              <a:ext cx="0" cy="2510790"/>
            </a:xfrm>
            <a:custGeom>
              <a:avLst/>
              <a:gdLst/>
              <a:ahLst/>
              <a:cxnLst/>
              <a:rect l="l" t="t" r="r" b="b"/>
              <a:pathLst>
                <a:path h="2510790">
                  <a:moveTo>
                    <a:pt x="0" y="0"/>
                  </a:moveTo>
                  <a:lnTo>
                    <a:pt x="0" y="2510636"/>
                  </a:lnTo>
                </a:path>
              </a:pathLst>
            </a:custGeom>
            <a:ln w="8376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054682" y="5510061"/>
              <a:ext cx="0" cy="1741805"/>
            </a:xfrm>
            <a:custGeom>
              <a:avLst/>
              <a:gdLst/>
              <a:ahLst/>
              <a:cxnLst/>
              <a:rect l="l" t="t" r="r" b="b"/>
              <a:pathLst>
                <a:path h="1741804">
                  <a:moveTo>
                    <a:pt x="0" y="0"/>
                  </a:moveTo>
                  <a:lnTo>
                    <a:pt x="0" y="1741779"/>
                  </a:lnTo>
                </a:path>
              </a:pathLst>
            </a:custGeom>
            <a:ln w="8376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172553" y="3822871"/>
              <a:ext cx="3545840" cy="1419225"/>
            </a:xfrm>
            <a:custGeom>
              <a:avLst/>
              <a:gdLst/>
              <a:ahLst/>
              <a:cxnLst/>
              <a:rect l="l" t="t" r="r" b="b"/>
              <a:pathLst>
                <a:path w="3545840" h="1419225">
                  <a:moveTo>
                    <a:pt x="3545802" y="1352397"/>
                  </a:moveTo>
                  <a:lnTo>
                    <a:pt x="1776247" y="0"/>
                  </a:lnTo>
                  <a:lnTo>
                    <a:pt x="1772894" y="4381"/>
                  </a:lnTo>
                  <a:lnTo>
                    <a:pt x="1769554" y="0"/>
                  </a:lnTo>
                  <a:lnTo>
                    <a:pt x="0" y="1352397"/>
                  </a:lnTo>
                  <a:lnTo>
                    <a:pt x="50876" y="1418945"/>
                  </a:lnTo>
                  <a:lnTo>
                    <a:pt x="1772894" y="102870"/>
                  </a:lnTo>
                  <a:lnTo>
                    <a:pt x="3494938" y="1418945"/>
                  </a:lnTo>
                  <a:lnTo>
                    <a:pt x="3545802" y="135239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44859" y="3348454"/>
            <a:ext cx="10045065" cy="66433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5855"/>
              </a:lnSpc>
              <a:spcBef>
                <a:spcPts val="95"/>
              </a:spcBef>
            </a:pP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&lt;!DOCTYPE</a:t>
            </a:r>
            <a:r>
              <a:rPr sz="4950" spc="-4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html&gt;</a:t>
            </a:r>
            <a:endParaRPr sz="4950">
              <a:latin typeface="Consolas"/>
              <a:cs typeface="Consolas"/>
            </a:endParaRPr>
          </a:p>
          <a:p>
            <a:pPr marL="12700">
              <a:lnSpc>
                <a:spcPts val="5770"/>
              </a:lnSpc>
            </a:pP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&lt;html</a:t>
            </a:r>
            <a:r>
              <a:rPr sz="4950" spc="-4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lang="en"&gt;</a:t>
            </a:r>
            <a:endParaRPr sz="4950">
              <a:latin typeface="Consolas"/>
              <a:cs typeface="Consolas"/>
            </a:endParaRPr>
          </a:p>
          <a:p>
            <a:pPr marL="1393825">
              <a:lnSpc>
                <a:spcPts val="5770"/>
              </a:lnSpc>
            </a:pP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&lt;head&gt;</a:t>
            </a:r>
            <a:endParaRPr sz="4950">
              <a:latin typeface="Consolas"/>
              <a:cs typeface="Consolas"/>
            </a:endParaRPr>
          </a:p>
          <a:p>
            <a:pPr marL="2775585">
              <a:lnSpc>
                <a:spcPts val="5770"/>
              </a:lnSpc>
            </a:pP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&lt;title&gt;Hello!&lt;/title&gt;</a:t>
            </a:r>
            <a:endParaRPr sz="4950">
              <a:latin typeface="Consolas"/>
              <a:cs typeface="Consolas"/>
            </a:endParaRPr>
          </a:p>
          <a:p>
            <a:pPr marL="1393825">
              <a:lnSpc>
                <a:spcPts val="5770"/>
              </a:lnSpc>
            </a:pP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&lt;/head&gt;</a:t>
            </a:r>
            <a:endParaRPr sz="4950">
              <a:latin typeface="Consolas"/>
              <a:cs typeface="Consolas"/>
            </a:endParaRPr>
          </a:p>
          <a:p>
            <a:pPr marL="1393825">
              <a:lnSpc>
                <a:spcPts val="5770"/>
              </a:lnSpc>
            </a:pP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&lt;body&gt;</a:t>
            </a:r>
            <a:endParaRPr sz="4950">
              <a:latin typeface="Consolas"/>
              <a:cs typeface="Consolas"/>
            </a:endParaRPr>
          </a:p>
          <a:p>
            <a:pPr marL="2775585">
              <a:lnSpc>
                <a:spcPts val="5770"/>
              </a:lnSpc>
            </a:pP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Hello,</a:t>
            </a:r>
            <a:r>
              <a:rPr sz="4950" spc="-4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world!</a:t>
            </a:r>
            <a:endParaRPr sz="4950">
              <a:latin typeface="Consolas"/>
              <a:cs typeface="Consolas"/>
            </a:endParaRPr>
          </a:p>
          <a:p>
            <a:pPr marL="1393825">
              <a:lnSpc>
                <a:spcPts val="5770"/>
              </a:lnSpc>
            </a:pP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&lt;/body&gt;</a:t>
            </a:r>
            <a:endParaRPr sz="4950">
              <a:latin typeface="Consolas"/>
              <a:cs typeface="Consolas"/>
            </a:endParaRPr>
          </a:p>
          <a:p>
            <a:pPr marL="12700">
              <a:lnSpc>
                <a:spcPts val="5855"/>
              </a:lnSpc>
            </a:pP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&lt;/html&gt;</a:t>
            </a:r>
            <a:endParaRPr sz="495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429120" y="2833570"/>
            <a:ext cx="3032760" cy="1123315"/>
          </a:xfrm>
          <a:prstGeom prst="rect">
            <a:avLst/>
          </a:prstGeom>
          <a:solidFill>
            <a:srgbClr val="0076BA"/>
          </a:solidFill>
        </p:spPr>
        <p:txBody>
          <a:bodyPr vert="horz" wrap="square" lIns="0" tIns="121285" rIns="0" bIns="0" rtlCol="0">
            <a:spAutoFit/>
          </a:bodyPr>
          <a:lstStyle/>
          <a:p>
            <a:pPr marL="868680">
              <a:lnSpc>
                <a:spcPct val="100000"/>
              </a:lnSpc>
              <a:spcBef>
                <a:spcPts val="955"/>
              </a:spcBef>
            </a:pPr>
            <a:r>
              <a:rPr sz="4600" spc="5" dirty="0">
                <a:solidFill>
                  <a:srgbClr val="FFFFFF"/>
                </a:solidFill>
                <a:latin typeface="Consolas"/>
                <a:cs typeface="Consolas"/>
              </a:rPr>
              <a:t>html</a:t>
            </a:r>
            <a:endParaRPr sz="4600">
              <a:latin typeface="Consolas"/>
              <a:cs typeface="Consola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538330" y="5148821"/>
            <a:ext cx="3032760" cy="1123315"/>
          </a:xfrm>
          <a:custGeom>
            <a:avLst/>
            <a:gdLst/>
            <a:ahLst/>
            <a:cxnLst/>
            <a:rect l="l" t="t" r="r" b="b"/>
            <a:pathLst>
              <a:path w="3032759" h="1123314">
                <a:moveTo>
                  <a:pt x="3032687" y="0"/>
                </a:moveTo>
                <a:lnTo>
                  <a:pt x="0" y="0"/>
                </a:lnTo>
                <a:lnTo>
                  <a:pt x="0" y="1123133"/>
                </a:lnTo>
                <a:lnTo>
                  <a:pt x="3032687" y="1123133"/>
                </a:lnTo>
                <a:lnTo>
                  <a:pt x="3032687" y="0"/>
                </a:lnTo>
                <a:close/>
              </a:path>
            </a:pathLst>
          </a:custGeom>
          <a:solidFill>
            <a:srgbClr val="0076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3400504" y="5254155"/>
            <a:ext cx="1315085" cy="7296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600" spc="5" dirty="0">
                <a:solidFill>
                  <a:srgbClr val="FFFFFF"/>
                </a:solidFill>
                <a:latin typeface="Consolas"/>
                <a:cs typeface="Consolas"/>
              </a:rPr>
              <a:t>head</a:t>
            </a:r>
            <a:endParaRPr sz="460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281325" y="5148821"/>
            <a:ext cx="3032760" cy="1123315"/>
          </a:xfrm>
          <a:prstGeom prst="rect">
            <a:avLst/>
          </a:prstGeom>
          <a:solidFill>
            <a:srgbClr val="0076BA"/>
          </a:solidFill>
        </p:spPr>
        <p:txBody>
          <a:bodyPr vert="horz" wrap="square" lIns="0" tIns="120014" rIns="0" bIns="0" rtlCol="0">
            <a:spAutoFit/>
          </a:bodyPr>
          <a:lstStyle/>
          <a:p>
            <a:pPr marL="869950">
              <a:lnSpc>
                <a:spcPct val="100000"/>
              </a:lnSpc>
              <a:spcBef>
                <a:spcPts val="944"/>
              </a:spcBef>
            </a:pPr>
            <a:r>
              <a:rPr sz="4600" spc="5" dirty="0">
                <a:solidFill>
                  <a:srgbClr val="FFFFFF"/>
                </a:solidFill>
                <a:latin typeface="Consolas"/>
                <a:cs typeface="Consolas"/>
              </a:rPr>
              <a:t>body</a:t>
            </a:r>
            <a:endParaRPr sz="460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538330" y="7251841"/>
            <a:ext cx="3032760" cy="1123315"/>
          </a:xfrm>
          <a:prstGeom prst="rect">
            <a:avLst/>
          </a:prstGeom>
          <a:solidFill>
            <a:srgbClr val="0076BA"/>
          </a:solidFill>
        </p:spPr>
        <p:txBody>
          <a:bodyPr vert="horz" wrap="square" lIns="0" tIns="121920" rIns="0" bIns="0" rtlCol="0">
            <a:spAutoFit/>
          </a:bodyPr>
          <a:lstStyle/>
          <a:p>
            <a:pPr marL="706755">
              <a:lnSpc>
                <a:spcPct val="100000"/>
              </a:lnSpc>
              <a:spcBef>
                <a:spcPts val="960"/>
              </a:spcBef>
            </a:pPr>
            <a:r>
              <a:rPr sz="4600" spc="5" dirty="0">
                <a:solidFill>
                  <a:srgbClr val="FFFFFF"/>
                </a:solidFill>
                <a:latin typeface="Consolas"/>
                <a:cs typeface="Consolas"/>
              </a:rPr>
              <a:t>title</a:t>
            </a:r>
            <a:endParaRPr sz="4600">
              <a:latin typeface="Consolas"/>
              <a:cs typeface="Consola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6135487" y="7289864"/>
            <a:ext cx="3324860" cy="1047115"/>
          </a:xfrm>
          <a:custGeom>
            <a:avLst/>
            <a:gdLst/>
            <a:ahLst/>
            <a:cxnLst/>
            <a:rect l="l" t="t" r="r" b="b"/>
            <a:pathLst>
              <a:path w="3324859" h="1047115">
                <a:moveTo>
                  <a:pt x="2800815" y="0"/>
                </a:moveTo>
                <a:lnTo>
                  <a:pt x="523544" y="0"/>
                </a:lnTo>
                <a:lnTo>
                  <a:pt x="456466" y="173"/>
                </a:lnTo>
                <a:lnTo>
                  <a:pt x="396971" y="1387"/>
                </a:lnTo>
                <a:lnTo>
                  <a:pt x="343444" y="4682"/>
                </a:lnTo>
                <a:lnTo>
                  <a:pt x="294271" y="11099"/>
                </a:lnTo>
                <a:lnTo>
                  <a:pt x="247835" y="21678"/>
                </a:lnTo>
                <a:lnTo>
                  <a:pt x="203095" y="39158"/>
                </a:lnTo>
                <a:lnTo>
                  <a:pt x="161700" y="62380"/>
                </a:lnTo>
                <a:lnTo>
                  <a:pt x="124129" y="90863"/>
                </a:lnTo>
                <a:lnTo>
                  <a:pt x="90863" y="124128"/>
                </a:lnTo>
                <a:lnTo>
                  <a:pt x="62381" y="161698"/>
                </a:lnTo>
                <a:lnTo>
                  <a:pt x="39161" y="203092"/>
                </a:lnTo>
                <a:lnTo>
                  <a:pt x="21685" y="247831"/>
                </a:lnTo>
                <a:lnTo>
                  <a:pt x="11102" y="294269"/>
                </a:lnTo>
                <a:lnTo>
                  <a:pt x="4684" y="343443"/>
                </a:lnTo>
                <a:lnTo>
                  <a:pt x="1387" y="396969"/>
                </a:lnTo>
                <a:lnTo>
                  <a:pt x="173" y="456464"/>
                </a:lnTo>
                <a:lnTo>
                  <a:pt x="0" y="523544"/>
                </a:lnTo>
                <a:lnTo>
                  <a:pt x="173" y="590623"/>
                </a:lnTo>
                <a:lnTo>
                  <a:pt x="1387" y="650118"/>
                </a:lnTo>
                <a:lnTo>
                  <a:pt x="4684" y="703644"/>
                </a:lnTo>
                <a:lnTo>
                  <a:pt x="11102" y="752818"/>
                </a:lnTo>
                <a:lnTo>
                  <a:pt x="21685" y="799256"/>
                </a:lnTo>
                <a:lnTo>
                  <a:pt x="39161" y="843995"/>
                </a:lnTo>
                <a:lnTo>
                  <a:pt x="62381" y="885389"/>
                </a:lnTo>
                <a:lnTo>
                  <a:pt x="90863" y="922959"/>
                </a:lnTo>
                <a:lnTo>
                  <a:pt x="124129" y="956225"/>
                </a:lnTo>
                <a:lnTo>
                  <a:pt x="161700" y="984708"/>
                </a:lnTo>
                <a:lnTo>
                  <a:pt x="203095" y="1007928"/>
                </a:lnTo>
                <a:lnTo>
                  <a:pt x="247835" y="1025408"/>
                </a:lnTo>
                <a:lnTo>
                  <a:pt x="294271" y="1035988"/>
                </a:lnTo>
                <a:lnTo>
                  <a:pt x="343444" y="1042405"/>
                </a:lnTo>
                <a:lnTo>
                  <a:pt x="396971" y="1045701"/>
                </a:lnTo>
                <a:lnTo>
                  <a:pt x="456466" y="1046915"/>
                </a:lnTo>
                <a:lnTo>
                  <a:pt x="523544" y="1047088"/>
                </a:lnTo>
                <a:lnTo>
                  <a:pt x="2800815" y="1047088"/>
                </a:lnTo>
                <a:lnTo>
                  <a:pt x="2867891" y="1046915"/>
                </a:lnTo>
                <a:lnTo>
                  <a:pt x="2927384" y="1045701"/>
                </a:lnTo>
                <a:lnTo>
                  <a:pt x="2980910" y="1042405"/>
                </a:lnTo>
                <a:lnTo>
                  <a:pt x="3030084" y="1035988"/>
                </a:lnTo>
                <a:lnTo>
                  <a:pt x="3076524" y="1025408"/>
                </a:lnTo>
                <a:lnTo>
                  <a:pt x="3121263" y="1007928"/>
                </a:lnTo>
                <a:lnTo>
                  <a:pt x="3162657" y="984708"/>
                </a:lnTo>
                <a:lnTo>
                  <a:pt x="3200226" y="956225"/>
                </a:lnTo>
                <a:lnTo>
                  <a:pt x="3233491" y="922959"/>
                </a:lnTo>
                <a:lnTo>
                  <a:pt x="3261973" y="885389"/>
                </a:lnTo>
                <a:lnTo>
                  <a:pt x="3285194" y="843995"/>
                </a:lnTo>
                <a:lnTo>
                  <a:pt x="3302674" y="799256"/>
                </a:lnTo>
                <a:lnTo>
                  <a:pt x="3313256" y="752818"/>
                </a:lnTo>
                <a:lnTo>
                  <a:pt x="3319675" y="703644"/>
                </a:lnTo>
                <a:lnTo>
                  <a:pt x="3322971" y="650118"/>
                </a:lnTo>
                <a:lnTo>
                  <a:pt x="3324186" y="590623"/>
                </a:lnTo>
                <a:lnTo>
                  <a:pt x="3324359" y="523544"/>
                </a:lnTo>
                <a:lnTo>
                  <a:pt x="3324186" y="456464"/>
                </a:lnTo>
                <a:lnTo>
                  <a:pt x="3322971" y="396969"/>
                </a:lnTo>
                <a:lnTo>
                  <a:pt x="3319675" y="343443"/>
                </a:lnTo>
                <a:lnTo>
                  <a:pt x="3313256" y="294269"/>
                </a:lnTo>
                <a:lnTo>
                  <a:pt x="3302674" y="247831"/>
                </a:lnTo>
                <a:lnTo>
                  <a:pt x="3285194" y="203092"/>
                </a:lnTo>
                <a:lnTo>
                  <a:pt x="3261973" y="161698"/>
                </a:lnTo>
                <a:lnTo>
                  <a:pt x="3233491" y="124128"/>
                </a:lnTo>
                <a:lnTo>
                  <a:pt x="3200226" y="90863"/>
                </a:lnTo>
                <a:lnTo>
                  <a:pt x="3162657" y="62380"/>
                </a:lnTo>
                <a:lnTo>
                  <a:pt x="3121263" y="39158"/>
                </a:lnTo>
                <a:lnTo>
                  <a:pt x="3076524" y="21678"/>
                </a:lnTo>
                <a:lnTo>
                  <a:pt x="3030084" y="11099"/>
                </a:lnTo>
                <a:lnTo>
                  <a:pt x="2980910" y="4682"/>
                </a:lnTo>
                <a:lnTo>
                  <a:pt x="2927384" y="1387"/>
                </a:lnTo>
                <a:lnTo>
                  <a:pt x="2867891" y="173"/>
                </a:lnTo>
                <a:lnTo>
                  <a:pt x="2800815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6583652" y="7515866"/>
            <a:ext cx="242125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20" dirty="0">
                <a:solidFill>
                  <a:srgbClr val="FFFFFF"/>
                </a:solidFill>
                <a:latin typeface="Consolas"/>
                <a:cs typeface="Consolas"/>
              </a:rPr>
              <a:t>Hello,</a:t>
            </a:r>
            <a:r>
              <a:rPr sz="2600" spc="-6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600" spc="20" dirty="0">
                <a:solidFill>
                  <a:srgbClr val="FFFFFF"/>
                </a:solidFill>
                <a:latin typeface="Consolas"/>
                <a:cs typeface="Consolas"/>
              </a:rPr>
              <a:t>world!</a:t>
            </a:r>
            <a:endParaRPr sz="2600">
              <a:latin typeface="Consolas"/>
              <a:cs typeface="Consola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392502" y="9354861"/>
            <a:ext cx="3324860" cy="1047115"/>
          </a:xfrm>
          <a:custGeom>
            <a:avLst/>
            <a:gdLst/>
            <a:ahLst/>
            <a:cxnLst/>
            <a:rect l="l" t="t" r="r" b="b"/>
            <a:pathLst>
              <a:path w="3324859" h="1047115">
                <a:moveTo>
                  <a:pt x="2800804" y="0"/>
                </a:moveTo>
                <a:lnTo>
                  <a:pt x="523544" y="0"/>
                </a:lnTo>
                <a:lnTo>
                  <a:pt x="456462" y="173"/>
                </a:lnTo>
                <a:lnTo>
                  <a:pt x="396966" y="1387"/>
                </a:lnTo>
                <a:lnTo>
                  <a:pt x="343439" y="4682"/>
                </a:lnTo>
                <a:lnTo>
                  <a:pt x="294264" y="11100"/>
                </a:lnTo>
                <a:lnTo>
                  <a:pt x="247824" y="21679"/>
                </a:lnTo>
                <a:lnTo>
                  <a:pt x="203085" y="39159"/>
                </a:lnTo>
                <a:lnTo>
                  <a:pt x="161691" y="62380"/>
                </a:lnTo>
                <a:lnTo>
                  <a:pt x="124122" y="90863"/>
                </a:lnTo>
                <a:lnTo>
                  <a:pt x="90857" y="124129"/>
                </a:lnTo>
                <a:lnTo>
                  <a:pt x="62375" y="161698"/>
                </a:lnTo>
                <a:lnTo>
                  <a:pt x="39154" y="203092"/>
                </a:lnTo>
                <a:lnTo>
                  <a:pt x="21674" y="247832"/>
                </a:lnTo>
                <a:lnTo>
                  <a:pt x="11097" y="294270"/>
                </a:lnTo>
                <a:lnTo>
                  <a:pt x="4681" y="343443"/>
                </a:lnTo>
                <a:lnTo>
                  <a:pt x="1387" y="396969"/>
                </a:lnTo>
                <a:lnTo>
                  <a:pt x="173" y="456464"/>
                </a:lnTo>
                <a:lnTo>
                  <a:pt x="0" y="523544"/>
                </a:lnTo>
                <a:lnTo>
                  <a:pt x="173" y="590623"/>
                </a:lnTo>
                <a:lnTo>
                  <a:pt x="1387" y="650118"/>
                </a:lnTo>
                <a:lnTo>
                  <a:pt x="4681" y="703644"/>
                </a:lnTo>
                <a:lnTo>
                  <a:pt x="11097" y="752818"/>
                </a:lnTo>
                <a:lnTo>
                  <a:pt x="21674" y="799256"/>
                </a:lnTo>
                <a:lnTo>
                  <a:pt x="39154" y="843995"/>
                </a:lnTo>
                <a:lnTo>
                  <a:pt x="62375" y="885389"/>
                </a:lnTo>
                <a:lnTo>
                  <a:pt x="90857" y="922959"/>
                </a:lnTo>
                <a:lnTo>
                  <a:pt x="124122" y="956225"/>
                </a:lnTo>
                <a:lnTo>
                  <a:pt x="161691" y="984708"/>
                </a:lnTo>
                <a:lnTo>
                  <a:pt x="203085" y="1007929"/>
                </a:lnTo>
                <a:lnTo>
                  <a:pt x="247824" y="1025409"/>
                </a:lnTo>
                <a:lnTo>
                  <a:pt x="294264" y="1035988"/>
                </a:lnTo>
                <a:lnTo>
                  <a:pt x="343439" y="1042405"/>
                </a:lnTo>
                <a:lnTo>
                  <a:pt x="396966" y="1045701"/>
                </a:lnTo>
                <a:lnTo>
                  <a:pt x="456462" y="1046915"/>
                </a:lnTo>
                <a:lnTo>
                  <a:pt x="523544" y="1047088"/>
                </a:lnTo>
                <a:lnTo>
                  <a:pt x="2800804" y="1047088"/>
                </a:lnTo>
                <a:lnTo>
                  <a:pt x="2867886" y="1046915"/>
                </a:lnTo>
                <a:lnTo>
                  <a:pt x="2927382" y="1045701"/>
                </a:lnTo>
                <a:lnTo>
                  <a:pt x="2980909" y="1042405"/>
                </a:lnTo>
                <a:lnTo>
                  <a:pt x="3030084" y="1035988"/>
                </a:lnTo>
                <a:lnTo>
                  <a:pt x="3076524" y="1025409"/>
                </a:lnTo>
                <a:lnTo>
                  <a:pt x="3121260" y="1007929"/>
                </a:lnTo>
                <a:lnTo>
                  <a:pt x="3162652" y="984708"/>
                </a:lnTo>
                <a:lnTo>
                  <a:pt x="3200222" y="956225"/>
                </a:lnTo>
                <a:lnTo>
                  <a:pt x="3233488" y="922959"/>
                </a:lnTo>
                <a:lnTo>
                  <a:pt x="3261972" y="885389"/>
                </a:lnTo>
                <a:lnTo>
                  <a:pt x="3285193" y="843995"/>
                </a:lnTo>
                <a:lnTo>
                  <a:pt x="3302674" y="799256"/>
                </a:lnTo>
                <a:lnTo>
                  <a:pt x="3313251" y="752818"/>
                </a:lnTo>
                <a:lnTo>
                  <a:pt x="3319667" y="703644"/>
                </a:lnTo>
                <a:lnTo>
                  <a:pt x="3322961" y="650118"/>
                </a:lnTo>
                <a:lnTo>
                  <a:pt x="3324175" y="590623"/>
                </a:lnTo>
                <a:lnTo>
                  <a:pt x="3324349" y="523544"/>
                </a:lnTo>
                <a:lnTo>
                  <a:pt x="3324175" y="456464"/>
                </a:lnTo>
                <a:lnTo>
                  <a:pt x="3322961" y="396969"/>
                </a:lnTo>
                <a:lnTo>
                  <a:pt x="3319667" y="343443"/>
                </a:lnTo>
                <a:lnTo>
                  <a:pt x="3313251" y="294270"/>
                </a:lnTo>
                <a:lnTo>
                  <a:pt x="3302674" y="247832"/>
                </a:lnTo>
                <a:lnTo>
                  <a:pt x="3285193" y="203092"/>
                </a:lnTo>
                <a:lnTo>
                  <a:pt x="3261972" y="161698"/>
                </a:lnTo>
                <a:lnTo>
                  <a:pt x="3233488" y="124129"/>
                </a:lnTo>
                <a:lnTo>
                  <a:pt x="3200222" y="90863"/>
                </a:lnTo>
                <a:lnTo>
                  <a:pt x="3162652" y="62380"/>
                </a:lnTo>
                <a:lnTo>
                  <a:pt x="3121260" y="39159"/>
                </a:lnTo>
                <a:lnTo>
                  <a:pt x="3076524" y="21679"/>
                </a:lnTo>
                <a:lnTo>
                  <a:pt x="3030084" y="11100"/>
                </a:lnTo>
                <a:lnTo>
                  <a:pt x="2980909" y="4682"/>
                </a:lnTo>
                <a:lnTo>
                  <a:pt x="2927382" y="1387"/>
                </a:lnTo>
                <a:lnTo>
                  <a:pt x="2867886" y="173"/>
                </a:lnTo>
                <a:lnTo>
                  <a:pt x="2800804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3484271" y="9578630"/>
            <a:ext cx="113093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20" dirty="0">
                <a:solidFill>
                  <a:srgbClr val="FFFFFF"/>
                </a:solidFill>
                <a:latin typeface="Consolas"/>
                <a:cs typeface="Consolas"/>
              </a:rPr>
              <a:t>Hello!</a:t>
            </a:r>
            <a:endParaRPr sz="26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811" y="395664"/>
            <a:ext cx="12306935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0" dirty="0"/>
              <a:t>Common</a:t>
            </a:r>
            <a:r>
              <a:rPr spc="-500" dirty="0"/>
              <a:t> </a:t>
            </a:r>
            <a:r>
              <a:rPr spc="315" dirty="0"/>
              <a:t>HTML</a:t>
            </a:r>
            <a:r>
              <a:rPr spc="-500" dirty="0"/>
              <a:t> </a:t>
            </a:r>
            <a:r>
              <a:rPr spc="120" dirty="0"/>
              <a:t>Tags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21811" y="2531724"/>
            <a:ext cx="7805420" cy="7355205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535940" indent="-523875">
              <a:lnSpc>
                <a:spcPct val="100000"/>
              </a:lnSpc>
              <a:spcBef>
                <a:spcPts val="955"/>
              </a:spcBef>
              <a:buSzPct val="124242"/>
              <a:buChar char="•"/>
              <a:tabLst>
                <a:tab pos="536575" algn="l"/>
              </a:tabLst>
            </a:pP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&lt;h1&gt;,</a:t>
            </a:r>
            <a:r>
              <a:rPr sz="4950" spc="-2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&lt;h2&gt;,</a:t>
            </a:r>
            <a:r>
              <a:rPr sz="4950" spc="-2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...,</a:t>
            </a:r>
            <a:r>
              <a:rPr sz="4950" spc="-2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&lt;h6&gt;</a:t>
            </a:r>
            <a:endParaRPr sz="4950">
              <a:latin typeface="Consolas"/>
              <a:cs typeface="Consolas"/>
            </a:endParaRPr>
          </a:p>
          <a:p>
            <a:pPr marL="535940" indent="-523875">
              <a:lnSpc>
                <a:spcPct val="100000"/>
              </a:lnSpc>
              <a:spcBef>
                <a:spcPts val="865"/>
              </a:spcBef>
              <a:buSzPct val="124242"/>
              <a:buChar char="•"/>
              <a:tabLst>
                <a:tab pos="536575" algn="l"/>
              </a:tabLst>
            </a:pP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&lt;ol&gt;,</a:t>
            </a:r>
            <a:r>
              <a:rPr sz="4950" spc="-5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&lt;ul&gt;</a:t>
            </a:r>
            <a:endParaRPr sz="4950">
              <a:latin typeface="Consolas"/>
              <a:cs typeface="Consolas"/>
            </a:endParaRPr>
          </a:p>
          <a:p>
            <a:pPr marL="535940" indent="-523875">
              <a:lnSpc>
                <a:spcPct val="100000"/>
              </a:lnSpc>
              <a:spcBef>
                <a:spcPts val="865"/>
              </a:spcBef>
              <a:buSzPct val="124242"/>
              <a:buChar char="•"/>
              <a:tabLst>
                <a:tab pos="536575" algn="l"/>
              </a:tabLst>
            </a:pP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&lt;img&gt;</a:t>
            </a:r>
            <a:endParaRPr sz="4950">
              <a:latin typeface="Consolas"/>
              <a:cs typeface="Consolas"/>
            </a:endParaRPr>
          </a:p>
          <a:p>
            <a:pPr marL="535940" indent="-523875">
              <a:lnSpc>
                <a:spcPct val="100000"/>
              </a:lnSpc>
              <a:spcBef>
                <a:spcPts val="865"/>
              </a:spcBef>
              <a:buSzPct val="124242"/>
              <a:buChar char="•"/>
              <a:tabLst>
                <a:tab pos="536575" algn="l"/>
              </a:tabLst>
            </a:pP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&lt;a&gt;</a:t>
            </a:r>
            <a:endParaRPr sz="4950">
              <a:latin typeface="Consolas"/>
              <a:cs typeface="Consolas"/>
            </a:endParaRPr>
          </a:p>
          <a:p>
            <a:pPr marL="535940" indent="-523875">
              <a:lnSpc>
                <a:spcPct val="100000"/>
              </a:lnSpc>
              <a:spcBef>
                <a:spcPts val="865"/>
              </a:spcBef>
              <a:buSzPct val="124242"/>
              <a:buChar char="•"/>
              <a:tabLst>
                <a:tab pos="536575" algn="l"/>
              </a:tabLst>
            </a:pP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&lt;table&gt;</a:t>
            </a:r>
            <a:endParaRPr sz="4950">
              <a:latin typeface="Consolas"/>
              <a:cs typeface="Consolas"/>
            </a:endParaRPr>
          </a:p>
          <a:p>
            <a:pPr marL="535940" indent="-523875">
              <a:lnSpc>
                <a:spcPct val="100000"/>
              </a:lnSpc>
              <a:spcBef>
                <a:spcPts val="865"/>
              </a:spcBef>
              <a:buSzPct val="124242"/>
              <a:buChar char="•"/>
              <a:tabLst>
                <a:tab pos="536575" algn="l"/>
              </a:tabLst>
            </a:pP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&lt;form&gt;</a:t>
            </a:r>
            <a:endParaRPr sz="4950">
              <a:latin typeface="Consolas"/>
              <a:cs typeface="Consolas"/>
            </a:endParaRPr>
          </a:p>
          <a:p>
            <a:pPr marL="535940" indent="-523875">
              <a:lnSpc>
                <a:spcPct val="100000"/>
              </a:lnSpc>
              <a:spcBef>
                <a:spcPts val="865"/>
              </a:spcBef>
              <a:buSzPct val="124242"/>
              <a:buChar char="•"/>
              <a:tabLst>
                <a:tab pos="536575" algn="l"/>
              </a:tabLst>
            </a:pP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...</a:t>
            </a:r>
            <a:endParaRPr sz="49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6140" y="4814378"/>
            <a:ext cx="2392045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200" spc="-125" dirty="0">
                <a:solidFill>
                  <a:srgbClr val="FFFFFF"/>
                </a:solidFill>
                <a:latin typeface="Verdana"/>
                <a:cs typeface="Verdana"/>
              </a:rPr>
              <a:t>CSS</a:t>
            </a:r>
            <a:endParaRPr sz="9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811" y="395664"/>
            <a:ext cx="14585315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0" dirty="0"/>
              <a:t>Common</a:t>
            </a:r>
            <a:r>
              <a:rPr spc="-495" dirty="0"/>
              <a:t> </a:t>
            </a:r>
            <a:r>
              <a:rPr spc="-125" dirty="0"/>
              <a:t>CSS</a:t>
            </a:r>
            <a:r>
              <a:rPr spc="-490" dirty="0"/>
              <a:t> </a:t>
            </a:r>
            <a:r>
              <a:rPr spc="160" dirty="0"/>
              <a:t>Properties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21811" y="2684599"/>
            <a:ext cx="12747625" cy="7202170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640715" indent="-628650">
              <a:lnSpc>
                <a:spcPct val="100000"/>
              </a:lnSpc>
              <a:spcBef>
                <a:spcPts val="955"/>
              </a:spcBef>
              <a:buSzPct val="124242"/>
              <a:buChar char="•"/>
              <a:tabLst>
                <a:tab pos="641350" algn="l"/>
              </a:tabLst>
            </a:pP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color</a:t>
            </a:r>
            <a:endParaRPr sz="4950">
              <a:latin typeface="Consolas"/>
              <a:cs typeface="Consolas"/>
            </a:endParaRPr>
          </a:p>
          <a:p>
            <a:pPr marL="640715" indent="-628650">
              <a:lnSpc>
                <a:spcPct val="100000"/>
              </a:lnSpc>
              <a:spcBef>
                <a:spcPts val="2305"/>
              </a:spcBef>
              <a:buSzPct val="124242"/>
              <a:buChar char="•"/>
              <a:tabLst>
                <a:tab pos="641350" algn="l"/>
              </a:tabLst>
            </a:pP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text-align</a:t>
            </a:r>
            <a:endParaRPr sz="4950">
              <a:latin typeface="Consolas"/>
              <a:cs typeface="Consolas"/>
            </a:endParaRPr>
          </a:p>
          <a:p>
            <a:pPr marL="640715" indent="-628650">
              <a:lnSpc>
                <a:spcPct val="100000"/>
              </a:lnSpc>
              <a:spcBef>
                <a:spcPts val="2300"/>
              </a:spcBef>
              <a:buSzPct val="124242"/>
              <a:buChar char="•"/>
              <a:tabLst>
                <a:tab pos="641350" algn="l"/>
              </a:tabLst>
            </a:pP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width,</a:t>
            </a:r>
            <a:r>
              <a:rPr sz="4950" spc="-4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height</a:t>
            </a:r>
            <a:endParaRPr sz="4950">
              <a:latin typeface="Consolas"/>
              <a:cs typeface="Consolas"/>
            </a:endParaRPr>
          </a:p>
          <a:p>
            <a:pPr marL="640715" indent="-628650">
              <a:lnSpc>
                <a:spcPct val="100000"/>
              </a:lnSpc>
              <a:spcBef>
                <a:spcPts val="2305"/>
              </a:spcBef>
              <a:buSzPct val="124242"/>
              <a:buChar char="•"/>
              <a:tabLst>
                <a:tab pos="641350" algn="l"/>
              </a:tabLst>
            </a:pP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margin,</a:t>
            </a:r>
            <a:r>
              <a:rPr sz="4950" spc="-4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padding</a:t>
            </a:r>
            <a:endParaRPr sz="4950">
              <a:latin typeface="Consolas"/>
              <a:cs typeface="Consolas"/>
            </a:endParaRPr>
          </a:p>
          <a:p>
            <a:pPr marL="640715" indent="-628650">
              <a:lnSpc>
                <a:spcPct val="100000"/>
              </a:lnSpc>
              <a:spcBef>
                <a:spcPts val="2305"/>
              </a:spcBef>
              <a:buSzPct val="124242"/>
              <a:buChar char="•"/>
              <a:tabLst>
                <a:tab pos="641350" algn="l"/>
              </a:tabLst>
            </a:pP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font-family, font-size,</a:t>
            </a:r>
            <a:r>
              <a:rPr sz="495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font-weight</a:t>
            </a:r>
            <a:endParaRPr sz="4950">
              <a:latin typeface="Consolas"/>
              <a:cs typeface="Consolas"/>
            </a:endParaRPr>
          </a:p>
          <a:p>
            <a:pPr marL="640715" indent="-628650">
              <a:lnSpc>
                <a:spcPct val="100000"/>
              </a:lnSpc>
              <a:spcBef>
                <a:spcPts val="2305"/>
              </a:spcBef>
              <a:buSzPct val="124242"/>
              <a:buChar char="•"/>
              <a:tabLst>
                <a:tab pos="641350" algn="l"/>
              </a:tabLst>
            </a:pP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border</a:t>
            </a:r>
            <a:endParaRPr sz="4950">
              <a:latin typeface="Consolas"/>
              <a:cs typeface="Consolas"/>
            </a:endParaRPr>
          </a:p>
          <a:p>
            <a:pPr marL="640715" indent="-628650">
              <a:lnSpc>
                <a:spcPct val="100000"/>
              </a:lnSpc>
              <a:spcBef>
                <a:spcPts val="2305"/>
              </a:spcBef>
              <a:buSzPct val="124242"/>
              <a:buChar char="•"/>
              <a:tabLst>
                <a:tab pos="641350" algn="l"/>
              </a:tabLst>
            </a:pP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...</a:t>
            </a:r>
            <a:endParaRPr sz="49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811" y="395664"/>
            <a:ext cx="12221210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0" dirty="0"/>
              <a:t>Identifying</a:t>
            </a:r>
            <a:r>
              <a:rPr spc="-525" dirty="0"/>
              <a:t> </a:t>
            </a:r>
            <a:r>
              <a:rPr spc="45" dirty="0"/>
              <a:t>Elements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21811" y="4255232"/>
            <a:ext cx="2381250" cy="4061460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640715" indent="-628650">
              <a:lnSpc>
                <a:spcPct val="100000"/>
              </a:lnSpc>
              <a:spcBef>
                <a:spcPts val="955"/>
              </a:spcBef>
              <a:buSzPct val="124242"/>
              <a:buChar char="•"/>
              <a:tabLst>
                <a:tab pos="641350" algn="l"/>
              </a:tabLst>
            </a:pP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div</a:t>
            </a:r>
            <a:endParaRPr sz="4950">
              <a:latin typeface="Consolas"/>
              <a:cs typeface="Consolas"/>
            </a:endParaRPr>
          </a:p>
          <a:p>
            <a:pPr marL="640715" indent="-628650">
              <a:lnSpc>
                <a:spcPct val="100000"/>
              </a:lnSpc>
              <a:spcBef>
                <a:spcPts val="2305"/>
              </a:spcBef>
              <a:buSzPct val="124242"/>
              <a:buChar char="•"/>
              <a:tabLst>
                <a:tab pos="641350" algn="l"/>
              </a:tabLst>
            </a:pP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span</a:t>
            </a:r>
            <a:endParaRPr sz="4950">
              <a:latin typeface="Consolas"/>
              <a:cs typeface="Consolas"/>
            </a:endParaRPr>
          </a:p>
          <a:p>
            <a:pPr marL="640715" indent="-628650">
              <a:lnSpc>
                <a:spcPct val="100000"/>
              </a:lnSpc>
              <a:spcBef>
                <a:spcPts val="2300"/>
              </a:spcBef>
              <a:buSzPct val="124242"/>
              <a:buChar char="•"/>
              <a:tabLst>
                <a:tab pos="641350" algn="l"/>
              </a:tabLst>
            </a:pP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id</a:t>
            </a:r>
            <a:endParaRPr sz="4950">
              <a:latin typeface="Consolas"/>
              <a:cs typeface="Consolas"/>
            </a:endParaRPr>
          </a:p>
          <a:p>
            <a:pPr marL="640715" indent="-628650">
              <a:lnSpc>
                <a:spcPct val="100000"/>
              </a:lnSpc>
              <a:spcBef>
                <a:spcPts val="2305"/>
              </a:spcBef>
              <a:buSzPct val="124242"/>
              <a:buChar char="•"/>
              <a:tabLst>
                <a:tab pos="641350" algn="l"/>
              </a:tabLst>
            </a:pP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class</a:t>
            </a:r>
            <a:endParaRPr sz="49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811" y="395664"/>
            <a:ext cx="6236335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75" dirty="0"/>
              <a:t>Specificity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21811" y="4112829"/>
            <a:ext cx="2232025" cy="4255770"/>
          </a:xfrm>
          <a:prstGeom prst="rect">
            <a:avLst/>
          </a:prstGeom>
        </p:spPr>
        <p:txBody>
          <a:bodyPr vert="horz" wrap="square" lIns="0" tIns="315595" rIns="0" bIns="0" rtlCol="0">
            <a:spAutoFit/>
          </a:bodyPr>
          <a:lstStyle/>
          <a:p>
            <a:pPr marL="556895" indent="-544830">
              <a:lnSpc>
                <a:spcPct val="100000"/>
              </a:lnSpc>
              <a:spcBef>
                <a:spcPts val="2485"/>
              </a:spcBef>
              <a:buAutoNum type="arabicPeriod"/>
              <a:tabLst>
                <a:tab pos="557530" algn="l"/>
              </a:tabLst>
            </a:pPr>
            <a:r>
              <a:rPr sz="4950" spc="180" dirty="0">
                <a:solidFill>
                  <a:srgbClr val="FFFFFF"/>
                </a:solidFill>
                <a:latin typeface="Arial MT"/>
                <a:cs typeface="Arial MT"/>
              </a:rPr>
              <a:t>inline</a:t>
            </a:r>
            <a:endParaRPr sz="4950">
              <a:latin typeface="Arial MT"/>
              <a:cs typeface="Arial MT"/>
            </a:endParaRPr>
          </a:p>
          <a:p>
            <a:pPr marL="713740" indent="-701675">
              <a:lnSpc>
                <a:spcPct val="100000"/>
              </a:lnSpc>
              <a:spcBef>
                <a:spcPts val="2390"/>
              </a:spcBef>
              <a:buAutoNum type="arabicPeriod"/>
              <a:tabLst>
                <a:tab pos="714375" algn="l"/>
              </a:tabLst>
            </a:pPr>
            <a:r>
              <a:rPr sz="4950" spc="320" dirty="0">
                <a:solidFill>
                  <a:srgbClr val="FFFFFF"/>
                </a:solidFill>
                <a:latin typeface="Arial MT"/>
                <a:cs typeface="Arial MT"/>
              </a:rPr>
              <a:t>id</a:t>
            </a:r>
            <a:endParaRPr sz="4950">
              <a:latin typeface="Arial MT"/>
              <a:cs typeface="Arial MT"/>
            </a:endParaRPr>
          </a:p>
          <a:p>
            <a:pPr marL="724535" indent="-712470">
              <a:lnSpc>
                <a:spcPct val="100000"/>
              </a:lnSpc>
              <a:spcBef>
                <a:spcPts val="2385"/>
              </a:spcBef>
              <a:buAutoNum type="arabicPeriod"/>
              <a:tabLst>
                <a:tab pos="725170" algn="l"/>
              </a:tabLst>
            </a:pPr>
            <a:r>
              <a:rPr sz="4950" spc="130" dirty="0">
                <a:solidFill>
                  <a:srgbClr val="FFFFFF"/>
                </a:solidFill>
                <a:latin typeface="Arial MT"/>
                <a:cs typeface="Arial MT"/>
              </a:rPr>
              <a:t>cla</a:t>
            </a:r>
            <a:r>
              <a:rPr sz="4950" spc="105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4950" spc="-2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endParaRPr sz="4950">
              <a:latin typeface="Arial MT"/>
              <a:cs typeface="Arial MT"/>
            </a:endParaRPr>
          </a:p>
          <a:p>
            <a:pPr marL="766445" indent="-754380">
              <a:lnSpc>
                <a:spcPct val="100000"/>
              </a:lnSpc>
              <a:spcBef>
                <a:spcPts val="2390"/>
              </a:spcBef>
              <a:buAutoNum type="arabicPeriod"/>
              <a:tabLst>
                <a:tab pos="767080" algn="l"/>
              </a:tabLst>
            </a:pPr>
            <a:r>
              <a:rPr sz="4950" spc="420" dirty="0">
                <a:solidFill>
                  <a:srgbClr val="FFFFFF"/>
                </a:solidFill>
                <a:latin typeface="Arial MT"/>
                <a:cs typeface="Arial MT"/>
              </a:rPr>
              <a:t>type</a:t>
            </a:r>
            <a:endParaRPr sz="4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811" y="395664"/>
            <a:ext cx="6236335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75" dirty="0"/>
              <a:t>Specificity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3694" y="2625962"/>
            <a:ext cx="4862830" cy="224536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393825" marR="5080" indent="-1381760">
              <a:lnSpc>
                <a:spcPts val="5770"/>
              </a:lnSpc>
              <a:spcBef>
                <a:spcPts val="430"/>
              </a:spcBef>
            </a:pP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&lt;div</a:t>
            </a:r>
            <a:r>
              <a:rPr sz="4950" spc="-6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id="foo"&gt; </a:t>
            </a:r>
            <a:r>
              <a:rPr sz="4950" spc="-270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Hello!</a:t>
            </a:r>
            <a:endParaRPr sz="4950">
              <a:latin typeface="Consolas"/>
              <a:cs typeface="Consolas"/>
            </a:endParaRPr>
          </a:p>
          <a:p>
            <a:pPr marL="12700">
              <a:lnSpc>
                <a:spcPts val="5610"/>
              </a:lnSpc>
            </a:pP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&lt;/div&gt;</a:t>
            </a:r>
            <a:endParaRPr sz="495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42511" y="5434598"/>
            <a:ext cx="6026785" cy="0"/>
          </a:xfrm>
          <a:custGeom>
            <a:avLst/>
            <a:gdLst/>
            <a:ahLst/>
            <a:cxnLst/>
            <a:rect l="l" t="t" r="r" b="b"/>
            <a:pathLst>
              <a:path w="6026784">
                <a:moveTo>
                  <a:pt x="0" y="0"/>
                </a:moveTo>
                <a:lnTo>
                  <a:pt x="6026358" y="0"/>
                </a:lnTo>
              </a:path>
            </a:pathLst>
          </a:custGeom>
          <a:ln w="523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096848" y="4531664"/>
            <a:ext cx="4305300" cy="20358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200" spc="-10" dirty="0">
                <a:solidFill>
                  <a:srgbClr val="00A2FF"/>
                </a:solidFill>
                <a:latin typeface="Times New Roman"/>
                <a:cs typeface="Times New Roman"/>
              </a:rPr>
              <a:t>Hello!</a:t>
            </a:r>
            <a:endParaRPr sz="1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52170" y="5798641"/>
            <a:ext cx="4862830" cy="2245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5855"/>
              </a:lnSpc>
              <a:spcBef>
                <a:spcPts val="95"/>
              </a:spcBef>
            </a:pP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div</a:t>
            </a:r>
            <a:r>
              <a:rPr sz="4950" spc="-6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{</a:t>
            </a:r>
            <a:endParaRPr sz="4950">
              <a:latin typeface="Consolas"/>
              <a:cs typeface="Consolas"/>
            </a:endParaRPr>
          </a:p>
          <a:p>
            <a:pPr marL="702945">
              <a:lnSpc>
                <a:spcPts val="5770"/>
              </a:lnSpc>
            </a:pP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color:</a:t>
            </a:r>
            <a:r>
              <a:rPr sz="4950" spc="-7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blue;</a:t>
            </a:r>
            <a:endParaRPr sz="4950">
              <a:latin typeface="Consolas"/>
              <a:cs typeface="Consolas"/>
            </a:endParaRPr>
          </a:p>
          <a:p>
            <a:pPr marL="12700">
              <a:lnSpc>
                <a:spcPts val="5855"/>
              </a:lnSpc>
            </a:pP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}</a:t>
            </a:r>
            <a:endParaRPr sz="49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811" y="395664"/>
            <a:ext cx="6236335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75" dirty="0"/>
              <a:t>Specificity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3694" y="2625962"/>
            <a:ext cx="4862830" cy="224536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393825" marR="5080" indent="-1381760">
              <a:lnSpc>
                <a:spcPts val="5770"/>
              </a:lnSpc>
              <a:spcBef>
                <a:spcPts val="430"/>
              </a:spcBef>
            </a:pP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&lt;div</a:t>
            </a:r>
            <a:r>
              <a:rPr sz="4950" spc="-6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id="foo"&gt; </a:t>
            </a:r>
            <a:r>
              <a:rPr sz="4950" spc="-270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Hello!</a:t>
            </a:r>
            <a:endParaRPr sz="4950">
              <a:latin typeface="Consolas"/>
              <a:cs typeface="Consolas"/>
            </a:endParaRPr>
          </a:p>
          <a:p>
            <a:pPr marL="12700">
              <a:lnSpc>
                <a:spcPts val="5610"/>
              </a:lnSpc>
            </a:pP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&lt;/div&gt;</a:t>
            </a:r>
            <a:endParaRPr sz="495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52170" y="5798641"/>
            <a:ext cx="4862830" cy="2245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5855"/>
              </a:lnSpc>
              <a:spcBef>
                <a:spcPts val="95"/>
              </a:spcBef>
            </a:pP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div</a:t>
            </a:r>
            <a:r>
              <a:rPr sz="4950" spc="-6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{</a:t>
            </a:r>
            <a:endParaRPr sz="4950">
              <a:latin typeface="Consolas"/>
              <a:cs typeface="Consolas"/>
            </a:endParaRPr>
          </a:p>
          <a:p>
            <a:pPr marL="702945">
              <a:lnSpc>
                <a:spcPts val="5770"/>
              </a:lnSpc>
            </a:pP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color:</a:t>
            </a:r>
            <a:r>
              <a:rPr sz="4950" spc="-7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blue;</a:t>
            </a:r>
            <a:endParaRPr sz="4950">
              <a:latin typeface="Consolas"/>
              <a:cs typeface="Consolas"/>
            </a:endParaRPr>
          </a:p>
          <a:p>
            <a:pPr marL="12700">
              <a:lnSpc>
                <a:spcPts val="5855"/>
              </a:lnSpc>
            </a:pP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}</a:t>
            </a:r>
            <a:endParaRPr sz="495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52170" y="8730489"/>
            <a:ext cx="4517390" cy="2245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5855"/>
              </a:lnSpc>
              <a:spcBef>
                <a:spcPts val="95"/>
              </a:spcBef>
            </a:pP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#foo</a:t>
            </a:r>
            <a:r>
              <a:rPr sz="4950" spc="-6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{</a:t>
            </a:r>
            <a:endParaRPr sz="4950">
              <a:latin typeface="Consolas"/>
              <a:cs typeface="Consolas"/>
            </a:endParaRPr>
          </a:p>
          <a:p>
            <a:pPr marL="702945">
              <a:lnSpc>
                <a:spcPts val="5770"/>
              </a:lnSpc>
            </a:pP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color:</a:t>
            </a:r>
            <a:r>
              <a:rPr sz="4950" spc="-7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red;</a:t>
            </a:r>
            <a:endParaRPr sz="4950">
              <a:latin typeface="Consolas"/>
              <a:cs typeface="Consolas"/>
            </a:endParaRPr>
          </a:p>
          <a:p>
            <a:pPr marL="12700">
              <a:lnSpc>
                <a:spcPts val="5855"/>
              </a:lnSpc>
            </a:pP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}</a:t>
            </a:r>
            <a:endParaRPr sz="4950">
              <a:latin typeface="Consolas"/>
              <a:cs typeface="Consola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42511" y="5434598"/>
            <a:ext cx="6026785" cy="0"/>
          </a:xfrm>
          <a:custGeom>
            <a:avLst/>
            <a:gdLst/>
            <a:ahLst/>
            <a:cxnLst/>
            <a:rect l="l" t="t" r="r" b="b"/>
            <a:pathLst>
              <a:path w="6026784">
                <a:moveTo>
                  <a:pt x="0" y="0"/>
                </a:moveTo>
                <a:lnTo>
                  <a:pt x="6026358" y="0"/>
                </a:lnTo>
              </a:path>
            </a:pathLst>
          </a:custGeom>
          <a:ln w="523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096848" y="4531664"/>
            <a:ext cx="4305300" cy="20358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200" spc="-10" dirty="0">
                <a:solidFill>
                  <a:srgbClr val="EE220C"/>
                </a:solidFill>
                <a:latin typeface="Times New Roman"/>
                <a:cs typeface="Times New Roman"/>
              </a:rPr>
              <a:t>Hello!</a:t>
            </a:r>
            <a:endParaRPr sz="1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811" y="395664"/>
            <a:ext cx="6236335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75" dirty="0"/>
              <a:t>Specificity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3694" y="2625962"/>
            <a:ext cx="4862830" cy="224536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393825" marR="5080" indent="-1381760">
              <a:lnSpc>
                <a:spcPts val="5770"/>
              </a:lnSpc>
              <a:spcBef>
                <a:spcPts val="430"/>
              </a:spcBef>
            </a:pP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&lt;div</a:t>
            </a:r>
            <a:r>
              <a:rPr sz="4950" spc="-6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id="foo"&gt; </a:t>
            </a:r>
            <a:r>
              <a:rPr sz="4950" spc="-270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Hello!</a:t>
            </a:r>
            <a:endParaRPr sz="4950">
              <a:latin typeface="Consolas"/>
              <a:cs typeface="Consolas"/>
            </a:endParaRPr>
          </a:p>
          <a:p>
            <a:pPr marL="12700">
              <a:lnSpc>
                <a:spcPts val="5610"/>
              </a:lnSpc>
            </a:pP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&lt;/div&gt;</a:t>
            </a:r>
            <a:endParaRPr sz="495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52170" y="5798641"/>
            <a:ext cx="4517390" cy="2245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5855"/>
              </a:lnSpc>
              <a:spcBef>
                <a:spcPts val="95"/>
              </a:spcBef>
            </a:pP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#foo</a:t>
            </a:r>
            <a:r>
              <a:rPr sz="4950" spc="-6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{</a:t>
            </a:r>
            <a:endParaRPr sz="4950">
              <a:latin typeface="Consolas"/>
              <a:cs typeface="Consolas"/>
            </a:endParaRPr>
          </a:p>
          <a:p>
            <a:pPr marL="702945">
              <a:lnSpc>
                <a:spcPts val="5770"/>
              </a:lnSpc>
            </a:pP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color:</a:t>
            </a:r>
            <a:r>
              <a:rPr sz="4950" spc="-7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red;</a:t>
            </a:r>
            <a:endParaRPr sz="4950">
              <a:latin typeface="Consolas"/>
              <a:cs typeface="Consolas"/>
            </a:endParaRPr>
          </a:p>
          <a:p>
            <a:pPr marL="12700">
              <a:lnSpc>
                <a:spcPts val="5855"/>
              </a:lnSpc>
            </a:pP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}</a:t>
            </a:r>
            <a:endParaRPr sz="495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52170" y="8730489"/>
            <a:ext cx="4862830" cy="2245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5855"/>
              </a:lnSpc>
              <a:spcBef>
                <a:spcPts val="95"/>
              </a:spcBef>
            </a:pP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div</a:t>
            </a:r>
            <a:r>
              <a:rPr sz="4950" spc="-6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{</a:t>
            </a:r>
            <a:endParaRPr sz="4950">
              <a:latin typeface="Consolas"/>
              <a:cs typeface="Consolas"/>
            </a:endParaRPr>
          </a:p>
          <a:p>
            <a:pPr marL="702945">
              <a:lnSpc>
                <a:spcPts val="5770"/>
              </a:lnSpc>
            </a:pP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color:</a:t>
            </a:r>
            <a:r>
              <a:rPr sz="4950" spc="-7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blue;</a:t>
            </a:r>
            <a:endParaRPr sz="4950">
              <a:latin typeface="Consolas"/>
              <a:cs typeface="Consolas"/>
            </a:endParaRPr>
          </a:p>
          <a:p>
            <a:pPr marL="12700">
              <a:lnSpc>
                <a:spcPts val="5855"/>
              </a:lnSpc>
            </a:pP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}</a:t>
            </a:r>
            <a:endParaRPr sz="4950">
              <a:latin typeface="Consolas"/>
              <a:cs typeface="Consola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42511" y="5434598"/>
            <a:ext cx="6026785" cy="0"/>
          </a:xfrm>
          <a:custGeom>
            <a:avLst/>
            <a:gdLst/>
            <a:ahLst/>
            <a:cxnLst/>
            <a:rect l="l" t="t" r="r" b="b"/>
            <a:pathLst>
              <a:path w="6026784">
                <a:moveTo>
                  <a:pt x="0" y="0"/>
                </a:moveTo>
                <a:lnTo>
                  <a:pt x="6026358" y="0"/>
                </a:lnTo>
              </a:path>
            </a:pathLst>
          </a:custGeom>
          <a:ln w="523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096848" y="4531664"/>
            <a:ext cx="4305300" cy="20358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200" spc="-10" dirty="0">
                <a:solidFill>
                  <a:srgbClr val="EE220C"/>
                </a:solidFill>
                <a:latin typeface="Times New Roman"/>
                <a:cs typeface="Times New Roman"/>
              </a:rPr>
              <a:t>Hello!</a:t>
            </a:r>
            <a:endParaRPr sz="1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93436" y="4898145"/>
            <a:ext cx="1575435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250" spc="95" dirty="0">
                <a:solidFill>
                  <a:srgbClr val="FFFFFF"/>
                </a:solidFill>
                <a:latin typeface="Verdana"/>
                <a:cs typeface="Verdana"/>
              </a:rPr>
              <a:t>Git</a:t>
            </a:r>
            <a:endParaRPr sz="825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03874" y="3318451"/>
            <a:ext cx="5087439" cy="4671579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811" y="395664"/>
            <a:ext cx="8238490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25" dirty="0"/>
              <a:t>CSS</a:t>
            </a:r>
            <a:r>
              <a:rPr spc="-555" dirty="0"/>
              <a:t> </a:t>
            </a:r>
            <a:r>
              <a:rPr spc="85" dirty="0"/>
              <a:t>Selectors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183179" y="2518248"/>
          <a:ext cx="15732760" cy="78016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66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66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14518"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4250" spc="2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a,</a:t>
                      </a:r>
                      <a:r>
                        <a:rPr sz="4250" spc="-4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4250" spc="2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b</a:t>
                      </a:r>
                      <a:endParaRPr sz="4250">
                        <a:latin typeface="Consolas"/>
                        <a:cs typeface="Consolas"/>
                      </a:endParaRPr>
                    </a:p>
                  </a:txBody>
                  <a:tcPr marL="0" marR="0" marT="14097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28575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76B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4250" spc="24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Multiple</a:t>
                      </a:r>
                      <a:r>
                        <a:rPr sz="4250" spc="1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4250" spc="25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Element</a:t>
                      </a:r>
                      <a:r>
                        <a:rPr sz="4250" spc="1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4250" spc="22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Selector</a:t>
                      </a:r>
                      <a:endParaRPr sz="4250">
                        <a:latin typeface="Arial MT"/>
                        <a:cs typeface="Arial MT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451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4250" spc="2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4250" spc="-4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4250" spc="2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b</a:t>
                      </a:r>
                      <a:endParaRPr sz="4250">
                        <a:latin typeface="Consolas"/>
                        <a:cs typeface="Consolas"/>
                      </a:endParaRPr>
                    </a:p>
                  </a:txBody>
                  <a:tcPr marL="0" marR="0" marT="146685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28575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76BA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565"/>
                        </a:spcBef>
                      </a:pPr>
                      <a:r>
                        <a:rPr sz="4250" spc="24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Descendant</a:t>
                      </a:r>
                      <a:r>
                        <a:rPr sz="4250" spc="7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4250" spc="22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Selector</a:t>
                      </a:r>
                      <a:endParaRPr sz="4250">
                        <a:latin typeface="Arial MT"/>
                        <a:cs typeface="Arial MT"/>
                      </a:endParaRPr>
                    </a:p>
                  </a:txBody>
                  <a:tcPr marL="0" marR="0" marT="198755" marB="0">
                    <a:lnL w="28575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451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4250" spc="2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4250" spc="-2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4250" spc="2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&gt;</a:t>
                      </a:r>
                      <a:r>
                        <a:rPr sz="4250" spc="-2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4250" spc="2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b</a:t>
                      </a:r>
                      <a:endParaRPr sz="4250">
                        <a:latin typeface="Consolas"/>
                        <a:cs typeface="Consolas"/>
                      </a:endParaRPr>
                    </a:p>
                  </a:txBody>
                  <a:tcPr marL="0" marR="0" marT="14224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28575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76BA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610"/>
                        </a:spcBef>
                      </a:pPr>
                      <a:r>
                        <a:rPr sz="4250" spc="2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Child</a:t>
                      </a:r>
                      <a:r>
                        <a:rPr sz="4250" spc="7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4250" spc="22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Selector</a:t>
                      </a:r>
                      <a:endParaRPr sz="4250">
                        <a:latin typeface="Arial MT"/>
                        <a:cs typeface="Arial MT"/>
                      </a:endParaRPr>
                    </a:p>
                  </a:txBody>
                  <a:tcPr marL="0" marR="0" marT="204470" marB="0">
                    <a:lnL w="28575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145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4250" spc="2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4250" spc="-2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4250" spc="2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+</a:t>
                      </a:r>
                      <a:r>
                        <a:rPr sz="4250" spc="-2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4250" spc="2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b</a:t>
                      </a:r>
                      <a:endParaRPr sz="4250">
                        <a:latin typeface="Consolas"/>
                        <a:cs typeface="Consolas"/>
                      </a:endParaRPr>
                    </a:p>
                  </a:txBody>
                  <a:tcPr marL="0" marR="0" marT="147955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28575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76B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sz="4250" spc="29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Adjacent</a:t>
                      </a:r>
                      <a:r>
                        <a:rPr sz="4250" spc="8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4250" spc="2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Sibling</a:t>
                      </a:r>
                      <a:r>
                        <a:rPr sz="4250" spc="8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4250" spc="22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Selector</a:t>
                      </a:r>
                      <a:endParaRPr sz="4250">
                        <a:latin typeface="Arial MT"/>
                        <a:cs typeface="Arial MT"/>
                      </a:endParaRPr>
                    </a:p>
                  </a:txBody>
                  <a:tcPr marL="0" marR="0" marT="200025" marB="0">
                    <a:lnL w="28575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1451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4250" spc="2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[a=b]</a:t>
                      </a:r>
                      <a:endParaRPr sz="4250">
                        <a:latin typeface="Consolas"/>
                        <a:cs typeface="Consolas"/>
                      </a:endParaRPr>
                    </a:p>
                  </a:txBody>
                  <a:tcPr marL="0" marR="0" marT="142875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28575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76B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20"/>
                        </a:spcBef>
                      </a:pPr>
                      <a:r>
                        <a:rPr sz="4250" spc="36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Attribute</a:t>
                      </a:r>
                      <a:r>
                        <a:rPr sz="4250" spc="7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4250" spc="22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Selector</a:t>
                      </a:r>
                      <a:endParaRPr sz="4250">
                        <a:latin typeface="Arial MT"/>
                        <a:cs typeface="Arial MT"/>
                      </a:endParaRPr>
                    </a:p>
                  </a:txBody>
                  <a:tcPr marL="0" marR="0" marT="205740" marB="0">
                    <a:lnL w="28575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1451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sz="4250" spc="2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a:b</a:t>
                      </a:r>
                      <a:endParaRPr sz="4250">
                        <a:latin typeface="Consolas"/>
                        <a:cs typeface="Consolas"/>
                      </a:endParaRPr>
                    </a:p>
                  </a:txBody>
                  <a:tcPr marL="0" marR="0" marT="13843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28575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76BA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585"/>
                        </a:spcBef>
                      </a:pPr>
                      <a:r>
                        <a:rPr sz="4250" spc="16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Pseudoclass</a:t>
                      </a:r>
                      <a:r>
                        <a:rPr sz="4250" spc="8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4250" spc="22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Selector</a:t>
                      </a:r>
                      <a:endParaRPr sz="4250">
                        <a:latin typeface="Arial MT"/>
                        <a:cs typeface="Arial MT"/>
                      </a:endParaRPr>
                    </a:p>
                  </a:txBody>
                  <a:tcPr marL="0" marR="0" marT="201295" marB="0">
                    <a:lnL w="28575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14518"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135"/>
                        </a:spcBef>
                      </a:pPr>
                      <a:r>
                        <a:rPr sz="4250" spc="2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a::b</a:t>
                      </a:r>
                      <a:endParaRPr sz="4250">
                        <a:latin typeface="Consolas"/>
                        <a:cs typeface="Consolas"/>
                      </a:endParaRPr>
                    </a:p>
                  </a:txBody>
                  <a:tcPr marL="0" marR="0" marT="144145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28575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76BA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550"/>
                        </a:spcBef>
                      </a:pPr>
                      <a:r>
                        <a:rPr sz="4250" spc="24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Pseudoelement</a:t>
                      </a:r>
                      <a:r>
                        <a:rPr sz="4250" spc="9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4250" spc="22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Selector</a:t>
                      </a:r>
                      <a:endParaRPr sz="4250">
                        <a:latin typeface="Arial MT"/>
                        <a:cs typeface="Arial MT"/>
                      </a:endParaRPr>
                    </a:p>
                  </a:txBody>
                  <a:tcPr marL="0" marR="0" marT="196850" marB="0">
                    <a:lnL w="28575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58368" y="4814378"/>
            <a:ext cx="11191240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10" dirty="0"/>
              <a:t>Responsive</a:t>
            </a:r>
            <a:r>
              <a:rPr spc="-520" dirty="0"/>
              <a:t> </a:t>
            </a:r>
            <a:r>
              <a:rPr spc="85" dirty="0"/>
              <a:t>Design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811" y="395664"/>
            <a:ext cx="11191240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10" dirty="0"/>
              <a:t>Responsive</a:t>
            </a:r>
            <a:r>
              <a:rPr spc="-520" dirty="0"/>
              <a:t> </a:t>
            </a:r>
            <a:r>
              <a:rPr spc="85" dirty="0"/>
              <a:t>Design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21811" y="4129582"/>
            <a:ext cx="4954270" cy="4270375"/>
          </a:xfrm>
          <a:prstGeom prst="rect">
            <a:avLst/>
          </a:prstGeom>
        </p:spPr>
        <p:txBody>
          <a:bodyPr vert="horz" wrap="square" lIns="0" tIns="204470" rIns="0" bIns="0" rtlCol="0">
            <a:spAutoFit/>
          </a:bodyPr>
          <a:lstStyle/>
          <a:p>
            <a:pPr marL="535940" indent="-523875">
              <a:lnSpc>
                <a:spcPct val="100000"/>
              </a:lnSpc>
              <a:spcBef>
                <a:spcPts val="1610"/>
              </a:spcBef>
              <a:buSzPct val="124242"/>
              <a:buFont typeface="Arial MT"/>
              <a:buChar char="•"/>
              <a:tabLst>
                <a:tab pos="536575" algn="l"/>
              </a:tabLst>
            </a:pP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viewport</a:t>
            </a:r>
            <a:endParaRPr sz="4950">
              <a:latin typeface="Consolas"/>
              <a:cs typeface="Consolas"/>
            </a:endParaRPr>
          </a:p>
          <a:p>
            <a:pPr marL="535940" indent="-523875">
              <a:lnSpc>
                <a:spcPct val="100000"/>
              </a:lnSpc>
              <a:spcBef>
                <a:spcPts val="3130"/>
              </a:spcBef>
              <a:buSzPct val="124242"/>
              <a:buChar char="•"/>
              <a:tabLst>
                <a:tab pos="536575" algn="l"/>
              </a:tabLst>
            </a:pPr>
            <a:r>
              <a:rPr sz="4950" spc="204" dirty="0">
                <a:solidFill>
                  <a:srgbClr val="FFFFFF"/>
                </a:solidFill>
                <a:latin typeface="Arial MT"/>
                <a:cs typeface="Arial MT"/>
              </a:rPr>
              <a:t>Media</a:t>
            </a:r>
            <a:r>
              <a:rPr sz="495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950" spc="190" dirty="0">
                <a:solidFill>
                  <a:srgbClr val="FFFFFF"/>
                </a:solidFill>
                <a:latin typeface="Arial MT"/>
                <a:cs typeface="Arial MT"/>
              </a:rPr>
              <a:t>Queries</a:t>
            </a:r>
            <a:endParaRPr sz="4950">
              <a:latin typeface="Arial MT"/>
              <a:cs typeface="Arial MT"/>
            </a:endParaRPr>
          </a:p>
          <a:p>
            <a:pPr marL="535940" indent="-523875">
              <a:lnSpc>
                <a:spcPct val="100000"/>
              </a:lnSpc>
              <a:spcBef>
                <a:spcPts val="2390"/>
              </a:spcBef>
              <a:buSzPct val="124242"/>
              <a:buChar char="•"/>
              <a:tabLst>
                <a:tab pos="536575" algn="l"/>
              </a:tabLst>
            </a:pPr>
            <a:r>
              <a:rPr sz="4950" spc="250" dirty="0">
                <a:solidFill>
                  <a:srgbClr val="FFFFFF"/>
                </a:solidFill>
                <a:latin typeface="Arial MT"/>
                <a:cs typeface="Arial MT"/>
              </a:rPr>
              <a:t>Flexbox</a:t>
            </a:r>
            <a:endParaRPr sz="4950">
              <a:latin typeface="Arial MT"/>
              <a:cs typeface="Arial MT"/>
            </a:endParaRPr>
          </a:p>
          <a:p>
            <a:pPr marL="535940" indent="-523875">
              <a:lnSpc>
                <a:spcPct val="100000"/>
              </a:lnSpc>
              <a:spcBef>
                <a:spcPts val="2385"/>
              </a:spcBef>
              <a:buSzPct val="124242"/>
              <a:buChar char="•"/>
              <a:tabLst>
                <a:tab pos="536575" algn="l"/>
              </a:tabLst>
            </a:pPr>
            <a:r>
              <a:rPr sz="4950" spc="195" dirty="0">
                <a:solidFill>
                  <a:srgbClr val="FFFFFF"/>
                </a:solidFill>
                <a:latin typeface="Arial MT"/>
                <a:cs typeface="Arial MT"/>
              </a:rPr>
              <a:t>Grids</a:t>
            </a:r>
            <a:endParaRPr sz="4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2616" y="5275097"/>
            <a:ext cx="18567400" cy="603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800" spc="-5" dirty="0">
                <a:latin typeface="Consolas"/>
                <a:cs typeface="Consolas"/>
              </a:rPr>
              <a:t>&lt;meta</a:t>
            </a:r>
            <a:r>
              <a:rPr sz="3800" spc="-20" dirty="0">
                <a:latin typeface="Consolas"/>
                <a:cs typeface="Consolas"/>
              </a:rPr>
              <a:t> </a:t>
            </a:r>
            <a:r>
              <a:rPr sz="3800" spc="-5" dirty="0">
                <a:latin typeface="Consolas"/>
                <a:cs typeface="Consolas"/>
              </a:rPr>
              <a:t>name="viewport"</a:t>
            </a:r>
            <a:r>
              <a:rPr sz="3800" spc="-15" dirty="0">
                <a:latin typeface="Consolas"/>
                <a:cs typeface="Consolas"/>
              </a:rPr>
              <a:t> </a:t>
            </a:r>
            <a:r>
              <a:rPr sz="3800" spc="-5" dirty="0">
                <a:latin typeface="Consolas"/>
                <a:cs typeface="Consolas"/>
              </a:rPr>
              <a:t>content="width=device-width,</a:t>
            </a:r>
            <a:r>
              <a:rPr sz="3800" spc="-20" dirty="0">
                <a:latin typeface="Consolas"/>
                <a:cs typeface="Consolas"/>
              </a:rPr>
              <a:t> </a:t>
            </a:r>
            <a:r>
              <a:rPr sz="3800" spc="-5" dirty="0">
                <a:latin typeface="Consolas"/>
                <a:cs typeface="Consolas"/>
              </a:rPr>
              <a:t>initial-scale=1.0"&gt;</a:t>
            </a:r>
            <a:endParaRPr sz="3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811" y="395664"/>
            <a:ext cx="5480050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80" dirty="0"/>
              <a:t>Viewport</a:t>
            </a:r>
          </a:p>
        </p:txBody>
      </p:sp>
      <p:sp>
        <p:nvSpPr>
          <p:cNvPr id="3" name="object 3"/>
          <p:cNvSpPr/>
          <p:nvPr/>
        </p:nvSpPr>
        <p:spPr>
          <a:xfrm>
            <a:off x="1435568" y="9373786"/>
            <a:ext cx="9183370" cy="331470"/>
          </a:xfrm>
          <a:custGeom>
            <a:avLst/>
            <a:gdLst/>
            <a:ahLst/>
            <a:cxnLst/>
            <a:rect l="l" t="t" r="r" b="b"/>
            <a:pathLst>
              <a:path w="9183370" h="331470">
                <a:moveTo>
                  <a:pt x="9017402" y="0"/>
                </a:moveTo>
                <a:lnTo>
                  <a:pt x="165527" y="0"/>
                </a:lnTo>
                <a:lnTo>
                  <a:pt x="162283" y="29"/>
                </a:lnTo>
                <a:lnTo>
                  <a:pt x="81194" y="15498"/>
                </a:lnTo>
                <a:lnTo>
                  <a:pt x="42861" y="42891"/>
                </a:lnTo>
                <a:lnTo>
                  <a:pt x="15467" y="81224"/>
                </a:lnTo>
                <a:lnTo>
                  <a:pt x="1868" y="127642"/>
                </a:lnTo>
                <a:lnTo>
                  <a:pt x="0" y="162313"/>
                </a:lnTo>
                <a:lnTo>
                  <a:pt x="0" y="168802"/>
                </a:lnTo>
                <a:lnTo>
                  <a:pt x="15467" y="249891"/>
                </a:lnTo>
                <a:lnTo>
                  <a:pt x="42861" y="288224"/>
                </a:lnTo>
                <a:lnTo>
                  <a:pt x="81194" y="315618"/>
                </a:lnTo>
                <a:lnTo>
                  <a:pt x="127611" y="329217"/>
                </a:lnTo>
                <a:lnTo>
                  <a:pt x="165527" y="331115"/>
                </a:lnTo>
                <a:lnTo>
                  <a:pt x="9017402" y="331115"/>
                </a:lnTo>
                <a:lnTo>
                  <a:pt x="9101733" y="315618"/>
                </a:lnTo>
                <a:lnTo>
                  <a:pt x="9140067" y="288224"/>
                </a:lnTo>
                <a:lnTo>
                  <a:pt x="9167462" y="249891"/>
                </a:lnTo>
                <a:lnTo>
                  <a:pt x="9181061" y="203474"/>
                </a:lnTo>
                <a:lnTo>
                  <a:pt x="9182927" y="168802"/>
                </a:lnTo>
                <a:lnTo>
                  <a:pt x="9182927" y="162313"/>
                </a:lnTo>
                <a:lnTo>
                  <a:pt x="9167462" y="81224"/>
                </a:lnTo>
                <a:lnTo>
                  <a:pt x="9140067" y="42891"/>
                </a:lnTo>
                <a:lnTo>
                  <a:pt x="9101733" y="15498"/>
                </a:lnTo>
                <a:lnTo>
                  <a:pt x="9055316" y="1899"/>
                </a:lnTo>
                <a:lnTo>
                  <a:pt x="9017402" y="0"/>
                </a:lnTo>
                <a:close/>
              </a:path>
            </a:pathLst>
          </a:custGeom>
          <a:solidFill>
            <a:srgbClr val="6C6C6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200436" y="3391951"/>
            <a:ext cx="7653655" cy="5897880"/>
            <a:chOff x="2200436" y="3391951"/>
            <a:chExt cx="7653655" cy="5897880"/>
          </a:xfrm>
        </p:grpSpPr>
        <p:sp>
          <p:nvSpPr>
            <p:cNvPr id="5" name="object 5"/>
            <p:cNvSpPr/>
            <p:nvPr/>
          </p:nvSpPr>
          <p:spPr>
            <a:xfrm>
              <a:off x="2200436" y="3391951"/>
              <a:ext cx="7653655" cy="5897880"/>
            </a:xfrm>
            <a:custGeom>
              <a:avLst/>
              <a:gdLst/>
              <a:ahLst/>
              <a:cxnLst/>
              <a:rect l="l" t="t" r="r" b="b"/>
              <a:pathLst>
                <a:path w="7653655" h="5897880">
                  <a:moveTo>
                    <a:pt x="7429101" y="0"/>
                  </a:moveTo>
                  <a:lnTo>
                    <a:pt x="225087" y="0"/>
                  </a:lnTo>
                  <a:lnTo>
                    <a:pt x="181730" y="171"/>
                  </a:lnTo>
                  <a:lnTo>
                    <a:pt x="118721" y="4632"/>
                  </a:lnTo>
                  <a:lnTo>
                    <a:pt x="65767" y="24220"/>
                  </a:lnTo>
                  <a:lnTo>
                    <a:pt x="24220" y="65767"/>
                  </a:lnTo>
                  <a:lnTo>
                    <a:pt x="4631" y="118721"/>
                  </a:lnTo>
                  <a:lnTo>
                    <a:pt x="171" y="181309"/>
                  </a:lnTo>
                  <a:lnTo>
                    <a:pt x="0" y="224090"/>
                  </a:lnTo>
                  <a:lnTo>
                    <a:pt x="3" y="5673207"/>
                  </a:lnTo>
                  <a:lnTo>
                    <a:pt x="171" y="5715567"/>
                  </a:lnTo>
                  <a:lnTo>
                    <a:pt x="4636" y="5778592"/>
                  </a:lnTo>
                  <a:lnTo>
                    <a:pt x="24220" y="5831530"/>
                  </a:lnTo>
                  <a:lnTo>
                    <a:pt x="65767" y="5873077"/>
                  </a:lnTo>
                  <a:lnTo>
                    <a:pt x="118705" y="5892664"/>
                  </a:lnTo>
                  <a:lnTo>
                    <a:pt x="181309" y="5897126"/>
                  </a:lnTo>
                  <a:lnTo>
                    <a:pt x="224090" y="5897297"/>
                  </a:lnTo>
                  <a:lnTo>
                    <a:pt x="7428105" y="5897297"/>
                  </a:lnTo>
                  <a:lnTo>
                    <a:pt x="7471462" y="5897126"/>
                  </a:lnTo>
                  <a:lnTo>
                    <a:pt x="7534471" y="5892664"/>
                  </a:lnTo>
                  <a:lnTo>
                    <a:pt x="7587425" y="5873077"/>
                  </a:lnTo>
                  <a:lnTo>
                    <a:pt x="7628972" y="5831530"/>
                  </a:lnTo>
                  <a:lnTo>
                    <a:pt x="7648561" y="5778576"/>
                  </a:lnTo>
                  <a:lnTo>
                    <a:pt x="7653020" y="5715988"/>
                  </a:lnTo>
                  <a:lnTo>
                    <a:pt x="7653192" y="5673207"/>
                  </a:lnTo>
                  <a:lnTo>
                    <a:pt x="7653188" y="224090"/>
                  </a:lnTo>
                  <a:lnTo>
                    <a:pt x="7653020" y="181730"/>
                  </a:lnTo>
                  <a:lnTo>
                    <a:pt x="7648555" y="118705"/>
                  </a:lnTo>
                  <a:lnTo>
                    <a:pt x="7628972" y="65767"/>
                  </a:lnTo>
                  <a:lnTo>
                    <a:pt x="7587425" y="24220"/>
                  </a:lnTo>
                  <a:lnTo>
                    <a:pt x="7534486" y="4632"/>
                  </a:lnTo>
                  <a:lnTo>
                    <a:pt x="7505959" y="1372"/>
                  </a:lnTo>
                  <a:lnTo>
                    <a:pt x="7471882" y="171"/>
                  </a:lnTo>
                  <a:lnTo>
                    <a:pt x="7429101" y="0"/>
                  </a:lnTo>
                  <a:close/>
                </a:path>
              </a:pathLst>
            </a:custGeom>
            <a:solidFill>
              <a:srgbClr val="6C6C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42766" y="3565910"/>
              <a:ext cx="7368540" cy="5549900"/>
            </a:xfrm>
            <a:custGeom>
              <a:avLst/>
              <a:gdLst/>
              <a:ahLst/>
              <a:cxnLst/>
              <a:rect l="l" t="t" r="r" b="b"/>
              <a:pathLst>
                <a:path w="7368540" h="5549900">
                  <a:moveTo>
                    <a:pt x="7368532" y="0"/>
                  </a:moveTo>
                  <a:lnTo>
                    <a:pt x="0" y="0"/>
                  </a:lnTo>
                  <a:lnTo>
                    <a:pt x="0" y="5549379"/>
                  </a:lnTo>
                  <a:lnTo>
                    <a:pt x="7368532" y="5549379"/>
                  </a:lnTo>
                  <a:lnTo>
                    <a:pt x="7368532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22715" y="3897216"/>
              <a:ext cx="7009130" cy="3842385"/>
            </a:xfrm>
            <a:custGeom>
              <a:avLst/>
              <a:gdLst/>
              <a:ahLst/>
              <a:cxnLst/>
              <a:rect l="l" t="t" r="r" b="b"/>
              <a:pathLst>
                <a:path w="7009130" h="3842384">
                  <a:moveTo>
                    <a:pt x="2586088" y="1177010"/>
                  </a:moveTo>
                  <a:lnTo>
                    <a:pt x="31623" y="1177010"/>
                  </a:lnTo>
                  <a:lnTo>
                    <a:pt x="31623" y="3186176"/>
                  </a:lnTo>
                  <a:lnTo>
                    <a:pt x="2586088" y="3186176"/>
                  </a:lnTo>
                  <a:lnTo>
                    <a:pt x="2586088" y="1177010"/>
                  </a:lnTo>
                  <a:close/>
                </a:path>
                <a:path w="7009130" h="3842384">
                  <a:moveTo>
                    <a:pt x="5412079" y="0"/>
                  </a:moveTo>
                  <a:lnTo>
                    <a:pt x="1596542" y="0"/>
                  </a:lnTo>
                  <a:lnTo>
                    <a:pt x="1596542" y="1047089"/>
                  </a:lnTo>
                  <a:lnTo>
                    <a:pt x="5412079" y="1047089"/>
                  </a:lnTo>
                  <a:lnTo>
                    <a:pt x="5412079" y="0"/>
                  </a:lnTo>
                  <a:close/>
                </a:path>
                <a:path w="7009130" h="3842384">
                  <a:moveTo>
                    <a:pt x="7008622" y="3316097"/>
                  </a:moveTo>
                  <a:lnTo>
                    <a:pt x="0" y="3316097"/>
                  </a:lnTo>
                  <a:lnTo>
                    <a:pt x="0" y="3842054"/>
                  </a:lnTo>
                  <a:lnTo>
                    <a:pt x="7008622" y="3842054"/>
                  </a:lnTo>
                  <a:lnTo>
                    <a:pt x="7008622" y="3316097"/>
                  </a:lnTo>
                  <a:close/>
                </a:path>
              </a:pathLst>
            </a:custGeom>
            <a:solidFill>
              <a:srgbClr val="4343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3276527" y="2733737"/>
            <a:ext cx="4100195" cy="7391400"/>
            <a:chOff x="13276527" y="2733737"/>
            <a:chExt cx="4100195" cy="7391400"/>
          </a:xfrm>
        </p:grpSpPr>
        <p:sp>
          <p:nvSpPr>
            <p:cNvPr id="9" name="object 9"/>
            <p:cNvSpPr/>
            <p:nvPr/>
          </p:nvSpPr>
          <p:spPr>
            <a:xfrm>
              <a:off x="13276527" y="2733737"/>
              <a:ext cx="4100195" cy="7391400"/>
            </a:xfrm>
            <a:custGeom>
              <a:avLst/>
              <a:gdLst/>
              <a:ahLst/>
              <a:cxnLst/>
              <a:rect l="l" t="t" r="r" b="b"/>
              <a:pathLst>
                <a:path w="4100194" h="7391400">
                  <a:moveTo>
                    <a:pt x="3652014" y="0"/>
                  </a:moveTo>
                  <a:lnTo>
                    <a:pt x="450174" y="0"/>
                  </a:lnTo>
                  <a:lnTo>
                    <a:pt x="379156" y="175"/>
                  </a:lnTo>
                  <a:lnTo>
                    <a:pt x="320470" y="1405"/>
                  </a:lnTo>
                  <a:lnTo>
                    <a:pt x="270789" y="4743"/>
                  </a:lnTo>
                  <a:lnTo>
                    <a:pt x="226786" y="11244"/>
                  </a:lnTo>
                  <a:lnTo>
                    <a:pt x="185135" y="21962"/>
                  </a:lnTo>
                  <a:lnTo>
                    <a:pt x="141696" y="42252"/>
                  </a:lnTo>
                  <a:lnTo>
                    <a:pt x="102887" y="69485"/>
                  </a:lnTo>
                  <a:lnTo>
                    <a:pt x="69480" y="102892"/>
                  </a:lnTo>
                  <a:lnTo>
                    <a:pt x="42247" y="141701"/>
                  </a:lnTo>
                  <a:lnTo>
                    <a:pt x="21957" y="185144"/>
                  </a:lnTo>
                  <a:lnTo>
                    <a:pt x="11239" y="226792"/>
                  </a:lnTo>
                  <a:lnTo>
                    <a:pt x="4734" y="270793"/>
                  </a:lnTo>
                  <a:lnTo>
                    <a:pt x="1405" y="320042"/>
                  </a:lnTo>
                  <a:lnTo>
                    <a:pt x="175" y="378137"/>
                  </a:lnTo>
                  <a:lnTo>
                    <a:pt x="0" y="448181"/>
                  </a:lnTo>
                  <a:lnTo>
                    <a:pt x="4" y="6942590"/>
                  </a:lnTo>
                  <a:lnTo>
                    <a:pt x="175" y="7011614"/>
                  </a:lnTo>
                  <a:lnTo>
                    <a:pt x="1405" y="7070299"/>
                  </a:lnTo>
                  <a:lnTo>
                    <a:pt x="4761" y="7120106"/>
                  </a:lnTo>
                  <a:lnTo>
                    <a:pt x="11246" y="7163995"/>
                  </a:lnTo>
                  <a:lnTo>
                    <a:pt x="21957" y="7205627"/>
                  </a:lnTo>
                  <a:lnTo>
                    <a:pt x="42247" y="7249070"/>
                  </a:lnTo>
                  <a:lnTo>
                    <a:pt x="69480" y="7287879"/>
                  </a:lnTo>
                  <a:lnTo>
                    <a:pt x="102887" y="7321285"/>
                  </a:lnTo>
                  <a:lnTo>
                    <a:pt x="141696" y="7348518"/>
                  </a:lnTo>
                  <a:lnTo>
                    <a:pt x="185135" y="7368809"/>
                  </a:lnTo>
                  <a:lnTo>
                    <a:pt x="226770" y="7379526"/>
                  </a:lnTo>
                  <a:lnTo>
                    <a:pt x="270661" y="7386027"/>
                  </a:lnTo>
                  <a:lnTo>
                    <a:pt x="320038" y="7389366"/>
                  </a:lnTo>
                  <a:lnTo>
                    <a:pt x="378132" y="7390596"/>
                  </a:lnTo>
                  <a:lnTo>
                    <a:pt x="448174" y="7390771"/>
                  </a:lnTo>
                  <a:lnTo>
                    <a:pt x="3650024" y="7390771"/>
                  </a:lnTo>
                  <a:lnTo>
                    <a:pt x="3721037" y="7390596"/>
                  </a:lnTo>
                  <a:lnTo>
                    <a:pt x="3779721" y="7389366"/>
                  </a:lnTo>
                  <a:lnTo>
                    <a:pt x="3829400" y="7386027"/>
                  </a:lnTo>
                  <a:lnTo>
                    <a:pt x="3873402" y="7379526"/>
                  </a:lnTo>
                  <a:lnTo>
                    <a:pt x="3915053" y="7368809"/>
                  </a:lnTo>
                  <a:lnTo>
                    <a:pt x="3958493" y="7348518"/>
                  </a:lnTo>
                  <a:lnTo>
                    <a:pt x="3997301" y="7321285"/>
                  </a:lnTo>
                  <a:lnTo>
                    <a:pt x="4030708" y="7287879"/>
                  </a:lnTo>
                  <a:lnTo>
                    <a:pt x="4057942" y="7249070"/>
                  </a:lnTo>
                  <a:lnTo>
                    <a:pt x="4078231" y="7205627"/>
                  </a:lnTo>
                  <a:lnTo>
                    <a:pt x="4088954" y="7163979"/>
                  </a:lnTo>
                  <a:lnTo>
                    <a:pt x="4095463" y="7119978"/>
                  </a:lnTo>
                  <a:lnTo>
                    <a:pt x="4098793" y="7070729"/>
                  </a:lnTo>
                  <a:lnTo>
                    <a:pt x="4100024" y="7012634"/>
                  </a:lnTo>
                  <a:lnTo>
                    <a:pt x="4100199" y="6942590"/>
                  </a:lnTo>
                  <a:lnTo>
                    <a:pt x="4100194" y="448181"/>
                  </a:lnTo>
                  <a:lnTo>
                    <a:pt x="4100024" y="379157"/>
                  </a:lnTo>
                  <a:lnTo>
                    <a:pt x="4098793" y="320472"/>
                  </a:lnTo>
                  <a:lnTo>
                    <a:pt x="4095435" y="270665"/>
                  </a:lnTo>
                  <a:lnTo>
                    <a:pt x="4088948" y="226776"/>
                  </a:lnTo>
                  <a:lnTo>
                    <a:pt x="4078231" y="185144"/>
                  </a:lnTo>
                  <a:lnTo>
                    <a:pt x="4057942" y="141701"/>
                  </a:lnTo>
                  <a:lnTo>
                    <a:pt x="4030708" y="102892"/>
                  </a:lnTo>
                  <a:lnTo>
                    <a:pt x="3997301" y="69485"/>
                  </a:lnTo>
                  <a:lnTo>
                    <a:pt x="3958493" y="42252"/>
                  </a:lnTo>
                  <a:lnTo>
                    <a:pt x="3915053" y="21962"/>
                  </a:lnTo>
                  <a:lnTo>
                    <a:pt x="3873418" y="11244"/>
                  </a:lnTo>
                  <a:lnTo>
                    <a:pt x="3829527" y="4743"/>
                  </a:lnTo>
                  <a:lnTo>
                    <a:pt x="3780150" y="1405"/>
                  </a:lnTo>
                  <a:lnTo>
                    <a:pt x="3722056" y="175"/>
                  </a:lnTo>
                  <a:lnTo>
                    <a:pt x="3652014" y="0"/>
                  </a:lnTo>
                  <a:close/>
                </a:path>
              </a:pathLst>
            </a:custGeom>
            <a:solidFill>
              <a:srgbClr val="6C6C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418858" y="3239799"/>
              <a:ext cx="3815715" cy="6379210"/>
            </a:xfrm>
            <a:custGeom>
              <a:avLst/>
              <a:gdLst/>
              <a:ahLst/>
              <a:cxnLst/>
              <a:rect l="l" t="t" r="r" b="b"/>
              <a:pathLst>
                <a:path w="3815715" h="6379209">
                  <a:moveTo>
                    <a:pt x="3815539" y="0"/>
                  </a:moveTo>
                  <a:lnTo>
                    <a:pt x="0" y="0"/>
                  </a:lnTo>
                  <a:lnTo>
                    <a:pt x="0" y="6378648"/>
                  </a:lnTo>
                  <a:lnTo>
                    <a:pt x="3815539" y="6378648"/>
                  </a:lnTo>
                  <a:lnTo>
                    <a:pt x="3815539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555180" y="3416788"/>
              <a:ext cx="3543300" cy="2096135"/>
            </a:xfrm>
            <a:custGeom>
              <a:avLst/>
              <a:gdLst/>
              <a:ahLst/>
              <a:cxnLst/>
              <a:rect l="l" t="t" r="r" b="b"/>
              <a:pathLst>
                <a:path w="3543300" h="2096135">
                  <a:moveTo>
                    <a:pt x="1376172" y="734199"/>
                  </a:moveTo>
                  <a:lnTo>
                    <a:pt x="15824" y="734199"/>
                  </a:lnTo>
                  <a:lnTo>
                    <a:pt x="15824" y="1599361"/>
                  </a:lnTo>
                  <a:lnTo>
                    <a:pt x="1376172" y="1599361"/>
                  </a:lnTo>
                  <a:lnTo>
                    <a:pt x="1376172" y="734199"/>
                  </a:lnTo>
                  <a:close/>
                </a:path>
                <a:path w="3543300" h="2096135">
                  <a:moveTo>
                    <a:pt x="2451608" y="0"/>
                  </a:moveTo>
                  <a:lnTo>
                    <a:pt x="1091260" y="0"/>
                  </a:lnTo>
                  <a:lnTo>
                    <a:pt x="1091260" y="525957"/>
                  </a:lnTo>
                  <a:lnTo>
                    <a:pt x="2451608" y="525957"/>
                  </a:lnTo>
                  <a:lnTo>
                    <a:pt x="2451608" y="0"/>
                  </a:lnTo>
                  <a:close/>
                </a:path>
                <a:path w="3543300" h="2096135">
                  <a:moveTo>
                    <a:pt x="3542868" y="1764792"/>
                  </a:moveTo>
                  <a:lnTo>
                    <a:pt x="0" y="1764792"/>
                  </a:lnTo>
                  <a:lnTo>
                    <a:pt x="0" y="2095906"/>
                  </a:lnTo>
                  <a:lnTo>
                    <a:pt x="3542868" y="2095906"/>
                  </a:lnTo>
                  <a:lnTo>
                    <a:pt x="3542868" y="1764792"/>
                  </a:lnTo>
                  <a:close/>
                </a:path>
              </a:pathLst>
            </a:custGeom>
            <a:solidFill>
              <a:srgbClr val="4343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276527" y="2733737"/>
            <a:ext cx="4100195" cy="7391400"/>
            <a:chOff x="13276527" y="2733737"/>
            <a:chExt cx="4100195" cy="7391400"/>
          </a:xfrm>
        </p:grpSpPr>
        <p:sp>
          <p:nvSpPr>
            <p:cNvPr id="3" name="object 3"/>
            <p:cNvSpPr/>
            <p:nvPr/>
          </p:nvSpPr>
          <p:spPr>
            <a:xfrm>
              <a:off x="13276527" y="2733737"/>
              <a:ext cx="4100195" cy="7391400"/>
            </a:xfrm>
            <a:custGeom>
              <a:avLst/>
              <a:gdLst/>
              <a:ahLst/>
              <a:cxnLst/>
              <a:rect l="l" t="t" r="r" b="b"/>
              <a:pathLst>
                <a:path w="4100194" h="7391400">
                  <a:moveTo>
                    <a:pt x="3652014" y="0"/>
                  </a:moveTo>
                  <a:lnTo>
                    <a:pt x="450174" y="0"/>
                  </a:lnTo>
                  <a:lnTo>
                    <a:pt x="379156" y="175"/>
                  </a:lnTo>
                  <a:lnTo>
                    <a:pt x="320470" y="1405"/>
                  </a:lnTo>
                  <a:lnTo>
                    <a:pt x="270789" y="4743"/>
                  </a:lnTo>
                  <a:lnTo>
                    <a:pt x="226786" y="11244"/>
                  </a:lnTo>
                  <a:lnTo>
                    <a:pt x="185135" y="21962"/>
                  </a:lnTo>
                  <a:lnTo>
                    <a:pt x="141696" y="42252"/>
                  </a:lnTo>
                  <a:lnTo>
                    <a:pt x="102887" y="69485"/>
                  </a:lnTo>
                  <a:lnTo>
                    <a:pt x="69480" y="102892"/>
                  </a:lnTo>
                  <a:lnTo>
                    <a:pt x="42247" y="141701"/>
                  </a:lnTo>
                  <a:lnTo>
                    <a:pt x="21957" y="185144"/>
                  </a:lnTo>
                  <a:lnTo>
                    <a:pt x="11239" y="226792"/>
                  </a:lnTo>
                  <a:lnTo>
                    <a:pt x="4734" y="270793"/>
                  </a:lnTo>
                  <a:lnTo>
                    <a:pt x="1405" y="320042"/>
                  </a:lnTo>
                  <a:lnTo>
                    <a:pt x="175" y="378137"/>
                  </a:lnTo>
                  <a:lnTo>
                    <a:pt x="0" y="448181"/>
                  </a:lnTo>
                  <a:lnTo>
                    <a:pt x="4" y="6942590"/>
                  </a:lnTo>
                  <a:lnTo>
                    <a:pt x="175" y="7011614"/>
                  </a:lnTo>
                  <a:lnTo>
                    <a:pt x="1405" y="7070299"/>
                  </a:lnTo>
                  <a:lnTo>
                    <a:pt x="4761" y="7120106"/>
                  </a:lnTo>
                  <a:lnTo>
                    <a:pt x="11246" y="7163995"/>
                  </a:lnTo>
                  <a:lnTo>
                    <a:pt x="21957" y="7205627"/>
                  </a:lnTo>
                  <a:lnTo>
                    <a:pt x="42247" y="7249070"/>
                  </a:lnTo>
                  <a:lnTo>
                    <a:pt x="69480" y="7287879"/>
                  </a:lnTo>
                  <a:lnTo>
                    <a:pt x="102887" y="7321285"/>
                  </a:lnTo>
                  <a:lnTo>
                    <a:pt x="141696" y="7348518"/>
                  </a:lnTo>
                  <a:lnTo>
                    <a:pt x="185135" y="7368809"/>
                  </a:lnTo>
                  <a:lnTo>
                    <a:pt x="226770" y="7379526"/>
                  </a:lnTo>
                  <a:lnTo>
                    <a:pt x="270661" y="7386027"/>
                  </a:lnTo>
                  <a:lnTo>
                    <a:pt x="320038" y="7389366"/>
                  </a:lnTo>
                  <a:lnTo>
                    <a:pt x="378132" y="7390596"/>
                  </a:lnTo>
                  <a:lnTo>
                    <a:pt x="448174" y="7390771"/>
                  </a:lnTo>
                  <a:lnTo>
                    <a:pt x="3650024" y="7390771"/>
                  </a:lnTo>
                  <a:lnTo>
                    <a:pt x="3721037" y="7390596"/>
                  </a:lnTo>
                  <a:lnTo>
                    <a:pt x="3779721" y="7389366"/>
                  </a:lnTo>
                  <a:lnTo>
                    <a:pt x="3829400" y="7386027"/>
                  </a:lnTo>
                  <a:lnTo>
                    <a:pt x="3873402" y="7379526"/>
                  </a:lnTo>
                  <a:lnTo>
                    <a:pt x="3915053" y="7368809"/>
                  </a:lnTo>
                  <a:lnTo>
                    <a:pt x="3958493" y="7348518"/>
                  </a:lnTo>
                  <a:lnTo>
                    <a:pt x="3997301" y="7321285"/>
                  </a:lnTo>
                  <a:lnTo>
                    <a:pt x="4030708" y="7287879"/>
                  </a:lnTo>
                  <a:lnTo>
                    <a:pt x="4057942" y="7249070"/>
                  </a:lnTo>
                  <a:lnTo>
                    <a:pt x="4078231" y="7205627"/>
                  </a:lnTo>
                  <a:lnTo>
                    <a:pt x="4088954" y="7163979"/>
                  </a:lnTo>
                  <a:lnTo>
                    <a:pt x="4095463" y="7119978"/>
                  </a:lnTo>
                  <a:lnTo>
                    <a:pt x="4098793" y="7070729"/>
                  </a:lnTo>
                  <a:lnTo>
                    <a:pt x="4100024" y="7012634"/>
                  </a:lnTo>
                  <a:lnTo>
                    <a:pt x="4100199" y="6942590"/>
                  </a:lnTo>
                  <a:lnTo>
                    <a:pt x="4100194" y="448181"/>
                  </a:lnTo>
                  <a:lnTo>
                    <a:pt x="4100024" y="379157"/>
                  </a:lnTo>
                  <a:lnTo>
                    <a:pt x="4098793" y="320472"/>
                  </a:lnTo>
                  <a:lnTo>
                    <a:pt x="4095435" y="270665"/>
                  </a:lnTo>
                  <a:lnTo>
                    <a:pt x="4088948" y="226776"/>
                  </a:lnTo>
                  <a:lnTo>
                    <a:pt x="4078231" y="185144"/>
                  </a:lnTo>
                  <a:lnTo>
                    <a:pt x="4057942" y="141701"/>
                  </a:lnTo>
                  <a:lnTo>
                    <a:pt x="4030708" y="102892"/>
                  </a:lnTo>
                  <a:lnTo>
                    <a:pt x="3997301" y="69485"/>
                  </a:lnTo>
                  <a:lnTo>
                    <a:pt x="3958493" y="42252"/>
                  </a:lnTo>
                  <a:lnTo>
                    <a:pt x="3915053" y="21962"/>
                  </a:lnTo>
                  <a:lnTo>
                    <a:pt x="3873418" y="11244"/>
                  </a:lnTo>
                  <a:lnTo>
                    <a:pt x="3829527" y="4743"/>
                  </a:lnTo>
                  <a:lnTo>
                    <a:pt x="3780150" y="1405"/>
                  </a:lnTo>
                  <a:lnTo>
                    <a:pt x="3722056" y="175"/>
                  </a:lnTo>
                  <a:lnTo>
                    <a:pt x="3652014" y="0"/>
                  </a:lnTo>
                  <a:close/>
                </a:path>
              </a:pathLst>
            </a:custGeom>
            <a:solidFill>
              <a:srgbClr val="6C6C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418858" y="3239799"/>
              <a:ext cx="3815715" cy="6379210"/>
            </a:xfrm>
            <a:custGeom>
              <a:avLst/>
              <a:gdLst/>
              <a:ahLst/>
              <a:cxnLst/>
              <a:rect l="l" t="t" r="r" b="b"/>
              <a:pathLst>
                <a:path w="3815715" h="6379209">
                  <a:moveTo>
                    <a:pt x="3815539" y="0"/>
                  </a:moveTo>
                  <a:lnTo>
                    <a:pt x="0" y="0"/>
                  </a:lnTo>
                  <a:lnTo>
                    <a:pt x="0" y="6378648"/>
                  </a:lnTo>
                  <a:lnTo>
                    <a:pt x="3815539" y="6378648"/>
                  </a:lnTo>
                  <a:lnTo>
                    <a:pt x="3815539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555180" y="3416788"/>
              <a:ext cx="3543300" cy="3923029"/>
            </a:xfrm>
            <a:custGeom>
              <a:avLst/>
              <a:gdLst/>
              <a:ahLst/>
              <a:cxnLst/>
              <a:rect l="l" t="t" r="r" b="b"/>
              <a:pathLst>
                <a:path w="3543300" h="3923029">
                  <a:moveTo>
                    <a:pt x="3173069" y="0"/>
                  </a:moveTo>
                  <a:lnTo>
                    <a:pt x="369798" y="0"/>
                  </a:lnTo>
                  <a:lnTo>
                    <a:pt x="369798" y="622274"/>
                  </a:lnTo>
                  <a:lnTo>
                    <a:pt x="3173069" y="622274"/>
                  </a:lnTo>
                  <a:lnTo>
                    <a:pt x="3173069" y="0"/>
                  </a:lnTo>
                  <a:close/>
                </a:path>
                <a:path w="3543300" h="3923029">
                  <a:moveTo>
                    <a:pt x="3527056" y="844905"/>
                  </a:moveTo>
                  <a:lnTo>
                    <a:pt x="15824" y="844905"/>
                  </a:lnTo>
                  <a:lnTo>
                    <a:pt x="15824" y="3077997"/>
                  </a:lnTo>
                  <a:lnTo>
                    <a:pt x="3527056" y="3077997"/>
                  </a:lnTo>
                  <a:lnTo>
                    <a:pt x="3527056" y="844905"/>
                  </a:lnTo>
                  <a:close/>
                </a:path>
                <a:path w="3543300" h="3923029">
                  <a:moveTo>
                    <a:pt x="3542868" y="3300628"/>
                  </a:moveTo>
                  <a:lnTo>
                    <a:pt x="0" y="3300628"/>
                  </a:lnTo>
                  <a:lnTo>
                    <a:pt x="0" y="3922903"/>
                  </a:lnTo>
                  <a:lnTo>
                    <a:pt x="3542868" y="3922903"/>
                  </a:lnTo>
                  <a:lnTo>
                    <a:pt x="3542868" y="3300628"/>
                  </a:lnTo>
                  <a:close/>
                </a:path>
              </a:pathLst>
            </a:custGeom>
            <a:solidFill>
              <a:srgbClr val="4343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21811" y="395664"/>
            <a:ext cx="5480050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80" dirty="0"/>
              <a:t>Viewport</a:t>
            </a:r>
          </a:p>
        </p:txBody>
      </p:sp>
      <p:sp>
        <p:nvSpPr>
          <p:cNvPr id="7" name="object 7"/>
          <p:cNvSpPr/>
          <p:nvPr/>
        </p:nvSpPr>
        <p:spPr>
          <a:xfrm>
            <a:off x="1435568" y="9373786"/>
            <a:ext cx="9183370" cy="331470"/>
          </a:xfrm>
          <a:custGeom>
            <a:avLst/>
            <a:gdLst/>
            <a:ahLst/>
            <a:cxnLst/>
            <a:rect l="l" t="t" r="r" b="b"/>
            <a:pathLst>
              <a:path w="9183370" h="331470">
                <a:moveTo>
                  <a:pt x="9017402" y="0"/>
                </a:moveTo>
                <a:lnTo>
                  <a:pt x="165527" y="0"/>
                </a:lnTo>
                <a:lnTo>
                  <a:pt x="162283" y="29"/>
                </a:lnTo>
                <a:lnTo>
                  <a:pt x="81194" y="15498"/>
                </a:lnTo>
                <a:lnTo>
                  <a:pt x="42861" y="42891"/>
                </a:lnTo>
                <a:lnTo>
                  <a:pt x="15467" y="81224"/>
                </a:lnTo>
                <a:lnTo>
                  <a:pt x="1868" y="127642"/>
                </a:lnTo>
                <a:lnTo>
                  <a:pt x="0" y="162313"/>
                </a:lnTo>
                <a:lnTo>
                  <a:pt x="0" y="168802"/>
                </a:lnTo>
                <a:lnTo>
                  <a:pt x="15467" y="249891"/>
                </a:lnTo>
                <a:lnTo>
                  <a:pt x="42861" y="288224"/>
                </a:lnTo>
                <a:lnTo>
                  <a:pt x="81194" y="315618"/>
                </a:lnTo>
                <a:lnTo>
                  <a:pt x="127611" y="329217"/>
                </a:lnTo>
                <a:lnTo>
                  <a:pt x="165527" y="331115"/>
                </a:lnTo>
                <a:lnTo>
                  <a:pt x="9017402" y="331115"/>
                </a:lnTo>
                <a:lnTo>
                  <a:pt x="9101733" y="315618"/>
                </a:lnTo>
                <a:lnTo>
                  <a:pt x="9140067" y="288224"/>
                </a:lnTo>
                <a:lnTo>
                  <a:pt x="9167462" y="249891"/>
                </a:lnTo>
                <a:lnTo>
                  <a:pt x="9181061" y="203474"/>
                </a:lnTo>
                <a:lnTo>
                  <a:pt x="9182927" y="168802"/>
                </a:lnTo>
                <a:lnTo>
                  <a:pt x="9182927" y="162313"/>
                </a:lnTo>
                <a:lnTo>
                  <a:pt x="9167462" y="81224"/>
                </a:lnTo>
                <a:lnTo>
                  <a:pt x="9140067" y="42891"/>
                </a:lnTo>
                <a:lnTo>
                  <a:pt x="9101733" y="15498"/>
                </a:lnTo>
                <a:lnTo>
                  <a:pt x="9055316" y="1899"/>
                </a:lnTo>
                <a:lnTo>
                  <a:pt x="9017402" y="0"/>
                </a:lnTo>
                <a:close/>
              </a:path>
            </a:pathLst>
          </a:custGeom>
          <a:solidFill>
            <a:srgbClr val="6C6C6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2200436" y="3391951"/>
            <a:ext cx="7653655" cy="5897880"/>
            <a:chOff x="2200436" y="3391951"/>
            <a:chExt cx="7653655" cy="5897880"/>
          </a:xfrm>
        </p:grpSpPr>
        <p:sp>
          <p:nvSpPr>
            <p:cNvPr id="9" name="object 9"/>
            <p:cNvSpPr/>
            <p:nvPr/>
          </p:nvSpPr>
          <p:spPr>
            <a:xfrm>
              <a:off x="2200436" y="3391951"/>
              <a:ext cx="7653655" cy="5897880"/>
            </a:xfrm>
            <a:custGeom>
              <a:avLst/>
              <a:gdLst/>
              <a:ahLst/>
              <a:cxnLst/>
              <a:rect l="l" t="t" r="r" b="b"/>
              <a:pathLst>
                <a:path w="7653655" h="5897880">
                  <a:moveTo>
                    <a:pt x="7429101" y="0"/>
                  </a:moveTo>
                  <a:lnTo>
                    <a:pt x="225087" y="0"/>
                  </a:lnTo>
                  <a:lnTo>
                    <a:pt x="181730" y="171"/>
                  </a:lnTo>
                  <a:lnTo>
                    <a:pt x="118721" y="4632"/>
                  </a:lnTo>
                  <a:lnTo>
                    <a:pt x="65767" y="24220"/>
                  </a:lnTo>
                  <a:lnTo>
                    <a:pt x="24220" y="65767"/>
                  </a:lnTo>
                  <a:lnTo>
                    <a:pt x="4631" y="118721"/>
                  </a:lnTo>
                  <a:lnTo>
                    <a:pt x="171" y="181309"/>
                  </a:lnTo>
                  <a:lnTo>
                    <a:pt x="0" y="224090"/>
                  </a:lnTo>
                  <a:lnTo>
                    <a:pt x="3" y="5673207"/>
                  </a:lnTo>
                  <a:lnTo>
                    <a:pt x="171" y="5715567"/>
                  </a:lnTo>
                  <a:lnTo>
                    <a:pt x="4636" y="5778592"/>
                  </a:lnTo>
                  <a:lnTo>
                    <a:pt x="24220" y="5831530"/>
                  </a:lnTo>
                  <a:lnTo>
                    <a:pt x="65767" y="5873077"/>
                  </a:lnTo>
                  <a:lnTo>
                    <a:pt x="118705" y="5892664"/>
                  </a:lnTo>
                  <a:lnTo>
                    <a:pt x="181309" y="5897126"/>
                  </a:lnTo>
                  <a:lnTo>
                    <a:pt x="224090" y="5897297"/>
                  </a:lnTo>
                  <a:lnTo>
                    <a:pt x="7428105" y="5897297"/>
                  </a:lnTo>
                  <a:lnTo>
                    <a:pt x="7471462" y="5897126"/>
                  </a:lnTo>
                  <a:lnTo>
                    <a:pt x="7534471" y="5892664"/>
                  </a:lnTo>
                  <a:lnTo>
                    <a:pt x="7587425" y="5873077"/>
                  </a:lnTo>
                  <a:lnTo>
                    <a:pt x="7628972" y="5831530"/>
                  </a:lnTo>
                  <a:lnTo>
                    <a:pt x="7648561" y="5778576"/>
                  </a:lnTo>
                  <a:lnTo>
                    <a:pt x="7653020" y="5715988"/>
                  </a:lnTo>
                  <a:lnTo>
                    <a:pt x="7653192" y="5673207"/>
                  </a:lnTo>
                  <a:lnTo>
                    <a:pt x="7653188" y="224090"/>
                  </a:lnTo>
                  <a:lnTo>
                    <a:pt x="7653020" y="181730"/>
                  </a:lnTo>
                  <a:lnTo>
                    <a:pt x="7648555" y="118705"/>
                  </a:lnTo>
                  <a:lnTo>
                    <a:pt x="7628972" y="65767"/>
                  </a:lnTo>
                  <a:lnTo>
                    <a:pt x="7587425" y="24220"/>
                  </a:lnTo>
                  <a:lnTo>
                    <a:pt x="7534486" y="4632"/>
                  </a:lnTo>
                  <a:lnTo>
                    <a:pt x="7505959" y="1372"/>
                  </a:lnTo>
                  <a:lnTo>
                    <a:pt x="7471882" y="171"/>
                  </a:lnTo>
                  <a:lnTo>
                    <a:pt x="7429101" y="0"/>
                  </a:lnTo>
                  <a:close/>
                </a:path>
              </a:pathLst>
            </a:custGeom>
            <a:solidFill>
              <a:srgbClr val="6C6C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42766" y="3565910"/>
              <a:ext cx="7368540" cy="5549900"/>
            </a:xfrm>
            <a:custGeom>
              <a:avLst/>
              <a:gdLst/>
              <a:ahLst/>
              <a:cxnLst/>
              <a:rect l="l" t="t" r="r" b="b"/>
              <a:pathLst>
                <a:path w="7368540" h="5549900">
                  <a:moveTo>
                    <a:pt x="7368532" y="0"/>
                  </a:moveTo>
                  <a:lnTo>
                    <a:pt x="0" y="0"/>
                  </a:lnTo>
                  <a:lnTo>
                    <a:pt x="0" y="5549379"/>
                  </a:lnTo>
                  <a:lnTo>
                    <a:pt x="7368532" y="5549379"/>
                  </a:lnTo>
                  <a:lnTo>
                    <a:pt x="7368532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22715" y="3897216"/>
              <a:ext cx="7009130" cy="3842385"/>
            </a:xfrm>
            <a:custGeom>
              <a:avLst/>
              <a:gdLst/>
              <a:ahLst/>
              <a:cxnLst/>
              <a:rect l="l" t="t" r="r" b="b"/>
              <a:pathLst>
                <a:path w="7009130" h="3842384">
                  <a:moveTo>
                    <a:pt x="2586088" y="1177010"/>
                  </a:moveTo>
                  <a:lnTo>
                    <a:pt x="31623" y="1177010"/>
                  </a:lnTo>
                  <a:lnTo>
                    <a:pt x="31623" y="3186176"/>
                  </a:lnTo>
                  <a:lnTo>
                    <a:pt x="2586088" y="3186176"/>
                  </a:lnTo>
                  <a:lnTo>
                    <a:pt x="2586088" y="1177010"/>
                  </a:lnTo>
                  <a:close/>
                </a:path>
                <a:path w="7009130" h="3842384">
                  <a:moveTo>
                    <a:pt x="5412079" y="0"/>
                  </a:moveTo>
                  <a:lnTo>
                    <a:pt x="1596542" y="0"/>
                  </a:lnTo>
                  <a:lnTo>
                    <a:pt x="1596542" y="1047089"/>
                  </a:lnTo>
                  <a:lnTo>
                    <a:pt x="5412079" y="1047089"/>
                  </a:lnTo>
                  <a:lnTo>
                    <a:pt x="5412079" y="0"/>
                  </a:lnTo>
                  <a:close/>
                </a:path>
                <a:path w="7009130" h="3842384">
                  <a:moveTo>
                    <a:pt x="7008622" y="3316097"/>
                  </a:moveTo>
                  <a:lnTo>
                    <a:pt x="0" y="3316097"/>
                  </a:lnTo>
                  <a:lnTo>
                    <a:pt x="0" y="3842054"/>
                  </a:lnTo>
                  <a:lnTo>
                    <a:pt x="7008622" y="3842054"/>
                  </a:lnTo>
                  <a:lnTo>
                    <a:pt x="7008622" y="3316097"/>
                  </a:lnTo>
                  <a:close/>
                </a:path>
              </a:pathLst>
            </a:custGeom>
            <a:solidFill>
              <a:srgbClr val="4343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811" y="468960"/>
            <a:ext cx="8422640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340" dirty="0">
                <a:latin typeface="Lucida Sans Unicode"/>
                <a:cs typeface="Lucida Sans Unicode"/>
              </a:rPr>
              <a:t>Media</a:t>
            </a:r>
            <a:r>
              <a:rPr spc="-204" dirty="0">
                <a:latin typeface="Lucida Sans Unicode"/>
                <a:cs typeface="Lucida Sans Unicode"/>
              </a:rPr>
              <a:t> </a:t>
            </a:r>
            <a:r>
              <a:rPr spc="114" dirty="0">
                <a:latin typeface="Lucida Sans Unicode"/>
                <a:cs typeface="Lucida Sans Unicode"/>
              </a:rPr>
              <a:t>Queries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21811" y="5321169"/>
            <a:ext cx="14644369" cy="2042160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535940" indent="-523875">
              <a:lnSpc>
                <a:spcPct val="100000"/>
              </a:lnSpc>
              <a:spcBef>
                <a:spcPts val="1215"/>
              </a:spcBef>
              <a:buSzPct val="124242"/>
              <a:buChar char="•"/>
              <a:tabLst>
                <a:tab pos="536575" algn="l"/>
              </a:tabLst>
            </a:pPr>
            <a:r>
              <a:rPr sz="4950" spc="170" dirty="0">
                <a:solidFill>
                  <a:srgbClr val="FFFFFF"/>
                </a:solidFill>
                <a:latin typeface="Lucida Sans Unicode"/>
                <a:cs typeface="Lucida Sans Unicode"/>
              </a:rPr>
              <a:t>Media</a:t>
            </a:r>
            <a:r>
              <a:rPr sz="495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95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Types:</a:t>
            </a:r>
            <a:r>
              <a:rPr sz="495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950" spc="-90" dirty="0">
                <a:solidFill>
                  <a:srgbClr val="FFFFFF"/>
                </a:solidFill>
                <a:latin typeface="Consolas"/>
                <a:cs typeface="Consolas"/>
              </a:rPr>
              <a:t>print</a:t>
            </a:r>
            <a:r>
              <a:rPr sz="495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, </a:t>
            </a:r>
            <a:r>
              <a:rPr sz="4950" spc="-75" dirty="0">
                <a:solidFill>
                  <a:srgbClr val="FFFFFF"/>
                </a:solidFill>
                <a:latin typeface="Consolas"/>
                <a:cs typeface="Consolas"/>
              </a:rPr>
              <a:t>screen</a:t>
            </a:r>
            <a:r>
              <a:rPr sz="495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,</a:t>
            </a:r>
            <a:r>
              <a:rPr sz="495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950" spc="-490" dirty="0">
                <a:solidFill>
                  <a:srgbClr val="FFFFFF"/>
                </a:solidFill>
                <a:latin typeface="Lucida Sans Unicode"/>
                <a:cs typeface="Lucida Sans Unicode"/>
              </a:rPr>
              <a:t>...</a:t>
            </a:r>
            <a:endParaRPr sz="4950">
              <a:latin typeface="Lucida Sans Unicode"/>
              <a:cs typeface="Lucida Sans Unicode"/>
            </a:endParaRPr>
          </a:p>
          <a:p>
            <a:pPr marL="535940" indent="-523875">
              <a:lnSpc>
                <a:spcPct val="100000"/>
              </a:lnSpc>
              <a:spcBef>
                <a:spcPts val="2635"/>
              </a:spcBef>
              <a:buSzPct val="124242"/>
              <a:buChar char="•"/>
              <a:tabLst>
                <a:tab pos="536575" algn="l"/>
              </a:tabLst>
            </a:pPr>
            <a:r>
              <a:rPr sz="4950" spc="170" dirty="0">
                <a:solidFill>
                  <a:srgbClr val="FFFFFF"/>
                </a:solidFill>
                <a:latin typeface="Lucida Sans Unicode"/>
                <a:cs typeface="Lucida Sans Unicode"/>
              </a:rPr>
              <a:t>Media</a:t>
            </a:r>
            <a:r>
              <a:rPr sz="495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95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Features:</a:t>
            </a:r>
            <a:r>
              <a:rPr sz="495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950" spc="-75" dirty="0">
                <a:solidFill>
                  <a:srgbClr val="FFFFFF"/>
                </a:solidFill>
                <a:latin typeface="Consolas"/>
                <a:cs typeface="Consolas"/>
              </a:rPr>
              <a:t>height</a:t>
            </a:r>
            <a:r>
              <a:rPr sz="495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,</a:t>
            </a:r>
            <a:r>
              <a:rPr sz="495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950" spc="-90" dirty="0">
                <a:solidFill>
                  <a:srgbClr val="FFFFFF"/>
                </a:solidFill>
                <a:latin typeface="Consolas"/>
                <a:cs typeface="Consolas"/>
              </a:rPr>
              <a:t>width</a:t>
            </a:r>
            <a:r>
              <a:rPr sz="495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,</a:t>
            </a:r>
            <a:r>
              <a:rPr sz="495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950" spc="-45" dirty="0">
                <a:solidFill>
                  <a:srgbClr val="FFFFFF"/>
                </a:solidFill>
                <a:latin typeface="Consolas"/>
                <a:cs typeface="Consolas"/>
              </a:rPr>
              <a:t>orientation</a:t>
            </a:r>
            <a:r>
              <a:rPr sz="495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,</a:t>
            </a:r>
            <a:r>
              <a:rPr sz="495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950" spc="-490" dirty="0">
                <a:solidFill>
                  <a:srgbClr val="FFFFFF"/>
                </a:solidFill>
                <a:latin typeface="Lucida Sans Unicode"/>
                <a:cs typeface="Lucida Sans Unicode"/>
              </a:rPr>
              <a:t>...</a:t>
            </a:r>
            <a:endParaRPr sz="49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811" y="395664"/>
            <a:ext cx="4755515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45" dirty="0"/>
              <a:t>Flexbox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276527" y="2733737"/>
            <a:ext cx="4100195" cy="7391400"/>
            <a:chOff x="13276527" y="2733737"/>
            <a:chExt cx="4100195" cy="7391400"/>
          </a:xfrm>
        </p:grpSpPr>
        <p:sp>
          <p:nvSpPr>
            <p:cNvPr id="4" name="object 4"/>
            <p:cNvSpPr/>
            <p:nvPr/>
          </p:nvSpPr>
          <p:spPr>
            <a:xfrm>
              <a:off x="13276527" y="2733737"/>
              <a:ext cx="4100195" cy="7391400"/>
            </a:xfrm>
            <a:custGeom>
              <a:avLst/>
              <a:gdLst/>
              <a:ahLst/>
              <a:cxnLst/>
              <a:rect l="l" t="t" r="r" b="b"/>
              <a:pathLst>
                <a:path w="4100194" h="7391400">
                  <a:moveTo>
                    <a:pt x="3652014" y="0"/>
                  </a:moveTo>
                  <a:lnTo>
                    <a:pt x="450174" y="0"/>
                  </a:lnTo>
                  <a:lnTo>
                    <a:pt x="379156" y="175"/>
                  </a:lnTo>
                  <a:lnTo>
                    <a:pt x="320470" y="1405"/>
                  </a:lnTo>
                  <a:lnTo>
                    <a:pt x="270789" y="4743"/>
                  </a:lnTo>
                  <a:lnTo>
                    <a:pt x="226786" y="11244"/>
                  </a:lnTo>
                  <a:lnTo>
                    <a:pt x="185135" y="21962"/>
                  </a:lnTo>
                  <a:lnTo>
                    <a:pt x="141696" y="42252"/>
                  </a:lnTo>
                  <a:lnTo>
                    <a:pt x="102887" y="69485"/>
                  </a:lnTo>
                  <a:lnTo>
                    <a:pt x="69480" y="102892"/>
                  </a:lnTo>
                  <a:lnTo>
                    <a:pt x="42247" y="141701"/>
                  </a:lnTo>
                  <a:lnTo>
                    <a:pt x="21957" y="185144"/>
                  </a:lnTo>
                  <a:lnTo>
                    <a:pt x="11239" y="226792"/>
                  </a:lnTo>
                  <a:lnTo>
                    <a:pt x="4734" y="270793"/>
                  </a:lnTo>
                  <a:lnTo>
                    <a:pt x="1405" y="320042"/>
                  </a:lnTo>
                  <a:lnTo>
                    <a:pt x="175" y="378137"/>
                  </a:lnTo>
                  <a:lnTo>
                    <a:pt x="0" y="448181"/>
                  </a:lnTo>
                  <a:lnTo>
                    <a:pt x="4" y="6942590"/>
                  </a:lnTo>
                  <a:lnTo>
                    <a:pt x="175" y="7011614"/>
                  </a:lnTo>
                  <a:lnTo>
                    <a:pt x="1405" y="7070299"/>
                  </a:lnTo>
                  <a:lnTo>
                    <a:pt x="4761" y="7120106"/>
                  </a:lnTo>
                  <a:lnTo>
                    <a:pt x="11246" y="7163995"/>
                  </a:lnTo>
                  <a:lnTo>
                    <a:pt x="21957" y="7205627"/>
                  </a:lnTo>
                  <a:lnTo>
                    <a:pt x="42247" y="7249070"/>
                  </a:lnTo>
                  <a:lnTo>
                    <a:pt x="69480" y="7287879"/>
                  </a:lnTo>
                  <a:lnTo>
                    <a:pt x="102887" y="7321285"/>
                  </a:lnTo>
                  <a:lnTo>
                    <a:pt x="141696" y="7348518"/>
                  </a:lnTo>
                  <a:lnTo>
                    <a:pt x="185135" y="7368809"/>
                  </a:lnTo>
                  <a:lnTo>
                    <a:pt x="226770" y="7379526"/>
                  </a:lnTo>
                  <a:lnTo>
                    <a:pt x="270661" y="7386027"/>
                  </a:lnTo>
                  <a:lnTo>
                    <a:pt x="320038" y="7389366"/>
                  </a:lnTo>
                  <a:lnTo>
                    <a:pt x="378132" y="7390596"/>
                  </a:lnTo>
                  <a:lnTo>
                    <a:pt x="448174" y="7390771"/>
                  </a:lnTo>
                  <a:lnTo>
                    <a:pt x="3650024" y="7390771"/>
                  </a:lnTo>
                  <a:lnTo>
                    <a:pt x="3721037" y="7390596"/>
                  </a:lnTo>
                  <a:lnTo>
                    <a:pt x="3779721" y="7389366"/>
                  </a:lnTo>
                  <a:lnTo>
                    <a:pt x="3829400" y="7386027"/>
                  </a:lnTo>
                  <a:lnTo>
                    <a:pt x="3873402" y="7379526"/>
                  </a:lnTo>
                  <a:lnTo>
                    <a:pt x="3915053" y="7368809"/>
                  </a:lnTo>
                  <a:lnTo>
                    <a:pt x="3958493" y="7348518"/>
                  </a:lnTo>
                  <a:lnTo>
                    <a:pt x="3997301" y="7321285"/>
                  </a:lnTo>
                  <a:lnTo>
                    <a:pt x="4030708" y="7287879"/>
                  </a:lnTo>
                  <a:lnTo>
                    <a:pt x="4057942" y="7249070"/>
                  </a:lnTo>
                  <a:lnTo>
                    <a:pt x="4078231" y="7205627"/>
                  </a:lnTo>
                  <a:lnTo>
                    <a:pt x="4088954" y="7163979"/>
                  </a:lnTo>
                  <a:lnTo>
                    <a:pt x="4095463" y="7119978"/>
                  </a:lnTo>
                  <a:lnTo>
                    <a:pt x="4098793" y="7070729"/>
                  </a:lnTo>
                  <a:lnTo>
                    <a:pt x="4100024" y="7012634"/>
                  </a:lnTo>
                  <a:lnTo>
                    <a:pt x="4100199" y="6942590"/>
                  </a:lnTo>
                  <a:lnTo>
                    <a:pt x="4100194" y="448181"/>
                  </a:lnTo>
                  <a:lnTo>
                    <a:pt x="4100024" y="379157"/>
                  </a:lnTo>
                  <a:lnTo>
                    <a:pt x="4098793" y="320472"/>
                  </a:lnTo>
                  <a:lnTo>
                    <a:pt x="4095435" y="270665"/>
                  </a:lnTo>
                  <a:lnTo>
                    <a:pt x="4088948" y="226776"/>
                  </a:lnTo>
                  <a:lnTo>
                    <a:pt x="4078231" y="185144"/>
                  </a:lnTo>
                  <a:lnTo>
                    <a:pt x="4057942" y="141701"/>
                  </a:lnTo>
                  <a:lnTo>
                    <a:pt x="4030708" y="102892"/>
                  </a:lnTo>
                  <a:lnTo>
                    <a:pt x="3997301" y="69485"/>
                  </a:lnTo>
                  <a:lnTo>
                    <a:pt x="3958493" y="42252"/>
                  </a:lnTo>
                  <a:lnTo>
                    <a:pt x="3915053" y="21962"/>
                  </a:lnTo>
                  <a:lnTo>
                    <a:pt x="3873418" y="11244"/>
                  </a:lnTo>
                  <a:lnTo>
                    <a:pt x="3829527" y="4743"/>
                  </a:lnTo>
                  <a:lnTo>
                    <a:pt x="3780150" y="1405"/>
                  </a:lnTo>
                  <a:lnTo>
                    <a:pt x="3722056" y="175"/>
                  </a:lnTo>
                  <a:lnTo>
                    <a:pt x="3652014" y="0"/>
                  </a:lnTo>
                  <a:close/>
                </a:path>
              </a:pathLst>
            </a:custGeom>
            <a:solidFill>
              <a:srgbClr val="6C6C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418858" y="3239799"/>
              <a:ext cx="3815715" cy="6379210"/>
            </a:xfrm>
            <a:custGeom>
              <a:avLst/>
              <a:gdLst/>
              <a:ahLst/>
              <a:cxnLst/>
              <a:rect l="l" t="t" r="r" b="b"/>
              <a:pathLst>
                <a:path w="3815715" h="6379209">
                  <a:moveTo>
                    <a:pt x="3815539" y="0"/>
                  </a:moveTo>
                  <a:lnTo>
                    <a:pt x="0" y="0"/>
                  </a:lnTo>
                  <a:lnTo>
                    <a:pt x="0" y="6378648"/>
                  </a:lnTo>
                  <a:lnTo>
                    <a:pt x="3815539" y="6378648"/>
                  </a:lnTo>
                  <a:lnTo>
                    <a:pt x="3815539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435568" y="9373786"/>
            <a:ext cx="9183370" cy="331470"/>
          </a:xfrm>
          <a:custGeom>
            <a:avLst/>
            <a:gdLst/>
            <a:ahLst/>
            <a:cxnLst/>
            <a:rect l="l" t="t" r="r" b="b"/>
            <a:pathLst>
              <a:path w="9183370" h="331470">
                <a:moveTo>
                  <a:pt x="9017402" y="0"/>
                </a:moveTo>
                <a:lnTo>
                  <a:pt x="165527" y="0"/>
                </a:lnTo>
                <a:lnTo>
                  <a:pt x="162283" y="29"/>
                </a:lnTo>
                <a:lnTo>
                  <a:pt x="81194" y="15498"/>
                </a:lnTo>
                <a:lnTo>
                  <a:pt x="42861" y="42891"/>
                </a:lnTo>
                <a:lnTo>
                  <a:pt x="15467" y="81224"/>
                </a:lnTo>
                <a:lnTo>
                  <a:pt x="1868" y="127642"/>
                </a:lnTo>
                <a:lnTo>
                  <a:pt x="0" y="162313"/>
                </a:lnTo>
                <a:lnTo>
                  <a:pt x="0" y="168802"/>
                </a:lnTo>
                <a:lnTo>
                  <a:pt x="15467" y="249891"/>
                </a:lnTo>
                <a:lnTo>
                  <a:pt x="42861" y="288224"/>
                </a:lnTo>
                <a:lnTo>
                  <a:pt x="81194" y="315618"/>
                </a:lnTo>
                <a:lnTo>
                  <a:pt x="127611" y="329217"/>
                </a:lnTo>
                <a:lnTo>
                  <a:pt x="165527" y="331115"/>
                </a:lnTo>
                <a:lnTo>
                  <a:pt x="9017402" y="331115"/>
                </a:lnTo>
                <a:lnTo>
                  <a:pt x="9101733" y="315618"/>
                </a:lnTo>
                <a:lnTo>
                  <a:pt x="9140067" y="288224"/>
                </a:lnTo>
                <a:lnTo>
                  <a:pt x="9167462" y="249891"/>
                </a:lnTo>
                <a:lnTo>
                  <a:pt x="9181061" y="203474"/>
                </a:lnTo>
                <a:lnTo>
                  <a:pt x="9182927" y="168802"/>
                </a:lnTo>
                <a:lnTo>
                  <a:pt x="9182927" y="162313"/>
                </a:lnTo>
                <a:lnTo>
                  <a:pt x="9167462" y="81224"/>
                </a:lnTo>
                <a:lnTo>
                  <a:pt x="9140067" y="42891"/>
                </a:lnTo>
                <a:lnTo>
                  <a:pt x="9101733" y="15498"/>
                </a:lnTo>
                <a:lnTo>
                  <a:pt x="9055316" y="1899"/>
                </a:lnTo>
                <a:lnTo>
                  <a:pt x="9017402" y="0"/>
                </a:lnTo>
                <a:close/>
              </a:path>
            </a:pathLst>
          </a:custGeom>
          <a:solidFill>
            <a:srgbClr val="6C6C6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2200436" y="3391951"/>
            <a:ext cx="7653655" cy="5897880"/>
            <a:chOff x="2200436" y="3391951"/>
            <a:chExt cx="7653655" cy="5897880"/>
          </a:xfrm>
        </p:grpSpPr>
        <p:sp>
          <p:nvSpPr>
            <p:cNvPr id="8" name="object 8"/>
            <p:cNvSpPr/>
            <p:nvPr/>
          </p:nvSpPr>
          <p:spPr>
            <a:xfrm>
              <a:off x="2200436" y="3391951"/>
              <a:ext cx="7653655" cy="5897880"/>
            </a:xfrm>
            <a:custGeom>
              <a:avLst/>
              <a:gdLst/>
              <a:ahLst/>
              <a:cxnLst/>
              <a:rect l="l" t="t" r="r" b="b"/>
              <a:pathLst>
                <a:path w="7653655" h="5897880">
                  <a:moveTo>
                    <a:pt x="7429101" y="0"/>
                  </a:moveTo>
                  <a:lnTo>
                    <a:pt x="225087" y="0"/>
                  </a:lnTo>
                  <a:lnTo>
                    <a:pt x="181730" y="171"/>
                  </a:lnTo>
                  <a:lnTo>
                    <a:pt x="118721" y="4632"/>
                  </a:lnTo>
                  <a:lnTo>
                    <a:pt x="65767" y="24220"/>
                  </a:lnTo>
                  <a:lnTo>
                    <a:pt x="24220" y="65767"/>
                  </a:lnTo>
                  <a:lnTo>
                    <a:pt x="4631" y="118721"/>
                  </a:lnTo>
                  <a:lnTo>
                    <a:pt x="171" y="181309"/>
                  </a:lnTo>
                  <a:lnTo>
                    <a:pt x="0" y="224090"/>
                  </a:lnTo>
                  <a:lnTo>
                    <a:pt x="3" y="5673207"/>
                  </a:lnTo>
                  <a:lnTo>
                    <a:pt x="171" y="5715567"/>
                  </a:lnTo>
                  <a:lnTo>
                    <a:pt x="4636" y="5778592"/>
                  </a:lnTo>
                  <a:lnTo>
                    <a:pt x="24220" y="5831530"/>
                  </a:lnTo>
                  <a:lnTo>
                    <a:pt x="65767" y="5873077"/>
                  </a:lnTo>
                  <a:lnTo>
                    <a:pt x="118705" y="5892664"/>
                  </a:lnTo>
                  <a:lnTo>
                    <a:pt x="181309" y="5897126"/>
                  </a:lnTo>
                  <a:lnTo>
                    <a:pt x="224090" y="5897297"/>
                  </a:lnTo>
                  <a:lnTo>
                    <a:pt x="7428105" y="5897297"/>
                  </a:lnTo>
                  <a:lnTo>
                    <a:pt x="7471462" y="5897126"/>
                  </a:lnTo>
                  <a:lnTo>
                    <a:pt x="7534471" y="5892664"/>
                  </a:lnTo>
                  <a:lnTo>
                    <a:pt x="7587425" y="5873077"/>
                  </a:lnTo>
                  <a:lnTo>
                    <a:pt x="7628972" y="5831530"/>
                  </a:lnTo>
                  <a:lnTo>
                    <a:pt x="7648561" y="5778576"/>
                  </a:lnTo>
                  <a:lnTo>
                    <a:pt x="7653020" y="5715988"/>
                  </a:lnTo>
                  <a:lnTo>
                    <a:pt x="7653192" y="5673207"/>
                  </a:lnTo>
                  <a:lnTo>
                    <a:pt x="7653188" y="224090"/>
                  </a:lnTo>
                  <a:lnTo>
                    <a:pt x="7653020" y="181730"/>
                  </a:lnTo>
                  <a:lnTo>
                    <a:pt x="7648555" y="118705"/>
                  </a:lnTo>
                  <a:lnTo>
                    <a:pt x="7628972" y="65767"/>
                  </a:lnTo>
                  <a:lnTo>
                    <a:pt x="7587425" y="24220"/>
                  </a:lnTo>
                  <a:lnTo>
                    <a:pt x="7534486" y="4632"/>
                  </a:lnTo>
                  <a:lnTo>
                    <a:pt x="7505959" y="1372"/>
                  </a:lnTo>
                  <a:lnTo>
                    <a:pt x="7471882" y="171"/>
                  </a:lnTo>
                  <a:lnTo>
                    <a:pt x="7429101" y="0"/>
                  </a:lnTo>
                  <a:close/>
                </a:path>
              </a:pathLst>
            </a:custGeom>
            <a:solidFill>
              <a:srgbClr val="6C6C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42766" y="3565910"/>
              <a:ext cx="7368540" cy="5549900"/>
            </a:xfrm>
            <a:custGeom>
              <a:avLst/>
              <a:gdLst/>
              <a:ahLst/>
              <a:cxnLst/>
              <a:rect l="l" t="t" r="r" b="b"/>
              <a:pathLst>
                <a:path w="7368540" h="5549900">
                  <a:moveTo>
                    <a:pt x="7368532" y="0"/>
                  </a:moveTo>
                  <a:lnTo>
                    <a:pt x="0" y="0"/>
                  </a:lnTo>
                  <a:lnTo>
                    <a:pt x="0" y="5549379"/>
                  </a:lnTo>
                  <a:lnTo>
                    <a:pt x="7368532" y="5549379"/>
                  </a:lnTo>
                  <a:lnTo>
                    <a:pt x="7368532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942318" y="4052316"/>
            <a:ext cx="207010" cy="48196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0"/>
              </a:spcBef>
            </a:pPr>
            <a:r>
              <a:rPr sz="26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endParaRPr sz="26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62703" y="4052316"/>
            <a:ext cx="207010" cy="48196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0"/>
              </a:spcBef>
            </a:pPr>
            <a:r>
              <a:rPr sz="26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endParaRPr sz="26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83088" y="4052316"/>
            <a:ext cx="207010" cy="48196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0"/>
              </a:spcBef>
            </a:pPr>
            <a:r>
              <a:rPr sz="26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endParaRPr sz="26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13944" y="4052316"/>
            <a:ext cx="207010" cy="48196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0"/>
              </a:spcBef>
            </a:pPr>
            <a:r>
              <a:rPr sz="26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endParaRPr sz="260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34328" y="4052316"/>
            <a:ext cx="207010" cy="48196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0"/>
              </a:spcBef>
            </a:pPr>
            <a:r>
              <a:rPr sz="26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5</a:t>
            </a:r>
            <a:endParaRPr sz="260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554713" y="4052316"/>
            <a:ext cx="207010" cy="48196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0"/>
              </a:spcBef>
            </a:pPr>
            <a:r>
              <a:rPr sz="26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6</a:t>
            </a:r>
            <a:endParaRPr sz="260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526538" y="3888136"/>
            <a:ext cx="6651625" cy="865505"/>
          </a:xfrm>
          <a:custGeom>
            <a:avLst/>
            <a:gdLst/>
            <a:ahLst/>
            <a:cxnLst/>
            <a:rect l="l" t="t" r="r" b="b"/>
            <a:pathLst>
              <a:path w="6651625" h="865504">
                <a:moveTo>
                  <a:pt x="1037386" y="0"/>
                </a:moveTo>
                <a:lnTo>
                  <a:pt x="0" y="0"/>
                </a:lnTo>
                <a:lnTo>
                  <a:pt x="0" y="865162"/>
                </a:lnTo>
                <a:lnTo>
                  <a:pt x="1037386" y="865162"/>
                </a:lnTo>
                <a:lnTo>
                  <a:pt x="1037386" y="0"/>
                </a:lnTo>
                <a:close/>
              </a:path>
              <a:path w="6651625" h="865504">
                <a:moveTo>
                  <a:pt x="2160219" y="0"/>
                </a:moveTo>
                <a:lnTo>
                  <a:pt x="1122832" y="0"/>
                </a:lnTo>
                <a:lnTo>
                  <a:pt x="1122832" y="865162"/>
                </a:lnTo>
                <a:lnTo>
                  <a:pt x="2160219" y="865162"/>
                </a:lnTo>
                <a:lnTo>
                  <a:pt x="2160219" y="0"/>
                </a:lnTo>
                <a:close/>
              </a:path>
              <a:path w="6651625" h="865504">
                <a:moveTo>
                  <a:pt x="3283039" y="0"/>
                </a:moveTo>
                <a:lnTo>
                  <a:pt x="2245652" y="0"/>
                </a:lnTo>
                <a:lnTo>
                  <a:pt x="2245652" y="865162"/>
                </a:lnTo>
                <a:lnTo>
                  <a:pt x="3283039" y="865162"/>
                </a:lnTo>
                <a:lnTo>
                  <a:pt x="3283039" y="0"/>
                </a:lnTo>
                <a:close/>
              </a:path>
              <a:path w="6651625" h="865504">
                <a:moveTo>
                  <a:pt x="4405871" y="0"/>
                </a:moveTo>
                <a:lnTo>
                  <a:pt x="3368471" y="0"/>
                </a:lnTo>
                <a:lnTo>
                  <a:pt x="3368471" y="865162"/>
                </a:lnTo>
                <a:lnTo>
                  <a:pt x="4405871" y="865162"/>
                </a:lnTo>
                <a:lnTo>
                  <a:pt x="4405871" y="0"/>
                </a:lnTo>
                <a:close/>
              </a:path>
              <a:path w="6651625" h="865504">
                <a:moveTo>
                  <a:pt x="5528691" y="0"/>
                </a:moveTo>
                <a:lnTo>
                  <a:pt x="4491304" y="0"/>
                </a:lnTo>
                <a:lnTo>
                  <a:pt x="4491304" y="865162"/>
                </a:lnTo>
                <a:lnTo>
                  <a:pt x="5528691" y="865162"/>
                </a:lnTo>
                <a:lnTo>
                  <a:pt x="5528691" y="0"/>
                </a:lnTo>
                <a:close/>
              </a:path>
              <a:path w="6651625" h="865504">
                <a:moveTo>
                  <a:pt x="6651511" y="0"/>
                </a:moveTo>
                <a:lnTo>
                  <a:pt x="5614124" y="0"/>
                </a:lnTo>
                <a:lnTo>
                  <a:pt x="5614124" y="865162"/>
                </a:lnTo>
                <a:lnTo>
                  <a:pt x="6651511" y="865162"/>
                </a:lnTo>
                <a:lnTo>
                  <a:pt x="6651511" y="0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342766" y="3565910"/>
            <a:ext cx="7368540" cy="554990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3700">
              <a:latin typeface="Times New Roman"/>
              <a:cs typeface="Times New Roman"/>
            </a:endParaRPr>
          </a:p>
          <a:p>
            <a:pPr marL="599440">
              <a:lnSpc>
                <a:spcPct val="100000"/>
              </a:lnSpc>
              <a:tabLst>
                <a:tab pos="1719580" algn="l"/>
                <a:tab pos="2839720" algn="l"/>
                <a:tab pos="3970654" algn="l"/>
                <a:tab pos="5091430" algn="l"/>
                <a:tab pos="6211570" algn="l"/>
              </a:tabLst>
            </a:pPr>
            <a:r>
              <a:rPr sz="26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1	2	3	4	5	6</a:t>
            </a:r>
            <a:endParaRPr sz="2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811" y="395664"/>
            <a:ext cx="4755515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45" dirty="0"/>
              <a:t>Flexbox</a:t>
            </a:r>
          </a:p>
        </p:txBody>
      </p:sp>
      <p:sp>
        <p:nvSpPr>
          <p:cNvPr id="3" name="object 3"/>
          <p:cNvSpPr/>
          <p:nvPr/>
        </p:nvSpPr>
        <p:spPr>
          <a:xfrm>
            <a:off x="1435568" y="9373786"/>
            <a:ext cx="9183370" cy="331470"/>
          </a:xfrm>
          <a:custGeom>
            <a:avLst/>
            <a:gdLst/>
            <a:ahLst/>
            <a:cxnLst/>
            <a:rect l="l" t="t" r="r" b="b"/>
            <a:pathLst>
              <a:path w="9183370" h="331470">
                <a:moveTo>
                  <a:pt x="9017402" y="0"/>
                </a:moveTo>
                <a:lnTo>
                  <a:pt x="165527" y="0"/>
                </a:lnTo>
                <a:lnTo>
                  <a:pt x="162283" y="29"/>
                </a:lnTo>
                <a:lnTo>
                  <a:pt x="81194" y="15498"/>
                </a:lnTo>
                <a:lnTo>
                  <a:pt x="42861" y="42891"/>
                </a:lnTo>
                <a:lnTo>
                  <a:pt x="15467" y="81224"/>
                </a:lnTo>
                <a:lnTo>
                  <a:pt x="1868" y="127642"/>
                </a:lnTo>
                <a:lnTo>
                  <a:pt x="0" y="162313"/>
                </a:lnTo>
                <a:lnTo>
                  <a:pt x="0" y="168802"/>
                </a:lnTo>
                <a:lnTo>
                  <a:pt x="15467" y="249891"/>
                </a:lnTo>
                <a:lnTo>
                  <a:pt x="42861" y="288224"/>
                </a:lnTo>
                <a:lnTo>
                  <a:pt x="81194" y="315618"/>
                </a:lnTo>
                <a:lnTo>
                  <a:pt x="127611" y="329217"/>
                </a:lnTo>
                <a:lnTo>
                  <a:pt x="165527" y="331115"/>
                </a:lnTo>
                <a:lnTo>
                  <a:pt x="9017402" y="331115"/>
                </a:lnTo>
                <a:lnTo>
                  <a:pt x="9101733" y="315618"/>
                </a:lnTo>
                <a:lnTo>
                  <a:pt x="9140067" y="288224"/>
                </a:lnTo>
                <a:lnTo>
                  <a:pt x="9167462" y="249891"/>
                </a:lnTo>
                <a:lnTo>
                  <a:pt x="9181061" y="203474"/>
                </a:lnTo>
                <a:lnTo>
                  <a:pt x="9182927" y="168802"/>
                </a:lnTo>
                <a:lnTo>
                  <a:pt x="9182927" y="162313"/>
                </a:lnTo>
                <a:lnTo>
                  <a:pt x="9167462" y="81224"/>
                </a:lnTo>
                <a:lnTo>
                  <a:pt x="9140067" y="42891"/>
                </a:lnTo>
                <a:lnTo>
                  <a:pt x="9101733" y="15498"/>
                </a:lnTo>
                <a:lnTo>
                  <a:pt x="9055316" y="1899"/>
                </a:lnTo>
                <a:lnTo>
                  <a:pt x="9017402" y="0"/>
                </a:lnTo>
                <a:close/>
              </a:path>
            </a:pathLst>
          </a:custGeom>
          <a:solidFill>
            <a:srgbClr val="6C6C6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200436" y="3391951"/>
            <a:ext cx="7653655" cy="5897880"/>
            <a:chOff x="2200436" y="3391951"/>
            <a:chExt cx="7653655" cy="5897880"/>
          </a:xfrm>
        </p:grpSpPr>
        <p:sp>
          <p:nvSpPr>
            <p:cNvPr id="5" name="object 5"/>
            <p:cNvSpPr/>
            <p:nvPr/>
          </p:nvSpPr>
          <p:spPr>
            <a:xfrm>
              <a:off x="2200436" y="3391951"/>
              <a:ext cx="7653655" cy="5897880"/>
            </a:xfrm>
            <a:custGeom>
              <a:avLst/>
              <a:gdLst/>
              <a:ahLst/>
              <a:cxnLst/>
              <a:rect l="l" t="t" r="r" b="b"/>
              <a:pathLst>
                <a:path w="7653655" h="5897880">
                  <a:moveTo>
                    <a:pt x="7429101" y="0"/>
                  </a:moveTo>
                  <a:lnTo>
                    <a:pt x="225087" y="0"/>
                  </a:lnTo>
                  <a:lnTo>
                    <a:pt x="181730" y="171"/>
                  </a:lnTo>
                  <a:lnTo>
                    <a:pt x="118721" y="4632"/>
                  </a:lnTo>
                  <a:lnTo>
                    <a:pt x="65767" y="24220"/>
                  </a:lnTo>
                  <a:lnTo>
                    <a:pt x="24220" y="65767"/>
                  </a:lnTo>
                  <a:lnTo>
                    <a:pt x="4631" y="118721"/>
                  </a:lnTo>
                  <a:lnTo>
                    <a:pt x="171" y="181309"/>
                  </a:lnTo>
                  <a:lnTo>
                    <a:pt x="0" y="224090"/>
                  </a:lnTo>
                  <a:lnTo>
                    <a:pt x="3" y="5673207"/>
                  </a:lnTo>
                  <a:lnTo>
                    <a:pt x="171" y="5715567"/>
                  </a:lnTo>
                  <a:lnTo>
                    <a:pt x="4636" y="5778592"/>
                  </a:lnTo>
                  <a:lnTo>
                    <a:pt x="24220" y="5831530"/>
                  </a:lnTo>
                  <a:lnTo>
                    <a:pt x="65767" y="5873077"/>
                  </a:lnTo>
                  <a:lnTo>
                    <a:pt x="118705" y="5892664"/>
                  </a:lnTo>
                  <a:lnTo>
                    <a:pt x="181309" y="5897126"/>
                  </a:lnTo>
                  <a:lnTo>
                    <a:pt x="224090" y="5897297"/>
                  </a:lnTo>
                  <a:lnTo>
                    <a:pt x="7428105" y="5897297"/>
                  </a:lnTo>
                  <a:lnTo>
                    <a:pt x="7471462" y="5897126"/>
                  </a:lnTo>
                  <a:lnTo>
                    <a:pt x="7534471" y="5892664"/>
                  </a:lnTo>
                  <a:lnTo>
                    <a:pt x="7587425" y="5873077"/>
                  </a:lnTo>
                  <a:lnTo>
                    <a:pt x="7628972" y="5831530"/>
                  </a:lnTo>
                  <a:lnTo>
                    <a:pt x="7648561" y="5778576"/>
                  </a:lnTo>
                  <a:lnTo>
                    <a:pt x="7653020" y="5715988"/>
                  </a:lnTo>
                  <a:lnTo>
                    <a:pt x="7653192" y="5673207"/>
                  </a:lnTo>
                  <a:lnTo>
                    <a:pt x="7653188" y="224090"/>
                  </a:lnTo>
                  <a:lnTo>
                    <a:pt x="7653020" y="181730"/>
                  </a:lnTo>
                  <a:lnTo>
                    <a:pt x="7648555" y="118705"/>
                  </a:lnTo>
                  <a:lnTo>
                    <a:pt x="7628972" y="65767"/>
                  </a:lnTo>
                  <a:lnTo>
                    <a:pt x="7587425" y="24220"/>
                  </a:lnTo>
                  <a:lnTo>
                    <a:pt x="7534486" y="4632"/>
                  </a:lnTo>
                  <a:lnTo>
                    <a:pt x="7505959" y="1372"/>
                  </a:lnTo>
                  <a:lnTo>
                    <a:pt x="7471882" y="171"/>
                  </a:lnTo>
                  <a:lnTo>
                    <a:pt x="7429101" y="0"/>
                  </a:lnTo>
                  <a:close/>
                </a:path>
              </a:pathLst>
            </a:custGeom>
            <a:solidFill>
              <a:srgbClr val="6C6C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42766" y="3565910"/>
              <a:ext cx="7368540" cy="5549900"/>
            </a:xfrm>
            <a:custGeom>
              <a:avLst/>
              <a:gdLst/>
              <a:ahLst/>
              <a:cxnLst/>
              <a:rect l="l" t="t" r="r" b="b"/>
              <a:pathLst>
                <a:path w="7368540" h="5549900">
                  <a:moveTo>
                    <a:pt x="7368532" y="0"/>
                  </a:moveTo>
                  <a:lnTo>
                    <a:pt x="0" y="0"/>
                  </a:lnTo>
                  <a:lnTo>
                    <a:pt x="0" y="5549379"/>
                  </a:lnTo>
                  <a:lnTo>
                    <a:pt x="7368532" y="5549379"/>
                  </a:lnTo>
                  <a:lnTo>
                    <a:pt x="7368532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26538" y="3888136"/>
              <a:ext cx="6651625" cy="865505"/>
            </a:xfrm>
            <a:custGeom>
              <a:avLst/>
              <a:gdLst/>
              <a:ahLst/>
              <a:cxnLst/>
              <a:rect l="l" t="t" r="r" b="b"/>
              <a:pathLst>
                <a:path w="6651625" h="865504">
                  <a:moveTo>
                    <a:pt x="1037386" y="0"/>
                  </a:moveTo>
                  <a:lnTo>
                    <a:pt x="0" y="0"/>
                  </a:lnTo>
                  <a:lnTo>
                    <a:pt x="0" y="865162"/>
                  </a:lnTo>
                  <a:lnTo>
                    <a:pt x="1037386" y="865162"/>
                  </a:lnTo>
                  <a:lnTo>
                    <a:pt x="1037386" y="0"/>
                  </a:lnTo>
                  <a:close/>
                </a:path>
                <a:path w="6651625" h="865504">
                  <a:moveTo>
                    <a:pt x="2160219" y="0"/>
                  </a:moveTo>
                  <a:lnTo>
                    <a:pt x="1122832" y="0"/>
                  </a:lnTo>
                  <a:lnTo>
                    <a:pt x="1122832" y="865162"/>
                  </a:lnTo>
                  <a:lnTo>
                    <a:pt x="2160219" y="865162"/>
                  </a:lnTo>
                  <a:lnTo>
                    <a:pt x="2160219" y="0"/>
                  </a:lnTo>
                  <a:close/>
                </a:path>
                <a:path w="6651625" h="865504">
                  <a:moveTo>
                    <a:pt x="3283039" y="0"/>
                  </a:moveTo>
                  <a:lnTo>
                    <a:pt x="2245652" y="0"/>
                  </a:lnTo>
                  <a:lnTo>
                    <a:pt x="2245652" y="865162"/>
                  </a:lnTo>
                  <a:lnTo>
                    <a:pt x="3283039" y="865162"/>
                  </a:lnTo>
                  <a:lnTo>
                    <a:pt x="3283039" y="0"/>
                  </a:lnTo>
                  <a:close/>
                </a:path>
                <a:path w="6651625" h="865504">
                  <a:moveTo>
                    <a:pt x="4405871" y="0"/>
                  </a:moveTo>
                  <a:lnTo>
                    <a:pt x="3368471" y="0"/>
                  </a:lnTo>
                  <a:lnTo>
                    <a:pt x="3368471" y="865162"/>
                  </a:lnTo>
                  <a:lnTo>
                    <a:pt x="4405871" y="865162"/>
                  </a:lnTo>
                  <a:lnTo>
                    <a:pt x="4405871" y="0"/>
                  </a:lnTo>
                  <a:close/>
                </a:path>
                <a:path w="6651625" h="865504">
                  <a:moveTo>
                    <a:pt x="5528691" y="0"/>
                  </a:moveTo>
                  <a:lnTo>
                    <a:pt x="4491304" y="0"/>
                  </a:lnTo>
                  <a:lnTo>
                    <a:pt x="4491304" y="865162"/>
                  </a:lnTo>
                  <a:lnTo>
                    <a:pt x="5528691" y="865162"/>
                  </a:lnTo>
                  <a:lnTo>
                    <a:pt x="5528691" y="0"/>
                  </a:lnTo>
                  <a:close/>
                </a:path>
                <a:path w="6651625" h="865504">
                  <a:moveTo>
                    <a:pt x="6651511" y="0"/>
                  </a:moveTo>
                  <a:lnTo>
                    <a:pt x="5614124" y="0"/>
                  </a:lnTo>
                  <a:lnTo>
                    <a:pt x="5614124" y="865162"/>
                  </a:lnTo>
                  <a:lnTo>
                    <a:pt x="6651511" y="865162"/>
                  </a:lnTo>
                  <a:lnTo>
                    <a:pt x="6651511" y="0"/>
                  </a:lnTo>
                  <a:close/>
                </a:path>
              </a:pathLst>
            </a:custGeom>
            <a:solidFill>
              <a:srgbClr val="4343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3276527" y="2733737"/>
            <a:ext cx="4100195" cy="7391400"/>
            <a:chOff x="13276527" y="2733737"/>
            <a:chExt cx="4100195" cy="7391400"/>
          </a:xfrm>
        </p:grpSpPr>
        <p:sp>
          <p:nvSpPr>
            <p:cNvPr id="9" name="object 9"/>
            <p:cNvSpPr/>
            <p:nvPr/>
          </p:nvSpPr>
          <p:spPr>
            <a:xfrm>
              <a:off x="13276527" y="2733737"/>
              <a:ext cx="4100195" cy="7391400"/>
            </a:xfrm>
            <a:custGeom>
              <a:avLst/>
              <a:gdLst/>
              <a:ahLst/>
              <a:cxnLst/>
              <a:rect l="l" t="t" r="r" b="b"/>
              <a:pathLst>
                <a:path w="4100194" h="7391400">
                  <a:moveTo>
                    <a:pt x="3652014" y="0"/>
                  </a:moveTo>
                  <a:lnTo>
                    <a:pt x="450174" y="0"/>
                  </a:lnTo>
                  <a:lnTo>
                    <a:pt x="379156" y="175"/>
                  </a:lnTo>
                  <a:lnTo>
                    <a:pt x="320470" y="1405"/>
                  </a:lnTo>
                  <a:lnTo>
                    <a:pt x="270789" y="4743"/>
                  </a:lnTo>
                  <a:lnTo>
                    <a:pt x="226786" y="11244"/>
                  </a:lnTo>
                  <a:lnTo>
                    <a:pt x="185135" y="21962"/>
                  </a:lnTo>
                  <a:lnTo>
                    <a:pt x="141696" y="42252"/>
                  </a:lnTo>
                  <a:lnTo>
                    <a:pt x="102887" y="69485"/>
                  </a:lnTo>
                  <a:lnTo>
                    <a:pt x="69480" y="102892"/>
                  </a:lnTo>
                  <a:lnTo>
                    <a:pt x="42247" y="141701"/>
                  </a:lnTo>
                  <a:lnTo>
                    <a:pt x="21957" y="185144"/>
                  </a:lnTo>
                  <a:lnTo>
                    <a:pt x="11239" y="226792"/>
                  </a:lnTo>
                  <a:lnTo>
                    <a:pt x="4734" y="270793"/>
                  </a:lnTo>
                  <a:lnTo>
                    <a:pt x="1405" y="320042"/>
                  </a:lnTo>
                  <a:lnTo>
                    <a:pt x="175" y="378137"/>
                  </a:lnTo>
                  <a:lnTo>
                    <a:pt x="0" y="448181"/>
                  </a:lnTo>
                  <a:lnTo>
                    <a:pt x="4" y="6942590"/>
                  </a:lnTo>
                  <a:lnTo>
                    <a:pt x="175" y="7011614"/>
                  </a:lnTo>
                  <a:lnTo>
                    <a:pt x="1405" y="7070299"/>
                  </a:lnTo>
                  <a:lnTo>
                    <a:pt x="4761" y="7120106"/>
                  </a:lnTo>
                  <a:lnTo>
                    <a:pt x="11246" y="7163995"/>
                  </a:lnTo>
                  <a:lnTo>
                    <a:pt x="21957" y="7205627"/>
                  </a:lnTo>
                  <a:lnTo>
                    <a:pt x="42247" y="7249070"/>
                  </a:lnTo>
                  <a:lnTo>
                    <a:pt x="69480" y="7287879"/>
                  </a:lnTo>
                  <a:lnTo>
                    <a:pt x="102887" y="7321285"/>
                  </a:lnTo>
                  <a:lnTo>
                    <a:pt x="141696" y="7348518"/>
                  </a:lnTo>
                  <a:lnTo>
                    <a:pt x="185135" y="7368809"/>
                  </a:lnTo>
                  <a:lnTo>
                    <a:pt x="226770" y="7379526"/>
                  </a:lnTo>
                  <a:lnTo>
                    <a:pt x="270661" y="7386027"/>
                  </a:lnTo>
                  <a:lnTo>
                    <a:pt x="320038" y="7389366"/>
                  </a:lnTo>
                  <a:lnTo>
                    <a:pt x="378132" y="7390596"/>
                  </a:lnTo>
                  <a:lnTo>
                    <a:pt x="448174" y="7390771"/>
                  </a:lnTo>
                  <a:lnTo>
                    <a:pt x="3650024" y="7390771"/>
                  </a:lnTo>
                  <a:lnTo>
                    <a:pt x="3721037" y="7390596"/>
                  </a:lnTo>
                  <a:lnTo>
                    <a:pt x="3779721" y="7389366"/>
                  </a:lnTo>
                  <a:lnTo>
                    <a:pt x="3829400" y="7386027"/>
                  </a:lnTo>
                  <a:lnTo>
                    <a:pt x="3873402" y="7379526"/>
                  </a:lnTo>
                  <a:lnTo>
                    <a:pt x="3915053" y="7368809"/>
                  </a:lnTo>
                  <a:lnTo>
                    <a:pt x="3958493" y="7348518"/>
                  </a:lnTo>
                  <a:lnTo>
                    <a:pt x="3997301" y="7321285"/>
                  </a:lnTo>
                  <a:lnTo>
                    <a:pt x="4030708" y="7287879"/>
                  </a:lnTo>
                  <a:lnTo>
                    <a:pt x="4057942" y="7249070"/>
                  </a:lnTo>
                  <a:lnTo>
                    <a:pt x="4078231" y="7205627"/>
                  </a:lnTo>
                  <a:lnTo>
                    <a:pt x="4088954" y="7163979"/>
                  </a:lnTo>
                  <a:lnTo>
                    <a:pt x="4095463" y="7119978"/>
                  </a:lnTo>
                  <a:lnTo>
                    <a:pt x="4098793" y="7070729"/>
                  </a:lnTo>
                  <a:lnTo>
                    <a:pt x="4100024" y="7012634"/>
                  </a:lnTo>
                  <a:lnTo>
                    <a:pt x="4100199" y="6942590"/>
                  </a:lnTo>
                  <a:lnTo>
                    <a:pt x="4100194" y="448181"/>
                  </a:lnTo>
                  <a:lnTo>
                    <a:pt x="4100024" y="379157"/>
                  </a:lnTo>
                  <a:lnTo>
                    <a:pt x="4098793" y="320472"/>
                  </a:lnTo>
                  <a:lnTo>
                    <a:pt x="4095435" y="270665"/>
                  </a:lnTo>
                  <a:lnTo>
                    <a:pt x="4088948" y="226776"/>
                  </a:lnTo>
                  <a:lnTo>
                    <a:pt x="4078231" y="185144"/>
                  </a:lnTo>
                  <a:lnTo>
                    <a:pt x="4057942" y="141701"/>
                  </a:lnTo>
                  <a:lnTo>
                    <a:pt x="4030708" y="102892"/>
                  </a:lnTo>
                  <a:lnTo>
                    <a:pt x="3997301" y="69485"/>
                  </a:lnTo>
                  <a:lnTo>
                    <a:pt x="3958493" y="42252"/>
                  </a:lnTo>
                  <a:lnTo>
                    <a:pt x="3915053" y="21962"/>
                  </a:lnTo>
                  <a:lnTo>
                    <a:pt x="3873418" y="11244"/>
                  </a:lnTo>
                  <a:lnTo>
                    <a:pt x="3829527" y="4743"/>
                  </a:lnTo>
                  <a:lnTo>
                    <a:pt x="3780150" y="1405"/>
                  </a:lnTo>
                  <a:lnTo>
                    <a:pt x="3722056" y="175"/>
                  </a:lnTo>
                  <a:lnTo>
                    <a:pt x="3652014" y="0"/>
                  </a:lnTo>
                  <a:close/>
                </a:path>
              </a:pathLst>
            </a:custGeom>
            <a:solidFill>
              <a:srgbClr val="6C6C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418858" y="3239799"/>
              <a:ext cx="3815715" cy="6379210"/>
            </a:xfrm>
            <a:custGeom>
              <a:avLst/>
              <a:gdLst/>
              <a:ahLst/>
              <a:cxnLst/>
              <a:rect l="l" t="t" r="r" b="b"/>
              <a:pathLst>
                <a:path w="3815715" h="6379209">
                  <a:moveTo>
                    <a:pt x="3815539" y="0"/>
                  </a:moveTo>
                  <a:lnTo>
                    <a:pt x="0" y="0"/>
                  </a:lnTo>
                  <a:lnTo>
                    <a:pt x="0" y="6378648"/>
                  </a:lnTo>
                  <a:lnTo>
                    <a:pt x="3815539" y="6378648"/>
                  </a:lnTo>
                  <a:lnTo>
                    <a:pt x="3815539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606463" y="3423532"/>
              <a:ext cx="3406775" cy="432434"/>
            </a:xfrm>
            <a:custGeom>
              <a:avLst/>
              <a:gdLst/>
              <a:ahLst/>
              <a:cxnLst/>
              <a:rect l="l" t="t" r="r" b="b"/>
              <a:pathLst>
                <a:path w="3406775" h="432435">
                  <a:moveTo>
                    <a:pt x="510565" y="0"/>
                  </a:moveTo>
                  <a:lnTo>
                    <a:pt x="0" y="0"/>
                  </a:lnTo>
                  <a:lnTo>
                    <a:pt x="0" y="432117"/>
                  </a:lnTo>
                  <a:lnTo>
                    <a:pt x="510565" y="432117"/>
                  </a:lnTo>
                  <a:lnTo>
                    <a:pt x="510565" y="0"/>
                  </a:lnTo>
                  <a:close/>
                </a:path>
                <a:path w="3406775" h="432435">
                  <a:moveTo>
                    <a:pt x="1089710" y="0"/>
                  </a:moveTo>
                  <a:lnTo>
                    <a:pt x="579145" y="0"/>
                  </a:lnTo>
                  <a:lnTo>
                    <a:pt x="579145" y="432117"/>
                  </a:lnTo>
                  <a:lnTo>
                    <a:pt x="1089710" y="432117"/>
                  </a:lnTo>
                  <a:lnTo>
                    <a:pt x="1089710" y="0"/>
                  </a:lnTo>
                  <a:close/>
                </a:path>
                <a:path w="3406775" h="432435">
                  <a:moveTo>
                    <a:pt x="1668843" y="0"/>
                  </a:moveTo>
                  <a:lnTo>
                    <a:pt x="1158278" y="0"/>
                  </a:lnTo>
                  <a:lnTo>
                    <a:pt x="1158278" y="432117"/>
                  </a:lnTo>
                  <a:lnTo>
                    <a:pt x="1668843" y="432117"/>
                  </a:lnTo>
                  <a:lnTo>
                    <a:pt x="1668843" y="0"/>
                  </a:lnTo>
                  <a:close/>
                </a:path>
                <a:path w="3406775" h="432435">
                  <a:moveTo>
                    <a:pt x="2247989" y="0"/>
                  </a:moveTo>
                  <a:lnTo>
                    <a:pt x="1737423" y="0"/>
                  </a:lnTo>
                  <a:lnTo>
                    <a:pt x="1737423" y="432117"/>
                  </a:lnTo>
                  <a:lnTo>
                    <a:pt x="2247989" y="432117"/>
                  </a:lnTo>
                  <a:lnTo>
                    <a:pt x="2247989" y="0"/>
                  </a:lnTo>
                  <a:close/>
                </a:path>
                <a:path w="3406775" h="432435">
                  <a:moveTo>
                    <a:pt x="2827134" y="0"/>
                  </a:moveTo>
                  <a:lnTo>
                    <a:pt x="2316569" y="0"/>
                  </a:lnTo>
                  <a:lnTo>
                    <a:pt x="2316569" y="432117"/>
                  </a:lnTo>
                  <a:lnTo>
                    <a:pt x="2827134" y="432117"/>
                  </a:lnTo>
                  <a:lnTo>
                    <a:pt x="2827134" y="0"/>
                  </a:lnTo>
                  <a:close/>
                </a:path>
                <a:path w="3406775" h="432435">
                  <a:moveTo>
                    <a:pt x="3406267" y="0"/>
                  </a:moveTo>
                  <a:lnTo>
                    <a:pt x="2895701" y="0"/>
                  </a:lnTo>
                  <a:lnTo>
                    <a:pt x="2895701" y="432117"/>
                  </a:lnTo>
                  <a:lnTo>
                    <a:pt x="3406267" y="432117"/>
                  </a:lnTo>
                  <a:lnTo>
                    <a:pt x="3406267" y="0"/>
                  </a:lnTo>
                  <a:close/>
                </a:path>
              </a:pathLst>
            </a:custGeom>
            <a:solidFill>
              <a:srgbClr val="4343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342766" y="3565910"/>
            <a:ext cx="7368540" cy="554990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3700">
              <a:latin typeface="Times New Roman"/>
              <a:cs typeface="Times New Roman"/>
            </a:endParaRPr>
          </a:p>
          <a:p>
            <a:pPr marL="599440">
              <a:lnSpc>
                <a:spcPct val="100000"/>
              </a:lnSpc>
              <a:tabLst>
                <a:tab pos="1719580" algn="l"/>
                <a:tab pos="2839720" algn="l"/>
                <a:tab pos="3970654" algn="l"/>
                <a:tab pos="5091430" algn="l"/>
                <a:tab pos="6211570" algn="l"/>
              </a:tabLst>
            </a:pPr>
            <a:r>
              <a:rPr sz="26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1	2	3	4	5	6</a:t>
            </a:r>
            <a:endParaRPr sz="26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418858" y="3239799"/>
            <a:ext cx="3815715" cy="63792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800">
              <a:latin typeface="Times New Roman"/>
              <a:cs typeface="Times New Roman"/>
            </a:endParaRPr>
          </a:p>
          <a:p>
            <a:pPr marL="381635">
              <a:lnSpc>
                <a:spcPct val="100000"/>
              </a:lnSpc>
              <a:tabLst>
                <a:tab pos="957580" algn="l"/>
                <a:tab pos="1543685" algn="l"/>
                <a:tab pos="2119630" algn="l"/>
                <a:tab pos="2695575" algn="l"/>
                <a:tab pos="3281679" algn="l"/>
              </a:tabLst>
            </a:pPr>
            <a:r>
              <a:rPr sz="15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1	2	3	4	5	6</a:t>
            </a:r>
            <a:endParaRPr sz="15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811" y="395664"/>
            <a:ext cx="4755515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45" dirty="0"/>
              <a:t>Flexbox</a:t>
            </a:r>
          </a:p>
        </p:txBody>
      </p:sp>
      <p:sp>
        <p:nvSpPr>
          <p:cNvPr id="3" name="object 3"/>
          <p:cNvSpPr/>
          <p:nvPr/>
        </p:nvSpPr>
        <p:spPr>
          <a:xfrm>
            <a:off x="1435568" y="9373786"/>
            <a:ext cx="9183370" cy="331470"/>
          </a:xfrm>
          <a:custGeom>
            <a:avLst/>
            <a:gdLst/>
            <a:ahLst/>
            <a:cxnLst/>
            <a:rect l="l" t="t" r="r" b="b"/>
            <a:pathLst>
              <a:path w="9183370" h="331470">
                <a:moveTo>
                  <a:pt x="9017402" y="0"/>
                </a:moveTo>
                <a:lnTo>
                  <a:pt x="165527" y="0"/>
                </a:lnTo>
                <a:lnTo>
                  <a:pt x="162283" y="29"/>
                </a:lnTo>
                <a:lnTo>
                  <a:pt x="81194" y="15498"/>
                </a:lnTo>
                <a:lnTo>
                  <a:pt x="42861" y="42891"/>
                </a:lnTo>
                <a:lnTo>
                  <a:pt x="15467" y="81224"/>
                </a:lnTo>
                <a:lnTo>
                  <a:pt x="1868" y="127642"/>
                </a:lnTo>
                <a:lnTo>
                  <a:pt x="0" y="162313"/>
                </a:lnTo>
                <a:lnTo>
                  <a:pt x="0" y="168802"/>
                </a:lnTo>
                <a:lnTo>
                  <a:pt x="15467" y="249891"/>
                </a:lnTo>
                <a:lnTo>
                  <a:pt x="42861" y="288224"/>
                </a:lnTo>
                <a:lnTo>
                  <a:pt x="81194" y="315618"/>
                </a:lnTo>
                <a:lnTo>
                  <a:pt x="127611" y="329217"/>
                </a:lnTo>
                <a:lnTo>
                  <a:pt x="165527" y="331115"/>
                </a:lnTo>
                <a:lnTo>
                  <a:pt x="9017402" y="331115"/>
                </a:lnTo>
                <a:lnTo>
                  <a:pt x="9101733" y="315618"/>
                </a:lnTo>
                <a:lnTo>
                  <a:pt x="9140067" y="288224"/>
                </a:lnTo>
                <a:lnTo>
                  <a:pt x="9167462" y="249891"/>
                </a:lnTo>
                <a:lnTo>
                  <a:pt x="9181061" y="203474"/>
                </a:lnTo>
                <a:lnTo>
                  <a:pt x="9182927" y="168802"/>
                </a:lnTo>
                <a:lnTo>
                  <a:pt x="9182927" y="162313"/>
                </a:lnTo>
                <a:lnTo>
                  <a:pt x="9167462" y="81224"/>
                </a:lnTo>
                <a:lnTo>
                  <a:pt x="9140067" y="42891"/>
                </a:lnTo>
                <a:lnTo>
                  <a:pt x="9101733" y="15498"/>
                </a:lnTo>
                <a:lnTo>
                  <a:pt x="9055316" y="1899"/>
                </a:lnTo>
                <a:lnTo>
                  <a:pt x="9017402" y="0"/>
                </a:lnTo>
                <a:close/>
              </a:path>
            </a:pathLst>
          </a:custGeom>
          <a:solidFill>
            <a:srgbClr val="6C6C6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200436" y="3391951"/>
            <a:ext cx="7653655" cy="5897880"/>
            <a:chOff x="2200436" y="3391951"/>
            <a:chExt cx="7653655" cy="5897880"/>
          </a:xfrm>
        </p:grpSpPr>
        <p:sp>
          <p:nvSpPr>
            <p:cNvPr id="5" name="object 5"/>
            <p:cNvSpPr/>
            <p:nvPr/>
          </p:nvSpPr>
          <p:spPr>
            <a:xfrm>
              <a:off x="2200436" y="3391951"/>
              <a:ext cx="7653655" cy="5897880"/>
            </a:xfrm>
            <a:custGeom>
              <a:avLst/>
              <a:gdLst/>
              <a:ahLst/>
              <a:cxnLst/>
              <a:rect l="l" t="t" r="r" b="b"/>
              <a:pathLst>
                <a:path w="7653655" h="5897880">
                  <a:moveTo>
                    <a:pt x="7429101" y="0"/>
                  </a:moveTo>
                  <a:lnTo>
                    <a:pt x="225087" y="0"/>
                  </a:lnTo>
                  <a:lnTo>
                    <a:pt x="181730" y="171"/>
                  </a:lnTo>
                  <a:lnTo>
                    <a:pt x="118721" y="4632"/>
                  </a:lnTo>
                  <a:lnTo>
                    <a:pt x="65767" y="24220"/>
                  </a:lnTo>
                  <a:lnTo>
                    <a:pt x="24220" y="65767"/>
                  </a:lnTo>
                  <a:lnTo>
                    <a:pt x="4631" y="118721"/>
                  </a:lnTo>
                  <a:lnTo>
                    <a:pt x="171" y="181309"/>
                  </a:lnTo>
                  <a:lnTo>
                    <a:pt x="0" y="224090"/>
                  </a:lnTo>
                  <a:lnTo>
                    <a:pt x="3" y="5673207"/>
                  </a:lnTo>
                  <a:lnTo>
                    <a:pt x="171" y="5715567"/>
                  </a:lnTo>
                  <a:lnTo>
                    <a:pt x="4636" y="5778592"/>
                  </a:lnTo>
                  <a:lnTo>
                    <a:pt x="24220" y="5831530"/>
                  </a:lnTo>
                  <a:lnTo>
                    <a:pt x="65767" y="5873077"/>
                  </a:lnTo>
                  <a:lnTo>
                    <a:pt x="118705" y="5892664"/>
                  </a:lnTo>
                  <a:lnTo>
                    <a:pt x="181309" y="5897126"/>
                  </a:lnTo>
                  <a:lnTo>
                    <a:pt x="224090" y="5897297"/>
                  </a:lnTo>
                  <a:lnTo>
                    <a:pt x="7428105" y="5897297"/>
                  </a:lnTo>
                  <a:lnTo>
                    <a:pt x="7471462" y="5897126"/>
                  </a:lnTo>
                  <a:lnTo>
                    <a:pt x="7534471" y="5892664"/>
                  </a:lnTo>
                  <a:lnTo>
                    <a:pt x="7587425" y="5873077"/>
                  </a:lnTo>
                  <a:lnTo>
                    <a:pt x="7628972" y="5831530"/>
                  </a:lnTo>
                  <a:lnTo>
                    <a:pt x="7648561" y="5778576"/>
                  </a:lnTo>
                  <a:lnTo>
                    <a:pt x="7653020" y="5715988"/>
                  </a:lnTo>
                  <a:lnTo>
                    <a:pt x="7653192" y="5673207"/>
                  </a:lnTo>
                  <a:lnTo>
                    <a:pt x="7653188" y="224090"/>
                  </a:lnTo>
                  <a:lnTo>
                    <a:pt x="7653020" y="181730"/>
                  </a:lnTo>
                  <a:lnTo>
                    <a:pt x="7648555" y="118705"/>
                  </a:lnTo>
                  <a:lnTo>
                    <a:pt x="7628972" y="65767"/>
                  </a:lnTo>
                  <a:lnTo>
                    <a:pt x="7587425" y="24220"/>
                  </a:lnTo>
                  <a:lnTo>
                    <a:pt x="7534486" y="4632"/>
                  </a:lnTo>
                  <a:lnTo>
                    <a:pt x="7505959" y="1372"/>
                  </a:lnTo>
                  <a:lnTo>
                    <a:pt x="7471882" y="171"/>
                  </a:lnTo>
                  <a:lnTo>
                    <a:pt x="7429101" y="0"/>
                  </a:lnTo>
                  <a:close/>
                </a:path>
              </a:pathLst>
            </a:custGeom>
            <a:solidFill>
              <a:srgbClr val="6C6C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42766" y="3565910"/>
              <a:ext cx="7368540" cy="5549900"/>
            </a:xfrm>
            <a:custGeom>
              <a:avLst/>
              <a:gdLst/>
              <a:ahLst/>
              <a:cxnLst/>
              <a:rect l="l" t="t" r="r" b="b"/>
              <a:pathLst>
                <a:path w="7368540" h="5549900">
                  <a:moveTo>
                    <a:pt x="7368532" y="0"/>
                  </a:moveTo>
                  <a:lnTo>
                    <a:pt x="0" y="0"/>
                  </a:lnTo>
                  <a:lnTo>
                    <a:pt x="0" y="5549379"/>
                  </a:lnTo>
                  <a:lnTo>
                    <a:pt x="7368532" y="5549379"/>
                  </a:lnTo>
                  <a:lnTo>
                    <a:pt x="7368532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942318" y="4052316"/>
            <a:ext cx="207010" cy="48196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0"/>
              </a:spcBef>
            </a:pPr>
            <a:r>
              <a:rPr sz="26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endParaRPr sz="26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62703" y="4052316"/>
            <a:ext cx="207010" cy="48196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0"/>
              </a:spcBef>
            </a:pPr>
            <a:r>
              <a:rPr sz="26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endParaRPr sz="26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83088" y="4052316"/>
            <a:ext cx="207010" cy="48196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0"/>
              </a:spcBef>
            </a:pPr>
            <a:r>
              <a:rPr sz="26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endParaRPr sz="26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13944" y="4052316"/>
            <a:ext cx="207010" cy="48196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0"/>
              </a:spcBef>
            </a:pPr>
            <a:r>
              <a:rPr sz="26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endParaRPr sz="26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34328" y="4052316"/>
            <a:ext cx="207010" cy="48196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0"/>
              </a:spcBef>
            </a:pPr>
            <a:r>
              <a:rPr sz="26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5</a:t>
            </a:r>
            <a:endParaRPr sz="26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54713" y="4052316"/>
            <a:ext cx="207010" cy="48196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0"/>
              </a:spcBef>
            </a:pPr>
            <a:r>
              <a:rPr sz="26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6</a:t>
            </a:r>
            <a:endParaRPr sz="26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526538" y="3888136"/>
            <a:ext cx="6651625" cy="865505"/>
          </a:xfrm>
          <a:custGeom>
            <a:avLst/>
            <a:gdLst/>
            <a:ahLst/>
            <a:cxnLst/>
            <a:rect l="l" t="t" r="r" b="b"/>
            <a:pathLst>
              <a:path w="6651625" h="865504">
                <a:moveTo>
                  <a:pt x="1037386" y="0"/>
                </a:moveTo>
                <a:lnTo>
                  <a:pt x="0" y="0"/>
                </a:lnTo>
                <a:lnTo>
                  <a:pt x="0" y="865162"/>
                </a:lnTo>
                <a:lnTo>
                  <a:pt x="1037386" y="865162"/>
                </a:lnTo>
                <a:lnTo>
                  <a:pt x="1037386" y="0"/>
                </a:lnTo>
                <a:close/>
              </a:path>
              <a:path w="6651625" h="865504">
                <a:moveTo>
                  <a:pt x="2160219" y="0"/>
                </a:moveTo>
                <a:lnTo>
                  <a:pt x="1122832" y="0"/>
                </a:lnTo>
                <a:lnTo>
                  <a:pt x="1122832" y="865162"/>
                </a:lnTo>
                <a:lnTo>
                  <a:pt x="2160219" y="865162"/>
                </a:lnTo>
                <a:lnTo>
                  <a:pt x="2160219" y="0"/>
                </a:lnTo>
                <a:close/>
              </a:path>
              <a:path w="6651625" h="865504">
                <a:moveTo>
                  <a:pt x="3283039" y="0"/>
                </a:moveTo>
                <a:lnTo>
                  <a:pt x="2245652" y="0"/>
                </a:lnTo>
                <a:lnTo>
                  <a:pt x="2245652" y="865162"/>
                </a:lnTo>
                <a:lnTo>
                  <a:pt x="3283039" y="865162"/>
                </a:lnTo>
                <a:lnTo>
                  <a:pt x="3283039" y="0"/>
                </a:lnTo>
                <a:close/>
              </a:path>
              <a:path w="6651625" h="865504">
                <a:moveTo>
                  <a:pt x="4405871" y="0"/>
                </a:moveTo>
                <a:lnTo>
                  <a:pt x="3368471" y="0"/>
                </a:lnTo>
                <a:lnTo>
                  <a:pt x="3368471" y="865162"/>
                </a:lnTo>
                <a:lnTo>
                  <a:pt x="4405871" y="865162"/>
                </a:lnTo>
                <a:lnTo>
                  <a:pt x="4405871" y="0"/>
                </a:lnTo>
                <a:close/>
              </a:path>
              <a:path w="6651625" h="865504">
                <a:moveTo>
                  <a:pt x="5528691" y="0"/>
                </a:moveTo>
                <a:lnTo>
                  <a:pt x="4491304" y="0"/>
                </a:lnTo>
                <a:lnTo>
                  <a:pt x="4491304" y="865162"/>
                </a:lnTo>
                <a:lnTo>
                  <a:pt x="5528691" y="865162"/>
                </a:lnTo>
                <a:lnTo>
                  <a:pt x="5528691" y="0"/>
                </a:lnTo>
                <a:close/>
              </a:path>
              <a:path w="6651625" h="865504">
                <a:moveTo>
                  <a:pt x="6651511" y="0"/>
                </a:moveTo>
                <a:lnTo>
                  <a:pt x="5614124" y="0"/>
                </a:lnTo>
                <a:lnTo>
                  <a:pt x="5614124" y="865162"/>
                </a:lnTo>
                <a:lnTo>
                  <a:pt x="6651511" y="865162"/>
                </a:lnTo>
                <a:lnTo>
                  <a:pt x="6651511" y="0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13276527" y="2733737"/>
            <a:ext cx="6828155" cy="7391400"/>
            <a:chOff x="13276527" y="2733737"/>
            <a:chExt cx="6828155" cy="7391400"/>
          </a:xfrm>
        </p:grpSpPr>
        <p:sp>
          <p:nvSpPr>
            <p:cNvPr id="15" name="object 15"/>
            <p:cNvSpPr/>
            <p:nvPr/>
          </p:nvSpPr>
          <p:spPr>
            <a:xfrm>
              <a:off x="13276527" y="2733737"/>
              <a:ext cx="4100195" cy="7391400"/>
            </a:xfrm>
            <a:custGeom>
              <a:avLst/>
              <a:gdLst/>
              <a:ahLst/>
              <a:cxnLst/>
              <a:rect l="l" t="t" r="r" b="b"/>
              <a:pathLst>
                <a:path w="4100194" h="7391400">
                  <a:moveTo>
                    <a:pt x="3652014" y="0"/>
                  </a:moveTo>
                  <a:lnTo>
                    <a:pt x="450174" y="0"/>
                  </a:lnTo>
                  <a:lnTo>
                    <a:pt x="379156" y="175"/>
                  </a:lnTo>
                  <a:lnTo>
                    <a:pt x="320470" y="1405"/>
                  </a:lnTo>
                  <a:lnTo>
                    <a:pt x="270789" y="4743"/>
                  </a:lnTo>
                  <a:lnTo>
                    <a:pt x="226786" y="11244"/>
                  </a:lnTo>
                  <a:lnTo>
                    <a:pt x="185135" y="21962"/>
                  </a:lnTo>
                  <a:lnTo>
                    <a:pt x="141696" y="42252"/>
                  </a:lnTo>
                  <a:lnTo>
                    <a:pt x="102887" y="69485"/>
                  </a:lnTo>
                  <a:lnTo>
                    <a:pt x="69480" y="102892"/>
                  </a:lnTo>
                  <a:lnTo>
                    <a:pt x="42247" y="141701"/>
                  </a:lnTo>
                  <a:lnTo>
                    <a:pt x="21957" y="185144"/>
                  </a:lnTo>
                  <a:lnTo>
                    <a:pt x="11239" y="226792"/>
                  </a:lnTo>
                  <a:lnTo>
                    <a:pt x="4734" y="270793"/>
                  </a:lnTo>
                  <a:lnTo>
                    <a:pt x="1405" y="320042"/>
                  </a:lnTo>
                  <a:lnTo>
                    <a:pt x="175" y="378137"/>
                  </a:lnTo>
                  <a:lnTo>
                    <a:pt x="0" y="448181"/>
                  </a:lnTo>
                  <a:lnTo>
                    <a:pt x="4" y="6942590"/>
                  </a:lnTo>
                  <a:lnTo>
                    <a:pt x="175" y="7011614"/>
                  </a:lnTo>
                  <a:lnTo>
                    <a:pt x="1405" y="7070299"/>
                  </a:lnTo>
                  <a:lnTo>
                    <a:pt x="4761" y="7120106"/>
                  </a:lnTo>
                  <a:lnTo>
                    <a:pt x="11246" y="7163995"/>
                  </a:lnTo>
                  <a:lnTo>
                    <a:pt x="21957" y="7205627"/>
                  </a:lnTo>
                  <a:lnTo>
                    <a:pt x="42247" y="7249070"/>
                  </a:lnTo>
                  <a:lnTo>
                    <a:pt x="69480" y="7287879"/>
                  </a:lnTo>
                  <a:lnTo>
                    <a:pt x="102887" y="7321285"/>
                  </a:lnTo>
                  <a:lnTo>
                    <a:pt x="141696" y="7348518"/>
                  </a:lnTo>
                  <a:lnTo>
                    <a:pt x="185135" y="7368809"/>
                  </a:lnTo>
                  <a:lnTo>
                    <a:pt x="226770" y="7379526"/>
                  </a:lnTo>
                  <a:lnTo>
                    <a:pt x="270661" y="7386027"/>
                  </a:lnTo>
                  <a:lnTo>
                    <a:pt x="320038" y="7389366"/>
                  </a:lnTo>
                  <a:lnTo>
                    <a:pt x="378132" y="7390596"/>
                  </a:lnTo>
                  <a:lnTo>
                    <a:pt x="448174" y="7390771"/>
                  </a:lnTo>
                  <a:lnTo>
                    <a:pt x="3650024" y="7390771"/>
                  </a:lnTo>
                  <a:lnTo>
                    <a:pt x="3721037" y="7390596"/>
                  </a:lnTo>
                  <a:lnTo>
                    <a:pt x="3779721" y="7389366"/>
                  </a:lnTo>
                  <a:lnTo>
                    <a:pt x="3829400" y="7386027"/>
                  </a:lnTo>
                  <a:lnTo>
                    <a:pt x="3873402" y="7379526"/>
                  </a:lnTo>
                  <a:lnTo>
                    <a:pt x="3915053" y="7368809"/>
                  </a:lnTo>
                  <a:lnTo>
                    <a:pt x="3958493" y="7348518"/>
                  </a:lnTo>
                  <a:lnTo>
                    <a:pt x="3997301" y="7321285"/>
                  </a:lnTo>
                  <a:lnTo>
                    <a:pt x="4030708" y="7287879"/>
                  </a:lnTo>
                  <a:lnTo>
                    <a:pt x="4057942" y="7249070"/>
                  </a:lnTo>
                  <a:lnTo>
                    <a:pt x="4078231" y="7205627"/>
                  </a:lnTo>
                  <a:lnTo>
                    <a:pt x="4088954" y="7163979"/>
                  </a:lnTo>
                  <a:lnTo>
                    <a:pt x="4095463" y="7119978"/>
                  </a:lnTo>
                  <a:lnTo>
                    <a:pt x="4098793" y="7070729"/>
                  </a:lnTo>
                  <a:lnTo>
                    <a:pt x="4100024" y="7012634"/>
                  </a:lnTo>
                  <a:lnTo>
                    <a:pt x="4100199" y="6942590"/>
                  </a:lnTo>
                  <a:lnTo>
                    <a:pt x="4100194" y="448181"/>
                  </a:lnTo>
                  <a:lnTo>
                    <a:pt x="4100024" y="379157"/>
                  </a:lnTo>
                  <a:lnTo>
                    <a:pt x="4098793" y="320472"/>
                  </a:lnTo>
                  <a:lnTo>
                    <a:pt x="4095435" y="270665"/>
                  </a:lnTo>
                  <a:lnTo>
                    <a:pt x="4088948" y="226776"/>
                  </a:lnTo>
                  <a:lnTo>
                    <a:pt x="4078231" y="185144"/>
                  </a:lnTo>
                  <a:lnTo>
                    <a:pt x="4057942" y="141701"/>
                  </a:lnTo>
                  <a:lnTo>
                    <a:pt x="4030708" y="102892"/>
                  </a:lnTo>
                  <a:lnTo>
                    <a:pt x="3997301" y="69485"/>
                  </a:lnTo>
                  <a:lnTo>
                    <a:pt x="3958493" y="42252"/>
                  </a:lnTo>
                  <a:lnTo>
                    <a:pt x="3915053" y="21962"/>
                  </a:lnTo>
                  <a:lnTo>
                    <a:pt x="3873418" y="11244"/>
                  </a:lnTo>
                  <a:lnTo>
                    <a:pt x="3829527" y="4743"/>
                  </a:lnTo>
                  <a:lnTo>
                    <a:pt x="3780150" y="1405"/>
                  </a:lnTo>
                  <a:lnTo>
                    <a:pt x="3722056" y="175"/>
                  </a:lnTo>
                  <a:lnTo>
                    <a:pt x="3652014" y="0"/>
                  </a:lnTo>
                  <a:close/>
                </a:path>
              </a:pathLst>
            </a:custGeom>
            <a:solidFill>
              <a:srgbClr val="6C6C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418858" y="3239799"/>
              <a:ext cx="3815715" cy="6379210"/>
            </a:xfrm>
            <a:custGeom>
              <a:avLst/>
              <a:gdLst/>
              <a:ahLst/>
              <a:cxnLst/>
              <a:rect l="l" t="t" r="r" b="b"/>
              <a:pathLst>
                <a:path w="3815715" h="6379209">
                  <a:moveTo>
                    <a:pt x="3815539" y="0"/>
                  </a:moveTo>
                  <a:lnTo>
                    <a:pt x="0" y="0"/>
                  </a:lnTo>
                  <a:lnTo>
                    <a:pt x="0" y="6378648"/>
                  </a:lnTo>
                  <a:lnTo>
                    <a:pt x="3815539" y="6378648"/>
                  </a:lnTo>
                  <a:lnTo>
                    <a:pt x="3815539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7381164" y="3242241"/>
              <a:ext cx="2723515" cy="3225165"/>
            </a:xfrm>
            <a:custGeom>
              <a:avLst/>
              <a:gdLst/>
              <a:ahLst/>
              <a:cxnLst/>
              <a:rect l="l" t="t" r="r" b="b"/>
              <a:pathLst>
                <a:path w="2723515" h="3225165">
                  <a:moveTo>
                    <a:pt x="0" y="3225104"/>
                  </a:moveTo>
                  <a:lnTo>
                    <a:pt x="2722934" y="3225104"/>
                  </a:lnTo>
                  <a:lnTo>
                    <a:pt x="2722934" y="0"/>
                  </a:lnTo>
                  <a:lnTo>
                    <a:pt x="0" y="0"/>
                  </a:lnTo>
                  <a:lnTo>
                    <a:pt x="0" y="32251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240417" y="3237405"/>
              <a:ext cx="140970" cy="3235325"/>
            </a:xfrm>
            <a:custGeom>
              <a:avLst/>
              <a:gdLst/>
              <a:ahLst/>
              <a:cxnLst/>
              <a:rect l="l" t="t" r="r" b="b"/>
              <a:pathLst>
                <a:path w="140969" h="3235325">
                  <a:moveTo>
                    <a:pt x="140747" y="0"/>
                  </a:moveTo>
                  <a:lnTo>
                    <a:pt x="0" y="0"/>
                  </a:lnTo>
                  <a:lnTo>
                    <a:pt x="0" y="3234777"/>
                  </a:lnTo>
                  <a:lnTo>
                    <a:pt x="140747" y="3234777"/>
                  </a:lnTo>
                  <a:lnTo>
                    <a:pt x="140747" y="0"/>
                  </a:lnTo>
                  <a:close/>
                </a:path>
              </a:pathLst>
            </a:custGeom>
            <a:solidFill>
              <a:srgbClr val="6C6C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342766" y="3565910"/>
            <a:ext cx="7368540" cy="554990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3700">
              <a:latin typeface="Times New Roman"/>
              <a:cs typeface="Times New Roman"/>
            </a:endParaRPr>
          </a:p>
          <a:p>
            <a:pPr marL="599440">
              <a:lnSpc>
                <a:spcPct val="100000"/>
              </a:lnSpc>
              <a:tabLst>
                <a:tab pos="1719580" algn="l"/>
                <a:tab pos="2839720" algn="l"/>
                <a:tab pos="3970654" algn="l"/>
                <a:tab pos="5091430" algn="l"/>
                <a:tab pos="6211570" algn="l"/>
              </a:tabLst>
            </a:pPr>
            <a:r>
              <a:rPr sz="26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1	2	3	4	5	6</a:t>
            </a:r>
            <a:endParaRPr sz="2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3993" y="4898145"/>
            <a:ext cx="3764915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250" spc="145" dirty="0"/>
              <a:t>Python</a:t>
            </a:r>
            <a:endParaRPr sz="82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05353" y="3001586"/>
            <a:ext cx="5305384" cy="5305384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811" y="395664"/>
            <a:ext cx="4755515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45" dirty="0"/>
              <a:t>Flexbox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276527" y="2733737"/>
            <a:ext cx="4100195" cy="7391400"/>
            <a:chOff x="13276527" y="2733737"/>
            <a:chExt cx="4100195" cy="7391400"/>
          </a:xfrm>
        </p:grpSpPr>
        <p:sp>
          <p:nvSpPr>
            <p:cNvPr id="4" name="object 4"/>
            <p:cNvSpPr/>
            <p:nvPr/>
          </p:nvSpPr>
          <p:spPr>
            <a:xfrm>
              <a:off x="13276527" y="2733737"/>
              <a:ext cx="4100195" cy="7391400"/>
            </a:xfrm>
            <a:custGeom>
              <a:avLst/>
              <a:gdLst/>
              <a:ahLst/>
              <a:cxnLst/>
              <a:rect l="l" t="t" r="r" b="b"/>
              <a:pathLst>
                <a:path w="4100194" h="7391400">
                  <a:moveTo>
                    <a:pt x="3652014" y="0"/>
                  </a:moveTo>
                  <a:lnTo>
                    <a:pt x="450174" y="0"/>
                  </a:lnTo>
                  <a:lnTo>
                    <a:pt x="379156" y="175"/>
                  </a:lnTo>
                  <a:lnTo>
                    <a:pt x="320470" y="1405"/>
                  </a:lnTo>
                  <a:lnTo>
                    <a:pt x="270789" y="4743"/>
                  </a:lnTo>
                  <a:lnTo>
                    <a:pt x="226786" y="11244"/>
                  </a:lnTo>
                  <a:lnTo>
                    <a:pt x="185135" y="21962"/>
                  </a:lnTo>
                  <a:lnTo>
                    <a:pt x="141696" y="42252"/>
                  </a:lnTo>
                  <a:lnTo>
                    <a:pt x="102887" y="69485"/>
                  </a:lnTo>
                  <a:lnTo>
                    <a:pt x="69480" y="102892"/>
                  </a:lnTo>
                  <a:lnTo>
                    <a:pt x="42247" y="141701"/>
                  </a:lnTo>
                  <a:lnTo>
                    <a:pt x="21957" y="185144"/>
                  </a:lnTo>
                  <a:lnTo>
                    <a:pt x="11239" y="226792"/>
                  </a:lnTo>
                  <a:lnTo>
                    <a:pt x="4734" y="270793"/>
                  </a:lnTo>
                  <a:lnTo>
                    <a:pt x="1405" y="320042"/>
                  </a:lnTo>
                  <a:lnTo>
                    <a:pt x="175" y="378137"/>
                  </a:lnTo>
                  <a:lnTo>
                    <a:pt x="0" y="448181"/>
                  </a:lnTo>
                  <a:lnTo>
                    <a:pt x="4" y="6942590"/>
                  </a:lnTo>
                  <a:lnTo>
                    <a:pt x="175" y="7011614"/>
                  </a:lnTo>
                  <a:lnTo>
                    <a:pt x="1405" y="7070299"/>
                  </a:lnTo>
                  <a:lnTo>
                    <a:pt x="4761" y="7120106"/>
                  </a:lnTo>
                  <a:lnTo>
                    <a:pt x="11246" y="7163995"/>
                  </a:lnTo>
                  <a:lnTo>
                    <a:pt x="21957" y="7205627"/>
                  </a:lnTo>
                  <a:lnTo>
                    <a:pt x="42247" y="7249070"/>
                  </a:lnTo>
                  <a:lnTo>
                    <a:pt x="69480" y="7287879"/>
                  </a:lnTo>
                  <a:lnTo>
                    <a:pt x="102887" y="7321285"/>
                  </a:lnTo>
                  <a:lnTo>
                    <a:pt x="141696" y="7348518"/>
                  </a:lnTo>
                  <a:lnTo>
                    <a:pt x="185135" y="7368809"/>
                  </a:lnTo>
                  <a:lnTo>
                    <a:pt x="226770" y="7379526"/>
                  </a:lnTo>
                  <a:lnTo>
                    <a:pt x="270661" y="7386027"/>
                  </a:lnTo>
                  <a:lnTo>
                    <a:pt x="320038" y="7389366"/>
                  </a:lnTo>
                  <a:lnTo>
                    <a:pt x="378132" y="7390596"/>
                  </a:lnTo>
                  <a:lnTo>
                    <a:pt x="448174" y="7390771"/>
                  </a:lnTo>
                  <a:lnTo>
                    <a:pt x="3650024" y="7390771"/>
                  </a:lnTo>
                  <a:lnTo>
                    <a:pt x="3721037" y="7390596"/>
                  </a:lnTo>
                  <a:lnTo>
                    <a:pt x="3779721" y="7389366"/>
                  </a:lnTo>
                  <a:lnTo>
                    <a:pt x="3829400" y="7386027"/>
                  </a:lnTo>
                  <a:lnTo>
                    <a:pt x="3873402" y="7379526"/>
                  </a:lnTo>
                  <a:lnTo>
                    <a:pt x="3915053" y="7368809"/>
                  </a:lnTo>
                  <a:lnTo>
                    <a:pt x="3958493" y="7348518"/>
                  </a:lnTo>
                  <a:lnTo>
                    <a:pt x="3997301" y="7321285"/>
                  </a:lnTo>
                  <a:lnTo>
                    <a:pt x="4030708" y="7287879"/>
                  </a:lnTo>
                  <a:lnTo>
                    <a:pt x="4057942" y="7249070"/>
                  </a:lnTo>
                  <a:lnTo>
                    <a:pt x="4078231" y="7205627"/>
                  </a:lnTo>
                  <a:lnTo>
                    <a:pt x="4088954" y="7163979"/>
                  </a:lnTo>
                  <a:lnTo>
                    <a:pt x="4095463" y="7119978"/>
                  </a:lnTo>
                  <a:lnTo>
                    <a:pt x="4098793" y="7070729"/>
                  </a:lnTo>
                  <a:lnTo>
                    <a:pt x="4100024" y="7012634"/>
                  </a:lnTo>
                  <a:lnTo>
                    <a:pt x="4100199" y="6942590"/>
                  </a:lnTo>
                  <a:lnTo>
                    <a:pt x="4100194" y="448181"/>
                  </a:lnTo>
                  <a:lnTo>
                    <a:pt x="4100024" y="379157"/>
                  </a:lnTo>
                  <a:lnTo>
                    <a:pt x="4098793" y="320472"/>
                  </a:lnTo>
                  <a:lnTo>
                    <a:pt x="4095435" y="270665"/>
                  </a:lnTo>
                  <a:lnTo>
                    <a:pt x="4088948" y="226776"/>
                  </a:lnTo>
                  <a:lnTo>
                    <a:pt x="4078231" y="185144"/>
                  </a:lnTo>
                  <a:lnTo>
                    <a:pt x="4057942" y="141701"/>
                  </a:lnTo>
                  <a:lnTo>
                    <a:pt x="4030708" y="102892"/>
                  </a:lnTo>
                  <a:lnTo>
                    <a:pt x="3997301" y="69485"/>
                  </a:lnTo>
                  <a:lnTo>
                    <a:pt x="3958493" y="42252"/>
                  </a:lnTo>
                  <a:lnTo>
                    <a:pt x="3915053" y="21962"/>
                  </a:lnTo>
                  <a:lnTo>
                    <a:pt x="3873418" y="11244"/>
                  </a:lnTo>
                  <a:lnTo>
                    <a:pt x="3829527" y="4743"/>
                  </a:lnTo>
                  <a:lnTo>
                    <a:pt x="3780150" y="1405"/>
                  </a:lnTo>
                  <a:lnTo>
                    <a:pt x="3722056" y="175"/>
                  </a:lnTo>
                  <a:lnTo>
                    <a:pt x="3652014" y="0"/>
                  </a:lnTo>
                  <a:close/>
                </a:path>
              </a:pathLst>
            </a:custGeom>
            <a:solidFill>
              <a:srgbClr val="6C6C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418858" y="3239799"/>
              <a:ext cx="3815715" cy="6379210"/>
            </a:xfrm>
            <a:custGeom>
              <a:avLst/>
              <a:gdLst/>
              <a:ahLst/>
              <a:cxnLst/>
              <a:rect l="l" t="t" r="r" b="b"/>
              <a:pathLst>
                <a:path w="3815715" h="6379209">
                  <a:moveTo>
                    <a:pt x="3815539" y="0"/>
                  </a:moveTo>
                  <a:lnTo>
                    <a:pt x="0" y="0"/>
                  </a:lnTo>
                  <a:lnTo>
                    <a:pt x="0" y="6378648"/>
                  </a:lnTo>
                  <a:lnTo>
                    <a:pt x="3815539" y="6378648"/>
                  </a:lnTo>
                  <a:lnTo>
                    <a:pt x="3815539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524289" y="3633606"/>
              <a:ext cx="1037590" cy="865505"/>
            </a:xfrm>
            <a:custGeom>
              <a:avLst/>
              <a:gdLst/>
              <a:ahLst/>
              <a:cxnLst/>
              <a:rect l="l" t="t" r="r" b="b"/>
              <a:pathLst>
                <a:path w="1037590" h="865504">
                  <a:moveTo>
                    <a:pt x="1037389" y="0"/>
                  </a:moveTo>
                  <a:lnTo>
                    <a:pt x="0" y="0"/>
                  </a:lnTo>
                  <a:lnTo>
                    <a:pt x="0" y="865160"/>
                  </a:lnTo>
                  <a:lnTo>
                    <a:pt x="1037389" y="865160"/>
                  </a:lnTo>
                  <a:lnTo>
                    <a:pt x="1037389" y="0"/>
                  </a:lnTo>
                  <a:close/>
                </a:path>
              </a:pathLst>
            </a:custGeom>
            <a:solidFill>
              <a:srgbClr val="4343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924047" y="3840586"/>
            <a:ext cx="23241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endParaRPr sz="26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647113" y="3633606"/>
            <a:ext cx="1037590" cy="865505"/>
          </a:xfrm>
          <a:custGeom>
            <a:avLst/>
            <a:gdLst/>
            <a:ahLst/>
            <a:cxnLst/>
            <a:rect l="l" t="t" r="r" b="b"/>
            <a:pathLst>
              <a:path w="1037590" h="865504">
                <a:moveTo>
                  <a:pt x="1037389" y="0"/>
                </a:moveTo>
                <a:lnTo>
                  <a:pt x="0" y="0"/>
                </a:lnTo>
                <a:lnTo>
                  <a:pt x="0" y="865160"/>
                </a:lnTo>
                <a:lnTo>
                  <a:pt x="1037389" y="865160"/>
                </a:lnTo>
                <a:lnTo>
                  <a:pt x="1037389" y="0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5054904" y="3840586"/>
            <a:ext cx="23241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endParaRPr sz="26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769938" y="3633606"/>
            <a:ext cx="1037590" cy="865505"/>
          </a:xfrm>
          <a:custGeom>
            <a:avLst/>
            <a:gdLst/>
            <a:ahLst/>
            <a:cxnLst/>
            <a:rect l="l" t="t" r="r" b="b"/>
            <a:pathLst>
              <a:path w="1037590" h="865504">
                <a:moveTo>
                  <a:pt x="1037389" y="0"/>
                </a:moveTo>
                <a:lnTo>
                  <a:pt x="0" y="0"/>
                </a:lnTo>
                <a:lnTo>
                  <a:pt x="0" y="865160"/>
                </a:lnTo>
                <a:lnTo>
                  <a:pt x="1037389" y="865160"/>
                </a:lnTo>
                <a:lnTo>
                  <a:pt x="1037389" y="0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175288" y="3840586"/>
            <a:ext cx="23241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endParaRPr sz="26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6892753" y="3633606"/>
            <a:ext cx="347980" cy="865505"/>
          </a:xfrm>
          <a:custGeom>
            <a:avLst/>
            <a:gdLst/>
            <a:ahLst/>
            <a:cxnLst/>
            <a:rect l="l" t="t" r="r" b="b"/>
            <a:pathLst>
              <a:path w="347980" h="865504">
                <a:moveTo>
                  <a:pt x="0" y="865160"/>
                </a:moveTo>
                <a:lnTo>
                  <a:pt x="347664" y="865160"/>
                </a:lnTo>
                <a:lnTo>
                  <a:pt x="347664" y="0"/>
                </a:lnTo>
                <a:lnTo>
                  <a:pt x="0" y="0"/>
                </a:lnTo>
                <a:lnTo>
                  <a:pt x="0" y="865160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7308372" y="3801015"/>
            <a:ext cx="2447925" cy="48196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0"/>
              </a:spcBef>
              <a:tabLst>
                <a:tab pos="1120140" algn="l"/>
                <a:tab pos="2240280" algn="l"/>
              </a:tabLst>
            </a:pPr>
            <a:r>
              <a:rPr sz="26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4	5	6</a:t>
            </a:r>
            <a:endParaRPr sz="2600">
              <a:latin typeface="Lucida Sans Unicode"/>
              <a:cs typeface="Lucida Sans Unicode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435568" y="3237405"/>
            <a:ext cx="18669000" cy="6468110"/>
            <a:chOff x="1435568" y="3237405"/>
            <a:chExt cx="18669000" cy="6468110"/>
          </a:xfrm>
        </p:grpSpPr>
        <p:sp>
          <p:nvSpPr>
            <p:cNvPr id="15" name="object 15"/>
            <p:cNvSpPr/>
            <p:nvPr/>
          </p:nvSpPr>
          <p:spPr>
            <a:xfrm>
              <a:off x="17381163" y="3242241"/>
              <a:ext cx="2723515" cy="3225165"/>
            </a:xfrm>
            <a:custGeom>
              <a:avLst/>
              <a:gdLst/>
              <a:ahLst/>
              <a:cxnLst/>
              <a:rect l="l" t="t" r="r" b="b"/>
              <a:pathLst>
                <a:path w="2723515" h="3225165">
                  <a:moveTo>
                    <a:pt x="0" y="3225104"/>
                  </a:moveTo>
                  <a:lnTo>
                    <a:pt x="2722934" y="3225104"/>
                  </a:lnTo>
                  <a:lnTo>
                    <a:pt x="2722934" y="0"/>
                  </a:lnTo>
                  <a:lnTo>
                    <a:pt x="0" y="0"/>
                  </a:lnTo>
                  <a:lnTo>
                    <a:pt x="0" y="32251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240417" y="3237405"/>
              <a:ext cx="140970" cy="3235325"/>
            </a:xfrm>
            <a:custGeom>
              <a:avLst/>
              <a:gdLst/>
              <a:ahLst/>
              <a:cxnLst/>
              <a:rect l="l" t="t" r="r" b="b"/>
              <a:pathLst>
                <a:path w="140969" h="3235325">
                  <a:moveTo>
                    <a:pt x="140747" y="0"/>
                  </a:moveTo>
                  <a:lnTo>
                    <a:pt x="0" y="0"/>
                  </a:lnTo>
                  <a:lnTo>
                    <a:pt x="0" y="3234777"/>
                  </a:lnTo>
                  <a:lnTo>
                    <a:pt x="140747" y="3234777"/>
                  </a:lnTo>
                  <a:lnTo>
                    <a:pt x="140747" y="0"/>
                  </a:lnTo>
                  <a:close/>
                </a:path>
              </a:pathLst>
            </a:custGeom>
            <a:solidFill>
              <a:srgbClr val="6C6C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449893" y="3242241"/>
              <a:ext cx="3826510" cy="3225165"/>
            </a:xfrm>
            <a:custGeom>
              <a:avLst/>
              <a:gdLst/>
              <a:ahLst/>
              <a:cxnLst/>
              <a:rect l="l" t="t" r="r" b="b"/>
              <a:pathLst>
                <a:path w="3826509" h="3225165">
                  <a:moveTo>
                    <a:pt x="0" y="3225104"/>
                  </a:moveTo>
                  <a:lnTo>
                    <a:pt x="3826508" y="3225104"/>
                  </a:lnTo>
                  <a:lnTo>
                    <a:pt x="3826508" y="0"/>
                  </a:lnTo>
                  <a:lnTo>
                    <a:pt x="0" y="0"/>
                  </a:lnTo>
                  <a:lnTo>
                    <a:pt x="0" y="32251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435557" y="3237413"/>
              <a:ext cx="11981815" cy="6468110"/>
            </a:xfrm>
            <a:custGeom>
              <a:avLst/>
              <a:gdLst/>
              <a:ahLst/>
              <a:cxnLst/>
              <a:rect l="l" t="t" r="r" b="b"/>
              <a:pathLst>
                <a:path w="11981815" h="6468109">
                  <a:moveTo>
                    <a:pt x="8418068" y="5827750"/>
                  </a:moveTo>
                  <a:lnTo>
                    <a:pt x="8418055" y="378637"/>
                  </a:lnTo>
                  <a:lnTo>
                    <a:pt x="8417890" y="336270"/>
                  </a:lnTo>
                  <a:lnTo>
                    <a:pt x="8413432" y="273253"/>
                  </a:lnTo>
                  <a:lnTo>
                    <a:pt x="8393849" y="220306"/>
                  </a:lnTo>
                  <a:lnTo>
                    <a:pt x="8352295" y="178765"/>
                  </a:lnTo>
                  <a:lnTo>
                    <a:pt x="8299361" y="159181"/>
                  </a:lnTo>
                  <a:lnTo>
                    <a:pt x="8236750" y="154711"/>
                  </a:lnTo>
                  <a:lnTo>
                    <a:pt x="8193976" y="154546"/>
                  </a:lnTo>
                  <a:lnTo>
                    <a:pt x="989965" y="154546"/>
                  </a:lnTo>
                  <a:lnTo>
                    <a:pt x="946607" y="154711"/>
                  </a:lnTo>
                  <a:lnTo>
                    <a:pt x="883589" y="159181"/>
                  </a:lnTo>
                  <a:lnTo>
                    <a:pt x="830643" y="178765"/>
                  </a:lnTo>
                  <a:lnTo>
                    <a:pt x="789089" y="220306"/>
                  </a:lnTo>
                  <a:lnTo>
                    <a:pt x="769505" y="273265"/>
                  </a:lnTo>
                  <a:lnTo>
                    <a:pt x="765048" y="335851"/>
                  </a:lnTo>
                  <a:lnTo>
                    <a:pt x="764870" y="378637"/>
                  </a:lnTo>
                  <a:lnTo>
                    <a:pt x="764882" y="5827750"/>
                  </a:lnTo>
                  <a:lnTo>
                    <a:pt x="765048" y="5870105"/>
                  </a:lnTo>
                  <a:lnTo>
                    <a:pt x="769505" y="5933135"/>
                  </a:lnTo>
                  <a:lnTo>
                    <a:pt x="789089" y="5986069"/>
                  </a:lnTo>
                  <a:lnTo>
                    <a:pt x="830643" y="6027623"/>
                  </a:lnTo>
                  <a:lnTo>
                    <a:pt x="883577" y="6047206"/>
                  </a:lnTo>
                  <a:lnTo>
                    <a:pt x="946188" y="6051664"/>
                  </a:lnTo>
                  <a:lnTo>
                    <a:pt x="988961" y="6051842"/>
                  </a:lnTo>
                  <a:lnTo>
                    <a:pt x="8192973" y="6051842"/>
                  </a:lnTo>
                  <a:lnTo>
                    <a:pt x="8236331" y="6051664"/>
                  </a:lnTo>
                  <a:lnTo>
                    <a:pt x="8299348" y="6047206"/>
                  </a:lnTo>
                  <a:lnTo>
                    <a:pt x="8352295" y="6027623"/>
                  </a:lnTo>
                  <a:lnTo>
                    <a:pt x="8393849" y="5986069"/>
                  </a:lnTo>
                  <a:lnTo>
                    <a:pt x="8413432" y="5933122"/>
                  </a:lnTo>
                  <a:lnTo>
                    <a:pt x="8417890" y="5870537"/>
                  </a:lnTo>
                  <a:lnTo>
                    <a:pt x="8418068" y="5827750"/>
                  </a:lnTo>
                  <a:close/>
                </a:path>
                <a:path w="11981815" h="6468109">
                  <a:moveTo>
                    <a:pt x="9182938" y="6298692"/>
                  </a:moveTo>
                  <a:lnTo>
                    <a:pt x="9167470" y="6217602"/>
                  </a:lnTo>
                  <a:lnTo>
                    <a:pt x="9140076" y="6179274"/>
                  </a:lnTo>
                  <a:lnTo>
                    <a:pt x="9101734" y="6151880"/>
                  </a:lnTo>
                  <a:lnTo>
                    <a:pt x="9055316" y="6138278"/>
                  </a:lnTo>
                  <a:lnTo>
                    <a:pt x="9017406" y="6136373"/>
                  </a:lnTo>
                  <a:lnTo>
                    <a:pt x="165531" y="6136373"/>
                  </a:lnTo>
                  <a:lnTo>
                    <a:pt x="81203" y="6151880"/>
                  </a:lnTo>
                  <a:lnTo>
                    <a:pt x="42862" y="6179274"/>
                  </a:lnTo>
                  <a:lnTo>
                    <a:pt x="15468" y="6217602"/>
                  </a:lnTo>
                  <a:lnTo>
                    <a:pt x="1879" y="6264021"/>
                  </a:lnTo>
                  <a:lnTo>
                    <a:pt x="0" y="6298692"/>
                  </a:lnTo>
                  <a:lnTo>
                    <a:pt x="0" y="6305181"/>
                  </a:lnTo>
                  <a:lnTo>
                    <a:pt x="15468" y="6386271"/>
                  </a:lnTo>
                  <a:lnTo>
                    <a:pt x="42862" y="6424600"/>
                  </a:lnTo>
                  <a:lnTo>
                    <a:pt x="81203" y="6451994"/>
                  </a:lnTo>
                  <a:lnTo>
                    <a:pt x="127622" y="6465595"/>
                  </a:lnTo>
                  <a:lnTo>
                    <a:pt x="165531" y="6467500"/>
                  </a:lnTo>
                  <a:lnTo>
                    <a:pt x="9017406" y="6467500"/>
                  </a:lnTo>
                  <a:lnTo>
                    <a:pt x="9101734" y="6451994"/>
                  </a:lnTo>
                  <a:lnTo>
                    <a:pt x="9140076" y="6424600"/>
                  </a:lnTo>
                  <a:lnTo>
                    <a:pt x="9167470" y="6386271"/>
                  </a:lnTo>
                  <a:lnTo>
                    <a:pt x="9181071" y="6339853"/>
                  </a:lnTo>
                  <a:lnTo>
                    <a:pt x="9182938" y="6305181"/>
                  </a:lnTo>
                  <a:lnTo>
                    <a:pt x="9182938" y="6298692"/>
                  </a:lnTo>
                  <a:close/>
                </a:path>
                <a:path w="11981815" h="6468109">
                  <a:moveTo>
                    <a:pt x="11981586" y="0"/>
                  </a:moveTo>
                  <a:lnTo>
                    <a:pt x="11840845" y="0"/>
                  </a:lnTo>
                  <a:lnTo>
                    <a:pt x="11840845" y="3234779"/>
                  </a:lnTo>
                  <a:lnTo>
                    <a:pt x="11981586" y="3234779"/>
                  </a:lnTo>
                  <a:lnTo>
                    <a:pt x="11981586" y="0"/>
                  </a:lnTo>
                  <a:close/>
                </a:path>
              </a:pathLst>
            </a:custGeom>
            <a:solidFill>
              <a:srgbClr val="6C6C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342766" y="3565910"/>
              <a:ext cx="7368540" cy="5549900"/>
            </a:xfrm>
            <a:custGeom>
              <a:avLst/>
              <a:gdLst/>
              <a:ahLst/>
              <a:cxnLst/>
              <a:rect l="l" t="t" r="r" b="b"/>
              <a:pathLst>
                <a:path w="7368540" h="5549900">
                  <a:moveTo>
                    <a:pt x="7368532" y="0"/>
                  </a:moveTo>
                  <a:lnTo>
                    <a:pt x="0" y="0"/>
                  </a:lnTo>
                  <a:lnTo>
                    <a:pt x="0" y="5549379"/>
                  </a:lnTo>
                  <a:lnTo>
                    <a:pt x="7368532" y="5549379"/>
                  </a:lnTo>
                  <a:lnTo>
                    <a:pt x="7368532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526538" y="3888136"/>
              <a:ext cx="6651625" cy="865505"/>
            </a:xfrm>
            <a:custGeom>
              <a:avLst/>
              <a:gdLst/>
              <a:ahLst/>
              <a:cxnLst/>
              <a:rect l="l" t="t" r="r" b="b"/>
              <a:pathLst>
                <a:path w="6651625" h="865504">
                  <a:moveTo>
                    <a:pt x="1037386" y="0"/>
                  </a:moveTo>
                  <a:lnTo>
                    <a:pt x="0" y="0"/>
                  </a:lnTo>
                  <a:lnTo>
                    <a:pt x="0" y="865162"/>
                  </a:lnTo>
                  <a:lnTo>
                    <a:pt x="1037386" y="865162"/>
                  </a:lnTo>
                  <a:lnTo>
                    <a:pt x="1037386" y="0"/>
                  </a:lnTo>
                  <a:close/>
                </a:path>
                <a:path w="6651625" h="865504">
                  <a:moveTo>
                    <a:pt x="2160219" y="0"/>
                  </a:moveTo>
                  <a:lnTo>
                    <a:pt x="1122832" y="0"/>
                  </a:lnTo>
                  <a:lnTo>
                    <a:pt x="1122832" y="865162"/>
                  </a:lnTo>
                  <a:lnTo>
                    <a:pt x="2160219" y="865162"/>
                  </a:lnTo>
                  <a:lnTo>
                    <a:pt x="2160219" y="0"/>
                  </a:lnTo>
                  <a:close/>
                </a:path>
                <a:path w="6651625" h="865504">
                  <a:moveTo>
                    <a:pt x="3283039" y="0"/>
                  </a:moveTo>
                  <a:lnTo>
                    <a:pt x="2245652" y="0"/>
                  </a:lnTo>
                  <a:lnTo>
                    <a:pt x="2245652" y="865162"/>
                  </a:lnTo>
                  <a:lnTo>
                    <a:pt x="3283039" y="865162"/>
                  </a:lnTo>
                  <a:lnTo>
                    <a:pt x="3283039" y="0"/>
                  </a:lnTo>
                  <a:close/>
                </a:path>
                <a:path w="6651625" h="865504">
                  <a:moveTo>
                    <a:pt x="4405871" y="0"/>
                  </a:moveTo>
                  <a:lnTo>
                    <a:pt x="3368471" y="0"/>
                  </a:lnTo>
                  <a:lnTo>
                    <a:pt x="3368471" y="865162"/>
                  </a:lnTo>
                  <a:lnTo>
                    <a:pt x="4405871" y="865162"/>
                  </a:lnTo>
                  <a:lnTo>
                    <a:pt x="4405871" y="0"/>
                  </a:lnTo>
                  <a:close/>
                </a:path>
                <a:path w="6651625" h="865504">
                  <a:moveTo>
                    <a:pt x="5528691" y="0"/>
                  </a:moveTo>
                  <a:lnTo>
                    <a:pt x="4491304" y="0"/>
                  </a:lnTo>
                  <a:lnTo>
                    <a:pt x="4491304" y="865162"/>
                  </a:lnTo>
                  <a:lnTo>
                    <a:pt x="5528691" y="865162"/>
                  </a:lnTo>
                  <a:lnTo>
                    <a:pt x="5528691" y="0"/>
                  </a:lnTo>
                  <a:close/>
                </a:path>
                <a:path w="6651625" h="865504">
                  <a:moveTo>
                    <a:pt x="6651511" y="0"/>
                  </a:moveTo>
                  <a:lnTo>
                    <a:pt x="5614124" y="0"/>
                  </a:lnTo>
                  <a:lnTo>
                    <a:pt x="5614124" y="865162"/>
                  </a:lnTo>
                  <a:lnTo>
                    <a:pt x="6651511" y="865162"/>
                  </a:lnTo>
                  <a:lnTo>
                    <a:pt x="6651511" y="0"/>
                  </a:lnTo>
                  <a:close/>
                </a:path>
              </a:pathLst>
            </a:custGeom>
            <a:solidFill>
              <a:srgbClr val="4343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342766" y="3565910"/>
            <a:ext cx="7368540" cy="554990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3700">
              <a:latin typeface="Times New Roman"/>
              <a:cs typeface="Times New Roman"/>
            </a:endParaRPr>
          </a:p>
          <a:p>
            <a:pPr marL="599440">
              <a:lnSpc>
                <a:spcPct val="100000"/>
              </a:lnSpc>
              <a:tabLst>
                <a:tab pos="1719580" algn="l"/>
                <a:tab pos="2839720" algn="l"/>
                <a:tab pos="3970654" algn="l"/>
                <a:tab pos="5091430" algn="l"/>
                <a:tab pos="6211570" algn="l"/>
              </a:tabLst>
            </a:pPr>
            <a:r>
              <a:rPr sz="26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1	2	3	4	5	6</a:t>
            </a:r>
            <a:endParaRPr sz="2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811" y="395664"/>
            <a:ext cx="4755515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45" dirty="0"/>
              <a:t>Flexbox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276527" y="2733737"/>
            <a:ext cx="4100195" cy="7391400"/>
            <a:chOff x="13276527" y="2733737"/>
            <a:chExt cx="4100195" cy="7391400"/>
          </a:xfrm>
        </p:grpSpPr>
        <p:sp>
          <p:nvSpPr>
            <p:cNvPr id="4" name="object 4"/>
            <p:cNvSpPr/>
            <p:nvPr/>
          </p:nvSpPr>
          <p:spPr>
            <a:xfrm>
              <a:off x="13276527" y="2733737"/>
              <a:ext cx="4100195" cy="7391400"/>
            </a:xfrm>
            <a:custGeom>
              <a:avLst/>
              <a:gdLst/>
              <a:ahLst/>
              <a:cxnLst/>
              <a:rect l="l" t="t" r="r" b="b"/>
              <a:pathLst>
                <a:path w="4100194" h="7391400">
                  <a:moveTo>
                    <a:pt x="3652014" y="0"/>
                  </a:moveTo>
                  <a:lnTo>
                    <a:pt x="450174" y="0"/>
                  </a:lnTo>
                  <a:lnTo>
                    <a:pt x="379156" y="175"/>
                  </a:lnTo>
                  <a:lnTo>
                    <a:pt x="320470" y="1405"/>
                  </a:lnTo>
                  <a:lnTo>
                    <a:pt x="270789" y="4743"/>
                  </a:lnTo>
                  <a:lnTo>
                    <a:pt x="226786" y="11244"/>
                  </a:lnTo>
                  <a:lnTo>
                    <a:pt x="185135" y="21962"/>
                  </a:lnTo>
                  <a:lnTo>
                    <a:pt x="141696" y="42252"/>
                  </a:lnTo>
                  <a:lnTo>
                    <a:pt x="102887" y="69485"/>
                  </a:lnTo>
                  <a:lnTo>
                    <a:pt x="69480" y="102892"/>
                  </a:lnTo>
                  <a:lnTo>
                    <a:pt x="42247" y="141701"/>
                  </a:lnTo>
                  <a:lnTo>
                    <a:pt x="21957" y="185144"/>
                  </a:lnTo>
                  <a:lnTo>
                    <a:pt x="11239" y="226792"/>
                  </a:lnTo>
                  <a:lnTo>
                    <a:pt x="4734" y="270793"/>
                  </a:lnTo>
                  <a:lnTo>
                    <a:pt x="1405" y="320042"/>
                  </a:lnTo>
                  <a:lnTo>
                    <a:pt x="175" y="378137"/>
                  </a:lnTo>
                  <a:lnTo>
                    <a:pt x="0" y="448181"/>
                  </a:lnTo>
                  <a:lnTo>
                    <a:pt x="4" y="6942590"/>
                  </a:lnTo>
                  <a:lnTo>
                    <a:pt x="175" y="7011614"/>
                  </a:lnTo>
                  <a:lnTo>
                    <a:pt x="1405" y="7070299"/>
                  </a:lnTo>
                  <a:lnTo>
                    <a:pt x="4761" y="7120106"/>
                  </a:lnTo>
                  <a:lnTo>
                    <a:pt x="11246" y="7163995"/>
                  </a:lnTo>
                  <a:lnTo>
                    <a:pt x="21957" y="7205627"/>
                  </a:lnTo>
                  <a:lnTo>
                    <a:pt x="42247" y="7249070"/>
                  </a:lnTo>
                  <a:lnTo>
                    <a:pt x="69480" y="7287879"/>
                  </a:lnTo>
                  <a:lnTo>
                    <a:pt x="102887" y="7321285"/>
                  </a:lnTo>
                  <a:lnTo>
                    <a:pt x="141696" y="7348518"/>
                  </a:lnTo>
                  <a:lnTo>
                    <a:pt x="185135" y="7368809"/>
                  </a:lnTo>
                  <a:lnTo>
                    <a:pt x="226770" y="7379526"/>
                  </a:lnTo>
                  <a:lnTo>
                    <a:pt x="270661" y="7386027"/>
                  </a:lnTo>
                  <a:lnTo>
                    <a:pt x="320038" y="7389366"/>
                  </a:lnTo>
                  <a:lnTo>
                    <a:pt x="378132" y="7390596"/>
                  </a:lnTo>
                  <a:lnTo>
                    <a:pt x="448174" y="7390771"/>
                  </a:lnTo>
                  <a:lnTo>
                    <a:pt x="3650024" y="7390771"/>
                  </a:lnTo>
                  <a:lnTo>
                    <a:pt x="3721037" y="7390596"/>
                  </a:lnTo>
                  <a:lnTo>
                    <a:pt x="3779721" y="7389366"/>
                  </a:lnTo>
                  <a:lnTo>
                    <a:pt x="3829400" y="7386027"/>
                  </a:lnTo>
                  <a:lnTo>
                    <a:pt x="3873402" y="7379526"/>
                  </a:lnTo>
                  <a:lnTo>
                    <a:pt x="3915053" y="7368809"/>
                  </a:lnTo>
                  <a:lnTo>
                    <a:pt x="3958493" y="7348518"/>
                  </a:lnTo>
                  <a:lnTo>
                    <a:pt x="3997301" y="7321285"/>
                  </a:lnTo>
                  <a:lnTo>
                    <a:pt x="4030708" y="7287879"/>
                  </a:lnTo>
                  <a:lnTo>
                    <a:pt x="4057942" y="7249070"/>
                  </a:lnTo>
                  <a:lnTo>
                    <a:pt x="4078231" y="7205627"/>
                  </a:lnTo>
                  <a:lnTo>
                    <a:pt x="4088954" y="7163979"/>
                  </a:lnTo>
                  <a:lnTo>
                    <a:pt x="4095463" y="7119978"/>
                  </a:lnTo>
                  <a:lnTo>
                    <a:pt x="4098793" y="7070729"/>
                  </a:lnTo>
                  <a:lnTo>
                    <a:pt x="4100024" y="7012634"/>
                  </a:lnTo>
                  <a:lnTo>
                    <a:pt x="4100199" y="6942590"/>
                  </a:lnTo>
                  <a:lnTo>
                    <a:pt x="4100194" y="448181"/>
                  </a:lnTo>
                  <a:lnTo>
                    <a:pt x="4100024" y="379157"/>
                  </a:lnTo>
                  <a:lnTo>
                    <a:pt x="4098793" y="320472"/>
                  </a:lnTo>
                  <a:lnTo>
                    <a:pt x="4095435" y="270665"/>
                  </a:lnTo>
                  <a:lnTo>
                    <a:pt x="4088948" y="226776"/>
                  </a:lnTo>
                  <a:lnTo>
                    <a:pt x="4078231" y="185144"/>
                  </a:lnTo>
                  <a:lnTo>
                    <a:pt x="4057942" y="141701"/>
                  </a:lnTo>
                  <a:lnTo>
                    <a:pt x="4030708" y="102892"/>
                  </a:lnTo>
                  <a:lnTo>
                    <a:pt x="3997301" y="69485"/>
                  </a:lnTo>
                  <a:lnTo>
                    <a:pt x="3958493" y="42252"/>
                  </a:lnTo>
                  <a:lnTo>
                    <a:pt x="3915053" y="21962"/>
                  </a:lnTo>
                  <a:lnTo>
                    <a:pt x="3873418" y="11244"/>
                  </a:lnTo>
                  <a:lnTo>
                    <a:pt x="3829527" y="4743"/>
                  </a:lnTo>
                  <a:lnTo>
                    <a:pt x="3780150" y="1405"/>
                  </a:lnTo>
                  <a:lnTo>
                    <a:pt x="3722056" y="175"/>
                  </a:lnTo>
                  <a:lnTo>
                    <a:pt x="3652014" y="0"/>
                  </a:lnTo>
                  <a:close/>
                </a:path>
              </a:pathLst>
            </a:custGeom>
            <a:solidFill>
              <a:srgbClr val="6C6C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418858" y="3239799"/>
              <a:ext cx="3815715" cy="6379210"/>
            </a:xfrm>
            <a:custGeom>
              <a:avLst/>
              <a:gdLst/>
              <a:ahLst/>
              <a:cxnLst/>
              <a:rect l="l" t="t" r="r" b="b"/>
              <a:pathLst>
                <a:path w="3815715" h="6379209">
                  <a:moveTo>
                    <a:pt x="3815539" y="0"/>
                  </a:moveTo>
                  <a:lnTo>
                    <a:pt x="0" y="0"/>
                  </a:lnTo>
                  <a:lnTo>
                    <a:pt x="0" y="6378648"/>
                  </a:lnTo>
                  <a:lnTo>
                    <a:pt x="3815539" y="6378648"/>
                  </a:lnTo>
                  <a:lnTo>
                    <a:pt x="3815539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435568" y="9373786"/>
            <a:ext cx="9183370" cy="331470"/>
          </a:xfrm>
          <a:custGeom>
            <a:avLst/>
            <a:gdLst/>
            <a:ahLst/>
            <a:cxnLst/>
            <a:rect l="l" t="t" r="r" b="b"/>
            <a:pathLst>
              <a:path w="9183370" h="331470">
                <a:moveTo>
                  <a:pt x="9017402" y="0"/>
                </a:moveTo>
                <a:lnTo>
                  <a:pt x="165527" y="0"/>
                </a:lnTo>
                <a:lnTo>
                  <a:pt x="162283" y="29"/>
                </a:lnTo>
                <a:lnTo>
                  <a:pt x="81194" y="15498"/>
                </a:lnTo>
                <a:lnTo>
                  <a:pt x="42861" y="42891"/>
                </a:lnTo>
                <a:lnTo>
                  <a:pt x="15467" y="81224"/>
                </a:lnTo>
                <a:lnTo>
                  <a:pt x="1868" y="127642"/>
                </a:lnTo>
                <a:lnTo>
                  <a:pt x="0" y="162313"/>
                </a:lnTo>
                <a:lnTo>
                  <a:pt x="0" y="168802"/>
                </a:lnTo>
                <a:lnTo>
                  <a:pt x="15467" y="249891"/>
                </a:lnTo>
                <a:lnTo>
                  <a:pt x="42861" y="288224"/>
                </a:lnTo>
                <a:lnTo>
                  <a:pt x="81194" y="315618"/>
                </a:lnTo>
                <a:lnTo>
                  <a:pt x="127611" y="329217"/>
                </a:lnTo>
                <a:lnTo>
                  <a:pt x="165527" y="331115"/>
                </a:lnTo>
                <a:lnTo>
                  <a:pt x="9017402" y="331115"/>
                </a:lnTo>
                <a:lnTo>
                  <a:pt x="9101733" y="315618"/>
                </a:lnTo>
                <a:lnTo>
                  <a:pt x="9140067" y="288224"/>
                </a:lnTo>
                <a:lnTo>
                  <a:pt x="9167462" y="249891"/>
                </a:lnTo>
                <a:lnTo>
                  <a:pt x="9181061" y="203474"/>
                </a:lnTo>
                <a:lnTo>
                  <a:pt x="9182927" y="168802"/>
                </a:lnTo>
                <a:lnTo>
                  <a:pt x="9182927" y="162313"/>
                </a:lnTo>
                <a:lnTo>
                  <a:pt x="9167462" y="81224"/>
                </a:lnTo>
                <a:lnTo>
                  <a:pt x="9140067" y="42891"/>
                </a:lnTo>
                <a:lnTo>
                  <a:pt x="9101733" y="15498"/>
                </a:lnTo>
                <a:lnTo>
                  <a:pt x="9055316" y="1899"/>
                </a:lnTo>
                <a:lnTo>
                  <a:pt x="9017402" y="0"/>
                </a:lnTo>
                <a:close/>
              </a:path>
            </a:pathLst>
          </a:custGeom>
          <a:solidFill>
            <a:srgbClr val="6C6C6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2200436" y="3391951"/>
            <a:ext cx="7653655" cy="5897880"/>
            <a:chOff x="2200436" y="3391951"/>
            <a:chExt cx="7653655" cy="5897880"/>
          </a:xfrm>
        </p:grpSpPr>
        <p:sp>
          <p:nvSpPr>
            <p:cNvPr id="8" name="object 8"/>
            <p:cNvSpPr/>
            <p:nvPr/>
          </p:nvSpPr>
          <p:spPr>
            <a:xfrm>
              <a:off x="2200436" y="3391951"/>
              <a:ext cx="7653655" cy="5897880"/>
            </a:xfrm>
            <a:custGeom>
              <a:avLst/>
              <a:gdLst/>
              <a:ahLst/>
              <a:cxnLst/>
              <a:rect l="l" t="t" r="r" b="b"/>
              <a:pathLst>
                <a:path w="7653655" h="5897880">
                  <a:moveTo>
                    <a:pt x="7429101" y="0"/>
                  </a:moveTo>
                  <a:lnTo>
                    <a:pt x="225087" y="0"/>
                  </a:lnTo>
                  <a:lnTo>
                    <a:pt x="181730" y="171"/>
                  </a:lnTo>
                  <a:lnTo>
                    <a:pt x="118721" y="4632"/>
                  </a:lnTo>
                  <a:lnTo>
                    <a:pt x="65767" y="24220"/>
                  </a:lnTo>
                  <a:lnTo>
                    <a:pt x="24220" y="65767"/>
                  </a:lnTo>
                  <a:lnTo>
                    <a:pt x="4631" y="118721"/>
                  </a:lnTo>
                  <a:lnTo>
                    <a:pt x="171" y="181309"/>
                  </a:lnTo>
                  <a:lnTo>
                    <a:pt x="0" y="224090"/>
                  </a:lnTo>
                  <a:lnTo>
                    <a:pt x="3" y="5673207"/>
                  </a:lnTo>
                  <a:lnTo>
                    <a:pt x="171" y="5715567"/>
                  </a:lnTo>
                  <a:lnTo>
                    <a:pt x="4636" y="5778592"/>
                  </a:lnTo>
                  <a:lnTo>
                    <a:pt x="24220" y="5831530"/>
                  </a:lnTo>
                  <a:lnTo>
                    <a:pt x="65767" y="5873077"/>
                  </a:lnTo>
                  <a:lnTo>
                    <a:pt x="118705" y="5892664"/>
                  </a:lnTo>
                  <a:lnTo>
                    <a:pt x="181309" y="5897126"/>
                  </a:lnTo>
                  <a:lnTo>
                    <a:pt x="224090" y="5897297"/>
                  </a:lnTo>
                  <a:lnTo>
                    <a:pt x="7428105" y="5897297"/>
                  </a:lnTo>
                  <a:lnTo>
                    <a:pt x="7471462" y="5897126"/>
                  </a:lnTo>
                  <a:lnTo>
                    <a:pt x="7534471" y="5892664"/>
                  </a:lnTo>
                  <a:lnTo>
                    <a:pt x="7587425" y="5873077"/>
                  </a:lnTo>
                  <a:lnTo>
                    <a:pt x="7628972" y="5831530"/>
                  </a:lnTo>
                  <a:lnTo>
                    <a:pt x="7648561" y="5778576"/>
                  </a:lnTo>
                  <a:lnTo>
                    <a:pt x="7653020" y="5715988"/>
                  </a:lnTo>
                  <a:lnTo>
                    <a:pt x="7653192" y="5673207"/>
                  </a:lnTo>
                  <a:lnTo>
                    <a:pt x="7653188" y="224090"/>
                  </a:lnTo>
                  <a:lnTo>
                    <a:pt x="7653020" y="181730"/>
                  </a:lnTo>
                  <a:lnTo>
                    <a:pt x="7648555" y="118705"/>
                  </a:lnTo>
                  <a:lnTo>
                    <a:pt x="7628972" y="65767"/>
                  </a:lnTo>
                  <a:lnTo>
                    <a:pt x="7587425" y="24220"/>
                  </a:lnTo>
                  <a:lnTo>
                    <a:pt x="7534486" y="4632"/>
                  </a:lnTo>
                  <a:lnTo>
                    <a:pt x="7505959" y="1372"/>
                  </a:lnTo>
                  <a:lnTo>
                    <a:pt x="7471882" y="171"/>
                  </a:lnTo>
                  <a:lnTo>
                    <a:pt x="7429101" y="0"/>
                  </a:lnTo>
                  <a:close/>
                </a:path>
              </a:pathLst>
            </a:custGeom>
            <a:solidFill>
              <a:srgbClr val="6C6C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42766" y="3565910"/>
              <a:ext cx="7368540" cy="5549900"/>
            </a:xfrm>
            <a:custGeom>
              <a:avLst/>
              <a:gdLst/>
              <a:ahLst/>
              <a:cxnLst/>
              <a:rect l="l" t="t" r="r" b="b"/>
              <a:pathLst>
                <a:path w="7368540" h="5549900">
                  <a:moveTo>
                    <a:pt x="7368532" y="0"/>
                  </a:moveTo>
                  <a:lnTo>
                    <a:pt x="0" y="0"/>
                  </a:lnTo>
                  <a:lnTo>
                    <a:pt x="0" y="5549379"/>
                  </a:lnTo>
                  <a:lnTo>
                    <a:pt x="7368532" y="5549379"/>
                  </a:lnTo>
                  <a:lnTo>
                    <a:pt x="7368532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942318" y="4052316"/>
            <a:ext cx="207010" cy="48196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0"/>
              </a:spcBef>
            </a:pPr>
            <a:r>
              <a:rPr sz="26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endParaRPr sz="26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62703" y="4052316"/>
            <a:ext cx="207010" cy="48196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0"/>
              </a:spcBef>
            </a:pPr>
            <a:r>
              <a:rPr sz="26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endParaRPr sz="26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83088" y="4052316"/>
            <a:ext cx="207010" cy="48196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0"/>
              </a:spcBef>
            </a:pPr>
            <a:r>
              <a:rPr sz="26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endParaRPr sz="26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13944" y="4052316"/>
            <a:ext cx="207010" cy="48196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0"/>
              </a:spcBef>
            </a:pPr>
            <a:r>
              <a:rPr sz="26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endParaRPr sz="260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34328" y="4052316"/>
            <a:ext cx="207010" cy="48196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0"/>
              </a:spcBef>
            </a:pPr>
            <a:r>
              <a:rPr sz="26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5</a:t>
            </a:r>
            <a:endParaRPr sz="260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554713" y="4052316"/>
            <a:ext cx="207010" cy="48196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0"/>
              </a:spcBef>
            </a:pPr>
            <a:r>
              <a:rPr sz="26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6</a:t>
            </a:r>
            <a:endParaRPr sz="260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526538" y="3888136"/>
            <a:ext cx="6651625" cy="865505"/>
          </a:xfrm>
          <a:custGeom>
            <a:avLst/>
            <a:gdLst/>
            <a:ahLst/>
            <a:cxnLst/>
            <a:rect l="l" t="t" r="r" b="b"/>
            <a:pathLst>
              <a:path w="6651625" h="865504">
                <a:moveTo>
                  <a:pt x="1037386" y="0"/>
                </a:moveTo>
                <a:lnTo>
                  <a:pt x="0" y="0"/>
                </a:lnTo>
                <a:lnTo>
                  <a:pt x="0" y="865162"/>
                </a:lnTo>
                <a:lnTo>
                  <a:pt x="1037386" y="865162"/>
                </a:lnTo>
                <a:lnTo>
                  <a:pt x="1037386" y="0"/>
                </a:lnTo>
                <a:close/>
              </a:path>
              <a:path w="6651625" h="865504">
                <a:moveTo>
                  <a:pt x="2160219" y="0"/>
                </a:moveTo>
                <a:lnTo>
                  <a:pt x="1122832" y="0"/>
                </a:lnTo>
                <a:lnTo>
                  <a:pt x="1122832" y="865162"/>
                </a:lnTo>
                <a:lnTo>
                  <a:pt x="2160219" y="865162"/>
                </a:lnTo>
                <a:lnTo>
                  <a:pt x="2160219" y="0"/>
                </a:lnTo>
                <a:close/>
              </a:path>
              <a:path w="6651625" h="865504">
                <a:moveTo>
                  <a:pt x="3283039" y="0"/>
                </a:moveTo>
                <a:lnTo>
                  <a:pt x="2245652" y="0"/>
                </a:lnTo>
                <a:lnTo>
                  <a:pt x="2245652" y="865162"/>
                </a:lnTo>
                <a:lnTo>
                  <a:pt x="3283039" y="865162"/>
                </a:lnTo>
                <a:lnTo>
                  <a:pt x="3283039" y="0"/>
                </a:lnTo>
                <a:close/>
              </a:path>
              <a:path w="6651625" h="865504">
                <a:moveTo>
                  <a:pt x="4405871" y="0"/>
                </a:moveTo>
                <a:lnTo>
                  <a:pt x="3368471" y="0"/>
                </a:lnTo>
                <a:lnTo>
                  <a:pt x="3368471" y="865162"/>
                </a:lnTo>
                <a:lnTo>
                  <a:pt x="4405871" y="865162"/>
                </a:lnTo>
                <a:lnTo>
                  <a:pt x="4405871" y="0"/>
                </a:lnTo>
                <a:close/>
              </a:path>
              <a:path w="6651625" h="865504">
                <a:moveTo>
                  <a:pt x="5528691" y="0"/>
                </a:moveTo>
                <a:lnTo>
                  <a:pt x="4491304" y="0"/>
                </a:lnTo>
                <a:lnTo>
                  <a:pt x="4491304" y="865162"/>
                </a:lnTo>
                <a:lnTo>
                  <a:pt x="5528691" y="865162"/>
                </a:lnTo>
                <a:lnTo>
                  <a:pt x="5528691" y="0"/>
                </a:lnTo>
                <a:close/>
              </a:path>
              <a:path w="6651625" h="865504">
                <a:moveTo>
                  <a:pt x="6651511" y="0"/>
                </a:moveTo>
                <a:lnTo>
                  <a:pt x="5614124" y="0"/>
                </a:lnTo>
                <a:lnTo>
                  <a:pt x="5614124" y="865162"/>
                </a:lnTo>
                <a:lnTo>
                  <a:pt x="6651511" y="865162"/>
                </a:lnTo>
                <a:lnTo>
                  <a:pt x="6651511" y="0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342766" y="3565910"/>
            <a:ext cx="7368540" cy="554990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3700">
              <a:latin typeface="Times New Roman"/>
              <a:cs typeface="Times New Roman"/>
            </a:endParaRPr>
          </a:p>
          <a:p>
            <a:pPr marL="599440">
              <a:lnSpc>
                <a:spcPct val="100000"/>
              </a:lnSpc>
              <a:tabLst>
                <a:tab pos="1719580" algn="l"/>
                <a:tab pos="2839720" algn="l"/>
                <a:tab pos="3970654" algn="l"/>
                <a:tab pos="5091430" algn="l"/>
                <a:tab pos="6211570" algn="l"/>
              </a:tabLst>
            </a:pPr>
            <a:r>
              <a:rPr sz="26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1	2	3	4	5	6</a:t>
            </a:r>
            <a:endParaRPr sz="2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811" y="395664"/>
            <a:ext cx="4755515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45" dirty="0"/>
              <a:t>Flexbox</a:t>
            </a:r>
          </a:p>
        </p:txBody>
      </p:sp>
      <p:sp>
        <p:nvSpPr>
          <p:cNvPr id="3" name="object 3"/>
          <p:cNvSpPr/>
          <p:nvPr/>
        </p:nvSpPr>
        <p:spPr>
          <a:xfrm>
            <a:off x="1435568" y="9373786"/>
            <a:ext cx="9183370" cy="331470"/>
          </a:xfrm>
          <a:custGeom>
            <a:avLst/>
            <a:gdLst/>
            <a:ahLst/>
            <a:cxnLst/>
            <a:rect l="l" t="t" r="r" b="b"/>
            <a:pathLst>
              <a:path w="9183370" h="331470">
                <a:moveTo>
                  <a:pt x="9017402" y="0"/>
                </a:moveTo>
                <a:lnTo>
                  <a:pt x="165527" y="0"/>
                </a:lnTo>
                <a:lnTo>
                  <a:pt x="162283" y="29"/>
                </a:lnTo>
                <a:lnTo>
                  <a:pt x="81194" y="15498"/>
                </a:lnTo>
                <a:lnTo>
                  <a:pt x="42861" y="42891"/>
                </a:lnTo>
                <a:lnTo>
                  <a:pt x="15467" y="81224"/>
                </a:lnTo>
                <a:lnTo>
                  <a:pt x="1868" y="127642"/>
                </a:lnTo>
                <a:lnTo>
                  <a:pt x="0" y="162313"/>
                </a:lnTo>
                <a:lnTo>
                  <a:pt x="0" y="168802"/>
                </a:lnTo>
                <a:lnTo>
                  <a:pt x="15467" y="249891"/>
                </a:lnTo>
                <a:lnTo>
                  <a:pt x="42861" y="288224"/>
                </a:lnTo>
                <a:lnTo>
                  <a:pt x="81194" y="315618"/>
                </a:lnTo>
                <a:lnTo>
                  <a:pt x="127611" y="329217"/>
                </a:lnTo>
                <a:lnTo>
                  <a:pt x="165527" y="331115"/>
                </a:lnTo>
                <a:lnTo>
                  <a:pt x="9017402" y="331115"/>
                </a:lnTo>
                <a:lnTo>
                  <a:pt x="9101733" y="315618"/>
                </a:lnTo>
                <a:lnTo>
                  <a:pt x="9140067" y="288224"/>
                </a:lnTo>
                <a:lnTo>
                  <a:pt x="9167462" y="249891"/>
                </a:lnTo>
                <a:lnTo>
                  <a:pt x="9181061" y="203474"/>
                </a:lnTo>
                <a:lnTo>
                  <a:pt x="9182927" y="168802"/>
                </a:lnTo>
                <a:lnTo>
                  <a:pt x="9182927" y="162313"/>
                </a:lnTo>
                <a:lnTo>
                  <a:pt x="9167462" y="81224"/>
                </a:lnTo>
                <a:lnTo>
                  <a:pt x="9140067" y="42891"/>
                </a:lnTo>
                <a:lnTo>
                  <a:pt x="9101733" y="15498"/>
                </a:lnTo>
                <a:lnTo>
                  <a:pt x="9055316" y="1899"/>
                </a:lnTo>
                <a:lnTo>
                  <a:pt x="9017402" y="0"/>
                </a:lnTo>
                <a:close/>
              </a:path>
            </a:pathLst>
          </a:custGeom>
          <a:solidFill>
            <a:srgbClr val="6C6C6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200436" y="3391951"/>
            <a:ext cx="7653655" cy="5897880"/>
            <a:chOff x="2200436" y="3391951"/>
            <a:chExt cx="7653655" cy="5897880"/>
          </a:xfrm>
        </p:grpSpPr>
        <p:sp>
          <p:nvSpPr>
            <p:cNvPr id="5" name="object 5"/>
            <p:cNvSpPr/>
            <p:nvPr/>
          </p:nvSpPr>
          <p:spPr>
            <a:xfrm>
              <a:off x="2200436" y="3391951"/>
              <a:ext cx="7653655" cy="5897880"/>
            </a:xfrm>
            <a:custGeom>
              <a:avLst/>
              <a:gdLst/>
              <a:ahLst/>
              <a:cxnLst/>
              <a:rect l="l" t="t" r="r" b="b"/>
              <a:pathLst>
                <a:path w="7653655" h="5897880">
                  <a:moveTo>
                    <a:pt x="7429101" y="0"/>
                  </a:moveTo>
                  <a:lnTo>
                    <a:pt x="225087" y="0"/>
                  </a:lnTo>
                  <a:lnTo>
                    <a:pt x="181730" y="171"/>
                  </a:lnTo>
                  <a:lnTo>
                    <a:pt x="118721" y="4632"/>
                  </a:lnTo>
                  <a:lnTo>
                    <a:pt x="65767" y="24220"/>
                  </a:lnTo>
                  <a:lnTo>
                    <a:pt x="24220" y="65767"/>
                  </a:lnTo>
                  <a:lnTo>
                    <a:pt x="4631" y="118721"/>
                  </a:lnTo>
                  <a:lnTo>
                    <a:pt x="171" y="181309"/>
                  </a:lnTo>
                  <a:lnTo>
                    <a:pt x="0" y="224090"/>
                  </a:lnTo>
                  <a:lnTo>
                    <a:pt x="3" y="5673207"/>
                  </a:lnTo>
                  <a:lnTo>
                    <a:pt x="171" y="5715567"/>
                  </a:lnTo>
                  <a:lnTo>
                    <a:pt x="4636" y="5778592"/>
                  </a:lnTo>
                  <a:lnTo>
                    <a:pt x="24220" y="5831530"/>
                  </a:lnTo>
                  <a:lnTo>
                    <a:pt x="65767" y="5873077"/>
                  </a:lnTo>
                  <a:lnTo>
                    <a:pt x="118705" y="5892664"/>
                  </a:lnTo>
                  <a:lnTo>
                    <a:pt x="181309" y="5897126"/>
                  </a:lnTo>
                  <a:lnTo>
                    <a:pt x="224090" y="5897297"/>
                  </a:lnTo>
                  <a:lnTo>
                    <a:pt x="7428105" y="5897297"/>
                  </a:lnTo>
                  <a:lnTo>
                    <a:pt x="7471462" y="5897126"/>
                  </a:lnTo>
                  <a:lnTo>
                    <a:pt x="7534471" y="5892664"/>
                  </a:lnTo>
                  <a:lnTo>
                    <a:pt x="7587425" y="5873077"/>
                  </a:lnTo>
                  <a:lnTo>
                    <a:pt x="7628972" y="5831530"/>
                  </a:lnTo>
                  <a:lnTo>
                    <a:pt x="7648561" y="5778576"/>
                  </a:lnTo>
                  <a:lnTo>
                    <a:pt x="7653020" y="5715988"/>
                  </a:lnTo>
                  <a:lnTo>
                    <a:pt x="7653192" y="5673207"/>
                  </a:lnTo>
                  <a:lnTo>
                    <a:pt x="7653188" y="224090"/>
                  </a:lnTo>
                  <a:lnTo>
                    <a:pt x="7653020" y="181730"/>
                  </a:lnTo>
                  <a:lnTo>
                    <a:pt x="7648555" y="118705"/>
                  </a:lnTo>
                  <a:lnTo>
                    <a:pt x="7628972" y="65767"/>
                  </a:lnTo>
                  <a:lnTo>
                    <a:pt x="7587425" y="24220"/>
                  </a:lnTo>
                  <a:lnTo>
                    <a:pt x="7534486" y="4632"/>
                  </a:lnTo>
                  <a:lnTo>
                    <a:pt x="7505959" y="1372"/>
                  </a:lnTo>
                  <a:lnTo>
                    <a:pt x="7471882" y="171"/>
                  </a:lnTo>
                  <a:lnTo>
                    <a:pt x="7429101" y="0"/>
                  </a:lnTo>
                  <a:close/>
                </a:path>
              </a:pathLst>
            </a:custGeom>
            <a:solidFill>
              <a:srgbClr val="6C6C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42766" y="3565910"/>
              <a:ext cx="7368540" cy="5549900"/>
            </a:xfrm>
            <a:custGeom>
              <a:avLst/>
              <a:gdLst/>
              <a:ahLst/>
              <a:cxnLst/>
              <a:rect l="l" t="t" r="r" b="b"/>
              <a:pathLst>
                <a:path w="7368540" h="5549900">
                  <a:moveTo>
                    <a:pt x="7368532" y="0"/>
                  </a:moveTo>
                  <a:lnTo>
                    <a:pt x="0" y="0"/>
                  </a:lnTo>
                  <a:lnTo>
                    <a:pt x="0" y="5549379"/>
                  </a:lnTo>
                  <a:lnTo>
                    <a:pt x="7368532" y="5549379"/>
                  </a:lnTo>
                  <a:lnTo>
                    <a:pt x="7368532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26538" y="3888136"/>
              <a:ext cx="6651625" cy="865505"/>
            </a:xfrm>
            <a:custGeom>
              <a:avLst/>
              <a:gdLst/>
              <a:ahLst/>
              <a:cxnLst/>
              <a:rect l="l" t="t" r="r" b="b"/>
              <a:pathLst>
                <a:path w="6651625" h="865504">
                  <a:moveTo>
                    <a:pt x="1037386" y="0"/>
                  </a:moveTo>
                  <a:lnTo>
                    <a:pt x="0" y="0"/>
                  </a:lnTo>
                  <a:lnTo>
                    <a:pt x="0" y="865162"/>
                  </a:lnTo>
                  <a:lnTo>
                    <a:pt x="1037386" y="865162"/>
                  </a:lnTo>
                  <a:lnTo>
                    <a:pt x="1037386" y="0"/>
                  </a:lnTo>
                  <a:close/>
                </a:path>
                <a:path w="6651625" h="865504">
                  <a:moveTo>
                    <a:pt x="2160219" y="0"/>
                  </a:moveTo>
                  <a:lnTo>
                    <a:pt x="1122832" y="0"/>
                  </a:lnTo>
                  <a:lnTo>
                    <a:pt x="1122832" y="865162"/>
                  </a:lnTo>
                  <a:lnTo>
                    <a:pt x="2160219" y="865162"/>
                  </a:lnTo>
                  <a:lnTo>
                    <a:pt x="2160219" y="0"/>
                  </a:lnTo>
                  <a:close/>
                </a:path>
                <a:path w="6651625" h="865504">
                  <a:moveTo>
                    <a:pt x="3283039" y="0"/>
                  </a:moveTo>
                  <a:lnTo>
                    <a:pt x="2245652" y="0"/>
                  </a:lnTo>
                  <a:lnTo>
                    <a:pt x="2245652" y="865162"/>
                  </a:lnTo>
                  <a:lnTo>
                    <a:pt x="3283039" y="865162"/>
                  </a:lnTo>
                  <a:lnTo>
                    <a:pt x="3283039" y="0"/>
                  </a:lnTo>
                  <a:close/>
                </a:path>
                <a:path w="6651625" h="865504">
                  <a:moveTo>
                    <a:pt x="4405871" y="0"/>
                  </a:moveTo>
                  <a:lnTo>
                    <a:pt x="3368471" y="0"/>
                  </a:lnTo>
                  <a:lnTo>
                    <a:pt x="3368471" y="865162"/>
                  </a:lnTo>
                  <a:lnTo>
                    <a:pt x="4405871" y="865162"/>
                  </a:lnTo>
                  <a:lnTo>
                    <a:pt x="4405871" y="0"/>
                  </a:lnTo>
                  <a:close/>
                </a:path>
                <a:path w="6651625" h="865504">
                  <a:moveTo>
                    <a:pt x="5528691" y="0"/>
                  </a:moveTo>
                  <a:lnTo>
                    <a:pt x="4491304" y="0"/>
                  </a:lnTo>
                  <a:lnTo>
                    <a:pt x="4491304" y="865162"/>
                  </a:lnTo>
                  <a:lnTo>
                    <a:pt x="5528691" y="865162"/>
                  </a:lnTo>
                  <a:lnTo>
                    <a:pt x="5528691" y="0"/>
                  </a:lnTo>
                  <a:close/>
                </a:path>
                <a:path w="6651625" h="865504">
                  <a:moveTo>
                    <a:pt x="6651511" y="0"/>
                  </a:moveTo>
                  <a:lnTo>
                    <a:pt x="5614124" y="0"/>
                  </a:lnTo>
                  <a:lnTo>
                    <a:pt x="5614124" y="865162"/>
                  </a:lnTo>
                  <a:lnTo>
                    <a:pt x="6651511" y="865162"/>
                  </a:lnTo>
                  <a:lnTo>
                    <a:pt x="6651511" y="0"/>
                  </a:lnTo>
                  <a:close/>
                </a:path>
              </a:pathLst>
            </a:custGeom>
            <a:solidFill>
              <a:srgbClr val="4343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3276527" y="2733737"/>
            <a:ext cx="4100195" cy="7391400"/>
            <a:chOff x="13276527" y="2733737"/>
            <a:chExt cx="4100195" cy="7391400"/>
          </a:xfrm>
        </p:grpSpPr>
        <p:sp>
          <p:nvSpPr>
            <p:cNvPr id="9" name="object 9"/>
            <p:cNvSpPr/>
            <p:nvPr/>
          </p:nvSpPr>
          <p:spPr>
            <a:xfrm>
              <a:off x="13276527" y="2733737"/>
              <a:ext cx="4100195" cy="7391400"/>
            </a:xfrm>
            <a:custGeom>
              <a:avLst/>
              <a:gdLst/>
              <a:ahLst/>
              <a:cxnLst/>
              <a:rect l="l" t="t" r="r" b="b"/>
              <a:pathLst>
                <a:path w="4100194" h="7391400">
                  <a:moveTo>
                    <a:pt x="3652014" y="0"/>
                  </a:moveTo>
                  <a:lnTo>
                    <a:pt x="450174" y="0"/>
                  </a:lnTo>
                  <a:lnTo>
                    <a:pt x="379156" y="175"/>
                  </a:lnTo>
                  <a:lnTo>
                    <a:pt x="320470" y="1405"/>
                  </a:lnTo>
                  <a:lnTo>
                    <a:pt x="270789" y="4743"/>
                  </a:lnTo>
                  <a:lnTo>
                    <a:pt x="226786" y="11244"/>
                  </a:lnTo>
                  <a:lnTo>
                    <a:pt x="185135" y="21962"/>
                  </a:lnTo>
                  <a:lnTo>
                    <a:pt x="141696" y="42252"/>
                  </a:lnTo>
                  <a:lnTo>
                    <a:pt x="102887" y="69485"/>
                  </a:lnTo>
                  <a:lnTo>
                    <a:pt x="69480" y="102892"/>
                  </a:lnTo>
                  <a:lnTo>
                    <a:pt x="42247" y="141701"/>
                  </a:lnTo>
                  <a:lnTo>
                    <a:pt x="21957" y="185144"/>
                  </a:lnTo>
                  <a:lnTo>
                    <a:pt x="11239" y="226792"/>
                  </a:lnTo>
                  <a:lnTo>
                    <a:pt x="4734" y="270793"/>
                  </a:lnTo>
                  <a:lnTo>
                    <a:pt x="1405" y="320042"/>
                  </a:lnTo>
                  <a:lnTo>
                    <a:pt x="175" y="378137"/>
                  </a:lnTo>
                  <a:lnTo>
                    <a:pt x="0" y="448181"/>
                  </a:lnTo>
                  <a:lnTo>
                    <a:pt x="4" y="6942590"/>
                  </a:lnTo>
                  <a:lnTo>
                    <a:pt x="175" y="7011614"/>
                  </a:lnTo>
                  <a:lnTo>
                    <a:pt x="1405" y="7070299"/>
                  </a:lnTo>
                  <a:lnTo>
                    <a:pt x="4761" y="7120106"/>
                  </a:lnTo>
                  <a:lnTo>
                    <a:pt x="11246" y="7163995"/>
                  </a:lnTo>
                  <a:lnTo>
                    <a:pt x="21957" y="7205627"/>
                  </a:lnTo>
                  <a:lnTo>
                    <a:pt x="42247" y="7249070"/>
                  </a:lnTo>
                  <a:lnTo>
                    <a:pt x="69480" y="7287879"/>
                  </a:lnTo>
                  <a:lnTo>
                    <a:pt x="102887" y="7321285"/>
                  </a:lnTo>
                  <a:lnTo>
                    <a:pt x="141696" y="7348518"/>
                  </a:lnTo>
                  <a:lnTo>
                    <a:pt x="185135" y="7368809"/>
                  </a:lnTo>
                  <a:lnTo>
                    <a:pt x="226770" y="7379526"/>
                  </a:lnTo>
                  <a:lnTo>
                    <a:pt x="270661" y="7386027"/>
                  </a:lnTo>
                  <a:lnTo>
                    <a:pt x="320038" y="7389366"/>
                  </a:lnTo>
                  <a:lnTo>
                    <a:pt x="378132" y="7390596"/>
                  </a:lnTo>
                  <a:lnTo>
                    <a:pt x="448174" y="7390771"/>
                  </a:lnTo>
                  <a:lnTo>
                    <a:pt x="3650024" y="7390771"/>
                  </a:lnTo>
                  <a:lnTo>
                    <a:pt x="3721037" y="7390596"/>
                  </a:lnTo>
                  <a:lnTo>
                    <a:pt x="3779721" y="7389366"/>
                  </a:lnTo>
                  <a:lnTo>
                    <a:pt x="3829400" y="7386027"/>
                  </a:lnTo>
                  <a:lnTo>
                    <a:pt x="3873402" y="7379526"/>
                  </a:lnTo>
                  <a:lnTo>
                    <a:pt x="3915053" y="7368809"/>
                  </a:lnTo>
                  <a:lnTo>
                    <a:pt x="3958493" y="7348518"/>
                  </a:lnTo>
                  <a:lnTo>
                    <a:pt x="3997301" y="7321285"/>
                  </a:lnTo>
                  <a:lnTo>
                    <a:pt x="4030708" y="7287879"/>
                  </a:lnTo>
                  <a:lnTo>
                    <a:pt x="4057942" y="7249070"/>
                  </a:lnTo>
                  <a:lnTo>
                    <a:pt x="4078231" y="7205627"/>
                  </a:lnTo>
                  <a:lnTo>
                    <a:pt x="4088954" y="7163979"/>
                  </a:lnTo>
                  <a:lnTo>
                    <a:pt x="4095463" y="7119978"/>
                  </a:lnTo>
                  <a:lnTo>
                    <a:pt x="4098793" y="7070729"/>
                  </a:lnTo>
                  <a:lnTo>
                    <a:pt x="4100024" y="7012634"/>
                  </a:lnTo>
                  <a:lnTo>
                    <a:pt x="4100199" y="6942590"/>
                  </a:lnTo>
                  <a:lnTo>
                    <a:pt x="4100194" y="448181"/>
                  </a:lnTo>
                  <a:lnTo>
                    <a:pt x="4100024" y="379157"/>
                  </a:lnTo>
                  <a:lnTo>
                    <a:pt x="4098793" y="320472"/>
                  </a:lnTo>
                  <a:lnTo>
                    <a:pt x="4095435" y="270665"/>
                  </a:lnTo>
                  <a:lnTo>
                    <a:pt x="4088948" y="226776"/>
                  </a:lnTo>
                  <a:lnTo>
                    <a:pt x="4078231" y="185144"/>
                  </a:lnTo>
                  <a:lnTo>
                    <a:pt x="4057942" y="141701"/>
                  </a:lnTo>
                  <a:lnTo>
                    <a:pt x="4030708" y="102892"/>
                  </a:lnTo>
                  <a:lnTo>
                    <a:pt x="3997301" y="69485"/>
                  </a:lnTo>
                  <a:lnTo>
                    <a:pt x="3958493" y="42252"/>
                  </a:lnTo>
                  <a:lnTo>
                    <a:pt x="3915053" y="21962"/>
                  </a:lnTo>
                  <a:lnTo>
                    <a:pt x="3873418" y="11244"/>
                  </a:lnTo>
                  <a:lnTo>
                    <a:pt x="3829527" y="4743"/>
                  </a:lnTo>
                  <a:lnTo>
                    <a:pt x="3780150" y="1405"/>
                  </a:lnTo>
                  <a:lnTo>
                    <a:pt x="3722056" y="175"/>
                  </a:lnTo>
                  <a:lnTo>
                    <a:pt x="3652014" y="0"/>
                  </a:lnTo>
                  <a:close/>
                </a:path>
              </a:pathLst>
            </a:custGeom>
            <a:solidFill>
              <a:srgbClr val="6C6C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418858" y="3239799"/>
              <a:ext cx="3815715" cy="6379210"/>
            </a:xfrm>
            <a:custGeom>
              <a:avLst/>
              <a:gdLst/>
              <a:ahLst/>
              <a:cxnLst/>
              <a:rect l="l" t="t" r="r" b="b"/>
              <a:pathLst>
                <a:path w="3815715" h="6379209">
                  <a:moveTo>
                    <a:pt x="3815539" y="0"/>
                  </a:moveTo>
                  <a:lnTo>
                    <a:pt x="0" y="0"/>
                  </a:lnTo>
                  <a:lnTo>
                    <a:pt x="0" y="6378648"/>
                  </a:lnTo>
                  <a:lnTo>
                    <a:pt x="3815539" y="6378648"/>
                  </a:lnTo>
                  <a:lnTo>
                    <a:pt x="3815539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685101" y="3571119"/>
              <a:ext cx="1037590" cy="865505"/>
            </a:xfrm>
            <a:custGeom>
              <a:avLst/>
              <a:gdLst/>
              <a:ahLst/>
              <a:cxnLst/>
              <a:rect l="l" t="t" r="r" b="b"/>
              <a:pathLst>
                <a:path w="1037590" h="865504">
                  <a:moveTo>
                    <a:pt x="1037389" y="0"/>
                  </a:moveTo>
                  <a:lnTo>
                    <a:pt x="0" y="0"/>
                  </a:lnTo>
                  <a:lnTo>
                    <a:pt x="0" y="865160"/>
                  </a:lnTo>
                  <a:lnTo>
                    <a:pt x="1037389" y="865160"/>
                  </a:lnTo>
                  <a:lnTo>
                    <a:pt x="1037389" y="0"/>
                  </a:lnTo>
                  <a:close/>
                </a:path>
              </a:pathLst>
            </a:custGeom>
            <a:solidFill>
              <a:srgbClr val="4343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342766" y="3565910"/>
            <a:ext cx="7368540" cy="554990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3700">
              <a:latin typeface="Times New Roman"/>
              <a:cs typeface="Times New Roman"/>
            </a:endParaRPr>
          </a:p>
          <a:p>
            <a:pPr marL="599440">
              <a:lnSpc>
                <a:spcPct val="100000"/>
              </a:lnSpc>
              <a:tabLst>
                <a:tab pos="1719580" algn="l"/>
                <a:tab pos="2839720" algn="l"/>
                <a:tab pos="3970654" algn="l"/>
                <a:tab pos="5091430" algn="l"/>
                <a:tab pos="6211570" algn="l"/>
              </a:tabLst>
            </a:pPr>
            <a:r>
              <a:rPr sz="26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1	2	3	4	5	6</a:t>
            </a:r>
            <a:endParaRPr sz="26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104283" y="3777760"/>
            <a:ext cx="21971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6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endParaRPr sz="260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807925" y="3571119"/>
            <a:ext cx="1037590" cy="865505"/>
          </a:xfrm>
          <a:custGeom>
            <a:avLst/>
            <a:gdLst/>
            <a:ahLst/>
            <a:cxnLst/>
            <a:rect l="l" t="t" r="r" b="b"/>
            <a:pathLst>
              <a:path w="1037590" h="865504">
                <a:moveTo>
                  <a:pt x="1037389" y="0"/>
                </a:moveTo>
                <a:lnTo>
                  <a:pt x="0" y="0"/>
                </a:lnTo>
                <a:lnTo>
                  <a:pt x="0" y="865160"/>
                </a:lnTo>
                <a:lnTo>
                  <a:pt x="1037389" y="865160"/>
                </a:lnTo>
                <a:lnTo>
                  <a:pt x="1037389" y="0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5224667" y="3777760"/>
            <a:ext cx="21971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6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endParaRPr sz="260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930750" y="3571119"/>
            <a:ext cx="1037590" cy="865505"/>
          </a:xfrm>
          <a:custGeom>
            <a:avLst/>
            <a:gdLst/>
            <a:ahLst/>
            <a:cxnLst/>
            <a:rect l="l" t="t" r="r" b="b"/>
            <a:pathLst>
              <a:path w="1037590" h="865504">
                <a:moveTo>
                  <a:pt x="1037389" y="0"/>
                </a:moveTo>
                <a:lnTo>
                  <a:pt x="0" y="0"/>
                </a:lnTo>
                <a:lnTo>
                  <a:pt x="0" y="865160"/>
                </a:lnTo>
                <a:lnTo>
                  <a:pt x="1037389" y="865160"/>
                </a:lnTo>
                <a:lnTo>
                  <a:pt x="1037389" y="0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6345051" y="3777760"/>
            <a:ext cx="21971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6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endParaRPr sz="2600">
              <a:latin typeface="Lucida Sans Unicode"/>
              <a:cs typeface="Lucida Sans Unicode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3685101" y="4575003"/>
            <a:ext cx="1037590" cy="865505"/>
          </a:xfrm>
          <a:custGeom>
            <a:avLst/>
            <a:gdLst/>
            <a:ahLst/>
            <a:cxnLst/>
            <a:rect l="l" t="t" r="r" b="b"/>
            <a:pathLst>
              <a:path w="1037590" h="865504">
                <a:moveTo>
                  <a:pt x="1037389" y="0"/>
                </a:moveTo>
                <a:lnTo>
                  <a:pt x="0" y="0"/>
                </a:lnTo>
                <a:lnTo>
                  <a:pt x="0" y="865160"/>
                </a:lnTo>
                <a:lnTo>
                  <a:pt x="1037389" y="865160"/>
                </a:lnTo>
                <a:lnTo>
                  <a:pt x="1037389" y="0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4104283" y="4782965"/>
            <a:ext cx="21971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6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endParaRPr sz="2600">
              <a:latin typeface="Lucida Sans Unicode"/>
              <a:cs typeface="Lucida Sans Unicode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4807925" y="4575003"/>
            <a:ext cx="1037590" cy="865505"/>
          </a:xfrm>
          <a:custGeom>
            <a:avLst/>
            <a:gdLst/>
            <a:ahLst/>
            <a:cxnLst/>
            <a:rect l="l" t="t" r="r" b="b"/>
            <a:pathLst>
              <a:path w="1037590" h="865504">
                <a:moveTo>
                  <a:pt x="1037389" y="0"/>
                </a:moveTo>
                <a:lnTo>
                  <a:pt x="0" y="0"/>
                </a:lnTo>
                <a:lnTo>
                  <a:pt x="0" y="865160"/>
                </a:lnTo>
                <a:lnTo>
                  <a:pt x="1037389" y="865160"/>
                </a:lnTo>
                <a:lnTo>
                  <a:pt x="1037389" y="0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5224667" y="4782965"/>
            <a:ext cx="21971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6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5</a:t>
            </a:r>
            <a:endParaRPr sz="2600">
              <a:latin typeface="Lucida Sans Unicode"/>
              <a:cs typeface="Lucida Sans Unicode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5930750" y="4575003"/>
            <a:ext cx="1037590" cy="865505"/>
          </a:xfrm>
          <a:custGeom>
            <a:avLst/>
            <a:gdLst/>
            <a:ahLst/>
            <a:cxnLst/>
            <a:rect l="l" t="t" r="r" b="b"/>
            <a:pathLst>
              <a:path w="1037590" h="865504">
                <a:moveTo>
                  <a:pt x="1037389" y="0"/>
                </a:moveTo>
                <a:lnTo>
                  <a:pt x="0" y="0"/>
                </a:lnTo>
                <a:lnTo>
                  <a:pt x="0" y="865160"/>
                </a:lnTo>
                <a:lnTo>
                  <a:pt x="1037389" y="865160"/>
                </a:lnTo>
                <a:lnTo>
                  <a:pt x="1037389" y="0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6345051" y="4782965"/>
            <a:ext cx="21971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6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6</a:t>
            </a:r>
            <a:endParaRPr sz="2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97031" y="4814378"/>
            <a:ext cx="5920105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85" dirty="0"/>
              <a:t>Bootstrap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3880" y="0"/>
            <a:ext cx="19436715" cy="11308715"/>
            <a:chOff x="333880" y="0"/>
            <a:chExt cx="19436715" cy="11308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3880" y="0"/>
              <a:ext cx="19436340" cy="1130855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32513" y="1291240"/>
              <a:ext cx="3677299" cy="59751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20130" y="8051728"/>
              <a:ext cx="5541171" cy="24337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30489" y="4814378"/>
            <a:ext cx="2637155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10" dirty="0"/>
              <a:t>Sass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522" y="4898145"/>
            <a:ext cx="3797300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GB" sz="8250" spc="25" dirty="0"/>
              <a:t>Flask</a:t>
            </a:r>
            <a:endParaRPr sz="8250" dirty="0"/>
          </a:p>
        </p:txBody>
      </p:sp>
      <p:pic>
        <p:nvPicPr>
          <p:cNvPr id="3" name="object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4166850" y="4022840"/>
            <a:ext cx="4048155" cy="431473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2170" y="5013153"/>
            <a:ext cx="7851775" cy="1283044"/>
          </a:xfrm>
          <a:prstGeom prst="rect">
            <a:avLst/>
          </a:prstGeom>
        </p:spPr>
        <p:txBody>
          <a:bodyPr vert="horz" wrap="square" lIns="0" tIns="264795" rIns="0" bIns="0" rtlCol="0">
            <a:spAutoFit/>
          </a:bodyPr>
          <a:lstStyle/>
          <a:p>
            <a:pPr marL="12700" marR="5080" indent="492125" algn="ctr">
              <a:lnSpc>
                <a:spcPct val="79900"/>
              </a:lnSpc>
              <a:spcBef>
                <a:spcPts val="2085"/>
              </a:spcBef>
            </a:pPr>
            <a:r>
              <a:rPr lang="en-GB" sz="8250" spc="-35" dirty="0"/>
              <a:t>MongoDB</a:t>
            </a:r>
            <a:endParaRPr sz="8250" dirty="0"/>
          </a:p>
        </p:txBody>
      </p:sp>
      <p:pic>
        <p:nvPicPr>
          <p:cNvPr id="5" name="object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3404850" y="3495227"/>
            <a:ext cx="4318895" cy="43188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3026" y="4898145"/>
            <a:ext cx="5594350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250" spc="114" dirty="0"/>
              <a:t>JavaScript</a:t>
            </a:r>
            <a:endParaRPr sz="82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52978" y="3102623"/>
            <a:ext cx="4810123" cy="481012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47184" y="2531066"/>
            <a:ext cx="8021722" cy="624642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99816" y="4898145"/>
            <a:ext cx="7958455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250" spc="-10" dirty="0"/>
              <a:t>User</a:t>
            </a:r>
            <a:r>
              <a:rPr sz="8250" spc="-470" dirty="0"/>
              <a:t> </a:t>
            </a:r>
            <a:r>
              <a:rPr sz="8250" spc="-55" dirty="0"/>
              <a:t>Interfaces</a:t>
            </a:r>
            <a:endParaRPr sz="825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5689" y="4898145"/>
            <a:ext cx="9775190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250" spc="90" dirty="0"/>
              <a:t>Testing</a:t>
            </a:r>
            <a:r>
              <a:rPr sz="8250" spc="-465" dirty="0"/>
              <a:t> </a:t>
            </a:r>
            <a:r>
              <a:rPr sz="8250" spc="50" dirty="0"/>
              <a:t>and</a:t>
            </a:r>
            <a:r>
              <a:rPr sz="8250" spc="-465" dirty="0"/>
              <a:t> </a:t>
            </a:r>
            <a:r>
              <a:rPr sz="8250" spc="85" dirty="0"/>
              <a:t>CI/CD</a:t>
            </a:r>
            <a:endParaRPr sz="8250"/>
          </a:p>
        </p:txBody>
      </p:sp>
      <p:sp>
        <p:nvSpPr>
          <p:cNvPr id="3" name="object 3"/>
          <p:cNvSpPr/>
          <p:nvPr/>
        </p:nvSpPr>
        <p:spPr>
          <a:xfrm>
            <a:off x="13252978" y="3583456"/>
            <a:ext cx="4810125" cy="3860800"/>
          </a:xfrm>
          <a:custGeom>
            <a:avLst/>
            <a:gdLst/>
            <a:ahLst/>
            <a:cxnLst/>
            <a:rect l="l" t="t" r="r" b="b"/>
            <a:pathLst>
              <a:path w="4810125" h="3860800">
                <a:moveTo>
                  <a:pt x="2648971" y="3848100"/>
                </a:moveTo>
                <a:lnTo>
                  <a:pt x="2154415" y="3848100"/>
                </a:lnTo>
                <a:lnTo>
                  <a:pt x="2201634" y="3860800"/>
                </a:lnTo>
                <a:lnTo>
                  <a:pt x="2598658" y="3860800"/>
                </a:lnTo>
                <a:lnTo>
                  <a:pt x="2648971" y="3848100"/>
                </a:lnTo>
                <a:close/>
              </a:path>
              <a:path w="4810125" h="3860800">
                <a:moveTo>
                  <a:pt x="1172550" y="1917700"/>
                </a:moveTo>
                <a:lnTo>
                  <a:pt x="457274" y="1917700"/>
                </a:lnTo>
                <a:lnTo>
                  <a:pt x="457336" y="1930400"/>
                </a:lnTo>
                <a:lnTo>
                  <a:pt x="457931" y="1981200"/>
                </a:lnTo>
                <a:lnTo>
                  <a:pt x="459706" y="2032000"/>
                </a:lnTo>
                <a:lnTo>
                  <a:pt x="462647" y="2070100"/>
                </a:lnTo>
                <a:lnTo>
                  <a:pt x="466740" y="2120900"/>
                </a:lnTo>
                <a:lnTo>
                  <a:pt x="471972" y="2171700"/>
                </a:lnTo>
                <a:lnTo>
                  <a:pt x="478329" y="2222500"/>
                </a:lnTo>
                <a:lnTo>
                  <a:pt x="485796" y="2260600"/>
                </a:lnTo>
                <a:lnTo>
                  <a:pt x="494361" y="2311400"/>
                </a:lnTo>
                <a:lnTo>
                  <a:pt x="504008" y="2349500"/>
                </a:lnTo>
                <a:lnTo>
                  <a:pt x="514725" y="2400300"/>
                </a:lnTo>
                <a:lnTo>
                  <a:pt x="526497" y="2451100"/>
                </a:lnTo>
                <a:lnTo>
                  <a:pt x="539311" y="2489200"/>
                </a:lnTo>
                <a:lnTo>
                  <a:pt x="553152" y="2540000"/>
                </a:lnTo>
                <a:lnTo>
                  <a:pt x="568007" y="2578100"/>
                </a:lnTo>
                <a:lnTo>
                  <a:pt x="583862" y="2616200"/>
                </a:lnTo>
                <a:lnTo>
                  <a:pt x="600703" y="2667000"/>
                </a:lnTo>
                <a:lnTo>
                  <a:pt x="618516" y="2705100"/>
                </a:lnTo>
                <a:lnTo>
                  <a:pt x="637288" y="2743200"/>
                </a:lnTo>
                <a:lnTo>
                  <a:pt x="657004" y="2794000"/>
                </a:lnTo>
                <a:lnTo>
                  <a:pt x="677651" y="2832100"/>
                </a:lnTo>
                <a:lnTo>
                  <a:pt x="699215" y="2870200"/>
                </a:lnTo>
                <a:lnTo>
                  <a:pt x="721681" y="2908300"/>
                </a:lnTo>
                <a:lnTo>
                  <a:pt x="745037" y="2946400"/>
                </a:lnTo>
                <a:lnTo>
                  <a:pt x="769268" y="2984500"/>
                </a:lnTo>
                <a:lnTo>
                  <a:pt x="794360" y="3022600"/>
                </a:lnTo>
                <a:lnTo>
                  <a:pt x="820299" y="3060700"/>
                </a:lnTo>
                <a:lnTo>
                  <a:pt x="847073" y="3098800"/>
                </a:lnTo>
                <a:lnTo>
                  <a:pt x="874666" y="3136900"/>
                </a:lnTo>
                <a:lnTo>
                  <a:pt x="903065" y="3162300"/>
                </a:lnTo>
                <a:lnTo>
                  <a:pt x="932256" y="3200400"/>
                </a:lnTo>
                <a:lnTo>
                  <a:pt x="962225" y="3238500"/>
                </a:lnTo>
                <a:lnTo>
                  <a:pt x="992958" y="3263900"/>
                </a:lnTo>
                <a:lnTo>
                  <a:pt x="1024442" y="3302000"/>
                </a:lnTo>
                <a:lnTo>
                  <a:pt x="1056663" y="3327400"/>
                </a:lnTo>
                <a:lnTo>
                  <a:pt x="1089606" y="3365500"/>
                </a:lnTo>
                <a:lnTo>
                  <a:pt x="1123258" y="3390900"/>
                </a:lnTo>
                <a:lnTo>
                  <a:pt x="1157605" y="3416300"/>
                </a:lnTo>
                <a:lnTo>
                  <a:pt x="1192634" y="3454400"/>
                </a:lnTo>
                <a:lnTo>
                  <a:pt x="1228330" y="3479800"/>
                </a:lnTo>
                <a:lnTo>
                  <a:pt x="1264679" y="3505200"/>
                </a:lnTo>
                <a:lnTo>
                  <a:pt x="1301668" y="3530600"/>
                </a:lnTo>
                <a:lnTo>
                  <a:pt x="1339282" y="3556000"/>
                </a:lnTo>
                <a:lnTo>
                  <a:pt x="1377509" y="3581400"/>
                </a:lnTo>
                <a:lnTo>
                  <a:pt x="1416333" y="3606800"/>
                </a:lnTo>
                <a:lnTo>
                  <a:pt x="1455742" y="3619500"/>
                </a:lnTo>
                <a:lnTo>
                  <a:pt x="1536256" y="3670300"/>
                </a:lnTo>
                <a:lnTo>
                  <a:pt x="1577334" y="3683000"/>
                </a:lnTo>
                <a:lnTo>
                  <a:pt x="1618940" y="3708400"/>
                </a:lnTo>
                <a:lnTo>
                  <a:pt x="1661062" y="3721100"/>
                </a:lnTo>
                <a:lnTo>
                  <a:pt x="1703684" y="3746500"/>
                </a:lnTo>
                <a:lnTo>
                  <a:pt x="1746794" y="3759200"/>
                </a:lnTo>
                <a:lnTo>
                  <a:pt x="2014905" y="3835400"/>
                </a:lnTo>
                <a:lnTo>
                  <a:pt x="2061037" y="3835400"/>
                </a:lnTo>
                <a:lnTo>
                  <a:pt x="2107545" y="3848100"/>
                </a:lnTo>
                <a:lnTo>
                  <a:pt x="2698882" y="3848100"/>
                </a:lnTo>
                <a:lnTo>
                  <a:pt x="3035562" y="3759200"/>
                </a:lnTo>
                <a:lnTo>
                  <a:pt x="3081643" y="3746500"/>
                </a:lnTo>
                <a:lnTo>
                  <a:pt x="3127170" y="3721100"/>
                </a:lnTo>
                <a:lnTo>
                  <a:pt x="3172125" y="3708400"/>
                </a:lnTo>
                <a:lnTo>
                  <a:pt x="3260254" y="3657600"/>
                </a:lnTo>
                <a:lnTo>
                  <a:pt x="3303394" y="3644900"/>
                </a:lnTo>
                <a:lnTo>
                  <a:pt x="3387739" y="3594100"/>
                </a:lnTo>
                <a:lnTo>
                  <a:pt x="3428911" y="3568700"/>
                </a:lnTo>
                <a:lnTo>
                  <a:pt x="3469394" y="3543300"/>
                </a:lnTo>
                <a:lnTo>
                  <a:pt x="3509170" y="3517900"/>
                </a:lnTo>
                <a:lnTo>
                  <a:pt x="3548222" y="3479800"/>
                </a:lnTo>
                <a:lnTo>
                  <a:pt x="3586534" y="3454400"/>
                </a:lnTo>
                <a:lnTo>
                  <a:pt x="3624090" y="3429000"/>
                </a:lnTo>
                <a:lnTo>
                  <a:pt x="3660871" y="3390900"/>
                </a:lnTo>
                <a:lnTo>
                  <a:pt x="3696861" y="3365500"/>
                </a:lnTo>
                <a:lnTo>
                  <a:pt x="3732043" y="3327400"/>
                </a:lnTo>
                <a:lnTo>
                  <a:pt x="3597295" y="3149600"/>
                </a:lnTo>
                <a:lnTo>
                  <a:pt x="2251292" y="3149600"/>
                </a:lnTo>
                <a:lnTo>
                  <a:pt x="2158969" y="3124200"/>
                </a:lnTo>
                <a:lnTo>
                  <a:pt x="2113698" y="3124200"/>
                </a:lnTo>
                <a:lnTo>
                  <a:pt x="1981851" y="3086100"/>
                </a:lnTo>
                <a:lnTo>
                  <a:pt x="1939337" y="3060700"/>
                </a:lnTo>
                <a:lnTo>
                  <a:pt x="1897598" y="3048000"/>
                </a:lnTo>
                <a:lnTo>
                  <a:pt x="1856666" y="3022600"/>
                </a:lnTo>
                <a:lnTo>
                  <a:pt x="1816577" y="3009900"/>
                </a:lnTo>
                <a:lnTo>
                  <a:pt x="1777364" y="2984500"/>
                </a:lnTo>
                <a:lnTo>
                  <a:pt x="1739060" y="2959100"/>
                </a:lnTo>
                <a:lnTo>
                  <a:pt x="1701700" y="2933700"/>
                </a:lnTo>
                <a:lnTo>
                  <a:pt x="1665318" y="2908300"/>
                </a:lnTo>
                <a:lnTo>
                  <a:pt x="1629947" y="2882900"/>
                </a:lnTo>
                <a:lnTo>
                  <a:pt x="1595621" y="2857500"/>
                </a:lnTo>
                <a:lnTo>
                  <a:pt x="1562375" y="2819400"/>
                </a:lnTo>
                <a:lnTo>
                  <a:pt x="1530242" y="2794000"/>
                </a:lnTo>
                <a:lnTo>
                  <a:pt x="1499256" y="2755900"/>
                </a:lnTo>
                <a:lnTo>
                  <a:pt x="1469452" y="2730500"/>
                </a:lnTo>
                <a:lnTo>
                  <a:pt x="1440862" y="2692400"/>
                </a:lnTo>
                <a:lnTo>
                  <a:pt x="1413521" y="2654300"/>
                </a:lnTo>
                <a:lnTo>
                  <a:pt x="1387462" y="2628900"/>
                </a:lnTo>
                <a:lnTo>
                  <a:pt x="1362720" y="2590800"/>
                </a:lnTo>
                <a:lnTo>
                  <a:pt x="1339329" y="2552700"/>
                </a:lnTo>
                <a:lnTo>
                  <a:pt x="1317323" y="2501900"/>
                </a:lnTo>
                <a:lnTo>
                  <a:pt x="1296734" y="2463800"/>
                </a:lnTo>
                <a:lnTo>
                  <a:pt x="1277598" y="2425700"/>
                </a:lnTo>
                <a:lnTo>
                  <a:pt x="1259948" y="2387600"/>
                </a:lnTo>
                <a:lnTo>
                  <a:pt x="1243818" y="2336800"/>
                </a:lnTo>
                <a:lnTo>
                  <a:pt x="1229242" y="2298700"/>
                </a:lnTo>
                <a:lnTo>
                  <a:pt x="1216254" y="2260600"/>
                </a:lnTo>
                <a:lnTo>
                  <a:pt x="1204887" y="2209800"/>
                </a:lnTo>
                <a:lnTo>
                  <a:pt x="1195177" y="2171700"/>
                </a:lnTo>
                <a:lnTo>
                  <a:pt x="1187155" y="2120900"/>
                </a:lnTo>
                <a:lnTo>
                  <a:pt x="1180858" y="2070100"/>
                </a:lnTo>
                <a:lnTo>
                  <a:pt x="1176317" y="2032000"/>
                </a:lnTo>
                <a:lnTo>
                  <a:pt x="1173568" y="1981200"/>
                </a:lnTo>
                <a:lnTo>
                  <a:pt x="1172644" y="1930400"/>
                </a:lnTo>
                <a:lnTo>
                  <a:pt x="1172550" y="1917700"/>
                </a:lnTo>
                <a:close/>
              </a:path>
              <a:path w="4810125" h="3860800">
                <a:moveTo>
                  <a:pt x="3298925" y="2755900"/>
                </a:moveTo>
                <a:lnTo>
                  <a:pt x="3266334" y="2781300"/>
                </a:lnTo>
                <a:lnTo>
                  <a:pt x="3232431" y="2819400"/>
                </a:lnTo>
                <a:lnTo>
                  <a:pt x="3197257" y="2844800"/>
                </a:lnTo>
                <a:lnTo>
                  <a:pt x="3160853" y="2882900"/>
                </a:lnTo>
                <a:lnTo>
                  <a:pt x="3123261" y="2908300"/>
                </a:lnTo>
                <a:lnTo>
                  <a:pt x="3084521" y="2933700"/>
                </a:lnTo>
                <a:lnTo>
                  <a:pt x="3044675" y="2959100"/>
                </a:lnTo>
                <a:lnTo>
                  <a:pt x="3003764" y="2984500"/>
                </a:lnTo>
                <a:lnTo>
                  <a:pt x="2961829" y="3009900"/>
                </a:lnTo>
                <a:lnTo>
                  <a:pt x="2918911" y="3035300"/>
                </a:lnTo>
                <a:lnTo>
                  <a:pt x="2875051" y="3048000"/>
                </a:lnTo>
                <a:lnTo>
                  <a:pt x="2830291" y="3073400"/>
                </a:lnTo>
                <a:lnTo>
                  <a:pt x="2784671" y="3086100"/>
                </a:lnTo>
                <a:lnTo>
                  <a:pt x="2594423" y="3136900"/>
                </a:lnTo>
                <a:lnTo>
                  <a:pt x="2545124" y="3136900"/>
                </a:lnTo>
                <a:lnTo>
                  <a:pt x="2495212" y="3149600"/>
                </a:lnTo>
                <a:lnTo>
                  <a:pt x="3597295" y="3149600"/>
                </a:lnTo>
                <a:lnTo>
                  <a:pt x="3298925" y="2755900"/>
                </a:lnTo>
                <a:close/>
              </a:path>
              <a:path w="4810125" h="3860800">
                <a:moveTo>
                  <a:pt x="4810125" y="1917700"/>
                </a:moveTo>
                <a:lnTo>
                  <a:pt x="3176740" y="1917700"/>
                </a:lnTo>
                <a:lnTo>
                  <a:pt x="3993428" y="3022600"/>
                </a:lnTo>
                <a:lnTo>
                  <a:pt x="4810125" y="1917700"/>
                </a:lnTo>
                <a:close/>
              </a:path>
              <a:path w="4810125" h="3860800">
                <a:moveTo>
                  <a:pt x="816697" y="800100"/>
                </a:moveTo>
                <a:lnTo>
                  <a:pt x="0" y="1917700"/>
                </a:lnTo>
                <a:lnTo>
                  <a:pt x="1633384" y="1917700"/>
                </a:lnTo>
                <a:lnTo>
                  <a:pt x="816697" y="800100"/>
                </a:lnTo>
                <a:close/>
              </a:path>
              <a:path w="4810125" h="3860800">
                <a:moveTo>
                  <a:pt x="3897302" y="711200"/>
                </a:moveTo>
                <a:lnTo>
                  <a:pt x="2490594" y="711200"/>
                </a:lnTo>
                <a:lnTo>
                  <a:pt x="2538272" y="723900"/>
                </a:lnTo>
                <a:lnTo>
                  <a:pt x="2585396" y="723900"/>
                </a:lnTo>
                <a:lnTo>
                  <a:pt x="2631929" y="736600"/>
                </a:lnTo>
                <a:lnTo>
                  <a:pt x="2677837" y="736600"/>
                </a:lnTo>
                <a:lnTo>
                  <a:pt x="2767635" y="762000"/>
                </a:lnTo>
                <a:lnTo>
                  <a:pt x="2811453" y="787400"/>
                </a:lnTo>
                <a:lnTo>
                  <a:pt x="2896752" y="812800"/>
                </a:lnTo>
                <a:lnTo>
                  <a:pt x="2938162" y="838200"/>
                </a:lnTo>
                <a:lnTo>
                  <a:pt x="2978698" y="863600"/>
                </a:lnTo>
                <a:lnTo>
                  <a:pt x="3018324" y="876300"/>
                </a:lnTo>
                <a:lnTo>
                  <a:pt x="3057006" y="901700"/>
                </a:lnTo>
                <a:lnTo>
                  <a:pt x="3094707" y="927100"/>
                </a:lnTo>
                <a:lnTo>
                  <a:pt x="3131392" y="952500"/>
                </a:lnTo>
                <a:lnTo>
                  <a:pt x="3167026" y="990600"/>
                </a:lnTo>
                <a:lnTo>
                  <a:pt x="3201573" y="1016000"/>
                </a:lnTo>
                <a:lnTo>
                  <a:pt x="3234997" y="1041400"/>
                </a:lnTo>
                <a:lnTo>
                  <a:pt x="3267264" y="1079500"/>
                </a:lnTo>
                <a:lnTo>
                  <a:pt x="3298337" y="1104900"/>
                </a:lnTo>
                <a:lnTo>
                  <a:pt x="3328181" y="1143000"/>
                </a:lnTo>
                <a:lnTo>
                  <a:pt x="3356761" y="1181100"/>
                </a:lnTo>
                <a:lnTo>
                  <a:pt x="3384041" y="1219200"/>
                </a:lnTo>
                <a:lnTo>
                  <a:pt x="3409986" y="1257300"/>
                </a:lnTo>
                <a:lnTo>
                  <a:pt x="3434560" y="1295400"/>
                </a:lnTo>
                <a:lnTo>
                  <a:pt x="3457728" y="1333500"/>
                </a:lnTo>
                <a:lnTo>
                  <a:pt x="3479454" y="1371600"/>
                </a:lnTo>
                <a:lnTo>
                  <a:pt x="3499702" y="1409700"/>
                </a:lnTo>
                <a:lnTo>
                  <a:pt x="3518438" y="1447800"/>
                </a:lnTo>
                <a:lnTo>
                  <a:pt x="3535625" y="1498600"/>
                </a:lnTo>
                <a:lnTo>
                  <a:pt x="3551228" y="1536700"/>
                </a:lnTo>
                <a:lnTo>
                  <a:pt x="3565212" y="1587500"/>
                </a:lnTo>
                <a:lnTo>
                  <a:pt x="3577542" y="1625600"/>
                </a:lnTo>
                <a:lnTo>
                  <a:pt x="3588181" y="1676400"/>
                </a:lnTo>
                <a:lnTo>
                  <a:pt x="3597094" y="1727200"/>
                </a:lnTo>
                <a:lnTo>
                  <a:pt x="3604246" y="1765300"/>
                </a:lnTo>
                <a:lnTo>
                  <a:pt x="3609601" y="1816100"/>
                </a:lnTo>
                <a:lnTo>
                  <a:pt x="3613124" y="1866900"/>
                </a:lnTo>
                <a:lnTo>
                  <a:pt x="3614779" y="1917700"/>
                </a:lnTo>
                <a:lnTo>
                  <a:pt x="4330098" y="1917700"/>
                </a:lnTo>
                <a:lnTo>
                  <a:pt x="4329069" y="1866900"/>
                </a:lnTo>
                <a:lnTo>
                  <a:pt x="4326879" y="1816100"/>
                </a:lnTo>
                <a:lnTo>
                  <a:pt x="4323540" y="1765300"/>
                </a:lnTo>
                <a:lnTo>
                  <a:pt x="4319067" y="1727200"/>
                </a:lnTo>
                <a:lnTo>
                  <a:pt x="4313473" y="1676400"/>
                </a:lnTo>
                <a:lnTo>
                  <a:pt x="4306772" y="1625600"/>
                </a:lnTo>
                <a:lnTo>
                  <a:pt x="4298976" y="1587500"/>
                </a:lnTo>
                <a:lnTo>
                  <a:pt x="4290101" y="1536700"/>
                </a:lnTo>
                <a:lnTo>
                  <a:pt x="4280160" y="1485900"/>
                </a:lnTo>
                <a:lnTo>
                  <a:pt x="4269165" y="1447800"/>
                </a:lnTo>
                <a:lnTo>
                  <a:pt x="4257131" y="1397000"/>
                </a:lnTo>
                <a:lnTo>
                  <a:pt x="4244072" y="1358900"/>
                </a:lnTo>
                <a:lnTo>
                  <a:pt x="4230001" y="1308100"/>
                </a:lnTo>
                <a:lnTo>
                  <a:pt x="4214932" y="1270000"/>
                </a:lnTo>
                <a:lnTo>
                  <a:pt x="4198878" y="1231900"/>
                </a:lnTo>
                <a:lnTo>
                  <a:pt x="4181853" y="1181100"/>
                </a:lnTo>
                <a:lnTo>
                  <a:pt x="4163870" y="1143000"/>
                </a:lnTo>
                <a:lnTo>
                  <a:pt x="4144944" y="1104900"/>
                </a:lnTo>
                <a:lnTo>
                  <a:pt x="4125087" y="1066800"/>
                </a:lnTo>
                <a:lnTo>
                  <a:pt x="4104314" y="1016000"/>
                </a:lnTo>
                <a:lnTo>
                  <a:pt x="4082638" y="977900"/>
                </a:lnTo>
                <a:lnTo>
                  <a:pt x="4060073" y="939800"/>
                </a:lnTo>
                <a:lnTo>
                  <a:pt x="4036633" y="901700"/>
                </a:lnTo>
                <a:lnTo>
                  <a:pt x="4012330" y="863600"/>
                </a:lnTo>
                <a:lnTo>
                  <a:pt x="3987179" y="825500"/>
                </a:lnTo>
                <a:lnTo>
                  <a:pt x="3961193" y="787400"/>
                </a:lnTo>
                <a:lnTo>
                  <a:pt x="3934386" y="762000"/>
                </a:lnTo>
                <a:lnTo>
                  <a:pt x="3906771" y="723900"/>
                </a:lnTo>
                <a:lnTo>
                  <a:pt x="3897302" y="711200"/>
                </a:lnTo>
                <a:close/>
              </a:path>
              <a:path w="4810125" h="3860800">
                <a:moveTo>
                  <a:pt x="2678303" y="12700"/>
                </a:moveTo>
                <a:lnTo>
                  <a:pt x="2083467" y="12700"/>
                </a:lnTo>
                <a:lnTo>
                  <a:pt x="1741636" y="101600"/>
                </a:lnTo>
                <a:lnTo>
                  <a:pt x="1694903" y="127000"/>
                </a:lnTo>
                <a:lnTo>
                  <a:pt x="1648748" y="139700"/>
                </a:lnTo>
                <a:lnTo>
                  <a:pt x="1603188" y="165100"/>
                </a:lnTo>
                <a:lnTo>
                  <a:pt x="1558242" y="177800"/>
                </a:lnTo>
                <a:lnTo>
                  <a:pt x="1470260" y="228600"/>
                </a:lnTo>
                <a:lnTo>
                  <a:pt x="1384943" y="279400"/>
                </a:lnTo>
                <a:lnTo>
                  <a:pt x="1343329" y="304800"/>
                </a:lnTo>
                <a:lnTo>
                  <a:pt x="1302434" y="330200"/>
                </a:lnTo>
                <a:lnTo>
                  <a:pt x="1262276" y="355600"/>
                </a:lnTo>
                <a:lnTo>
                  <a:pt x="1222872" y="393700"/>
                </a:lnTo>
                <a:lnTo>
                  <a:pt x="1184242" y="419100"/>
                </a:lnTo>
                <a:lnTo>
                  <a:pt x="1146401" y="444500"/>
                </a:lnTo>
                <a:lnTo>
                  <a:pt x="1109368" y="482600"/>
                </a:lnTo>
                <a:lnTo>
                  <a:pt x="1073161" y="520700"/>
                </a:lnTo>
                <a:lnTo>
                  <a:pt x="1501744" y="1092200"/>
                </a:lnTo>
                <a:lnTo>
                  <a:pt x="1535875" y="1066800"/>
                </a:lnTo>
                <a:lnTo>
                  <a:pt x="1571375" y="1028700"/>
                </a:lnTo>
                <a:lnTo>
                  <a:pt x="1608200" y="990600"/>
                </a:lnTo>
                <a:lnTo>
                  <a:pt x="1646305" y="965200"/>
                </a:lnTo>
                <a:lnTo>
                  <a:pt x="1685645" y="939800"/>
                </a:lnTo>
                <a:lnTo>
                  <a:pt x="1726177" y="901700"/>
                </a:lnTo>
                <a:lnTo>
                  <a:pt x="1767856" y="876300"/>
                </a:lnTo>
                <a:lnTo>
                  <a:pt x="1810636" y="850900"/>
                </a:lnTo>
                <a:lnTo>
                  <a:pt x="1854474" y="838200"/>
                </a:lnTo>
                <a:lnTo>
                  <a:pt x="1899324" y="812800"/>
                </a:lnTo>
                <a:lnTo>
                  <a:pt x="1945142" y="800100"/>
                </a:lnTo>
                <a:lnTo>
                  <a:pt x="1991884" y="774700"/>
                </a:lnTo>
                <a:lnTo>
                  <a:pt x="2187196" y="723900"/>
                </a:lnTo>
                <a:lnTo>
                  <a:pt x="2237887" y="723900"/>
                </a:lnTo>
                <a:lnTo>
                  <a:pt x="2289234" y="711200"/>
                </a:lnTo>
                <a:lnTo>
                  <a:pt x="3897302" y="711200"/>
                </a:lnTo>
                <a:lnTo>
                  <a:pt x="3878363" y="685800"/>
                </a:lnTo>
                <a:lnTo>
                  <a:pt x="3849174" y="647700"/>
                </a:lnTo>
                <a:lnTo>
                  <a:pt x="3819219" y="622300"/>
                </a:lnTo>
                <a:lnTo>
                  <a:pt x="3788511" y="584200"/>
                </a:lnTo>
                <a:lnTo>
                  <a:pt x="3757063" y="558800"/>
                </a:lnTo>
                <a:lnTo>
                  <a:pt x="3724890" y="520700"/>
                </a:lnTo>
                <a:lnTo>
                  <a:pt x="3692004" y="495300"/>
                </a:lnTo>
                <a:lnTo>
                  <a:pt x="3658421" y="469900"/>
                </a:lnTo>
                <a:lnTo>
                  <a:pt x="3624152" y="431800"/>
                </a:lnTo>
                <a:lnTo>
                  <a:pt x="3589212" y="406400"/>
                </a:lnTo>
                <a:lnTo>
                  <a:pt x="3553615" y="381000"/>
                </a:lnTo>
                <a:lnTo>
                  <a:pt x="3517373" y="355600"/>
                </a:lnTo>
                <a:lnTo>
                  <a:pt x="3480501" y="330200"/>
                </a:lnTo>
                <a:lnTo>
                  <a:pt x="3443013" y="304800"/>
                </a:lnTo>
                <a:lnTo>
                  <a:pt x="3404922" y="279400"/>
                </a:lnTo>
                <a:lnTo>
                  <a:pt x="3326984" y="228600"/>
                </a:lnTo>
                <a:lnTo>
                  <a:pt x="3287165" y="215900"/>
                </a:lnTo>
                <a:lnTo>
                  <a:pt x="3246798" y="190500"/>
                </a:lnTo>
                <a:lnTo>
                  <a:pt x="3205895" y="177800"/>
                </a:lnTo>
                <a:lnTo>
                  <a:pt x="3164471" y="152400"/>
                </a:lnTo>
                <a:lnTo>
                  <a:pt x="3122540" y="139700"/>
                </a:lnTo>
                <a:lnTo>
                  <a:pt x="3080115" y="114300"/>
                </a:lnTo>
                <a:lnTo>
                  <a:pt x="2770449" y="25400"/>
                </a:lnTo>
                <a:lnTo>
                  <a:pt x="2724562" y="25400"/>
                </a:lnTo>
                <a:lnTo>
                  <a:pt x="2678303" y="12700"/>
                </a:lnTo>
                <a:close/>
              </a:path>
              <a:path w="4810125" h="3860800">
                <a:moveTo>
                  <a:pt x="2584727" y="0"/>
                </a:moveTo>
                <a:lnTo>
                  <a:pt x="2185326" y="0"/>
                </a:lnTo>
                <a:lnTo>
                  <a:pt x="2134187" y="12700"/>
                </a:lnTo>
                <a:lnTo>
                  <a:pt x="2631687" y="12700"/>
                </a:lnTo>
                <a:lnTo>
                  <a:pt x="2584727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715</Words>
  <Application>Microsoft Office PowerPoint</Application>
  <PresentationFormat>Custom</PresentationFormat>
  <Paragraphs>242</Paragraphs>
  <Slides>45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Aptos</vt:lpstr>
      <vt:lpstr>Arial</vt:lpstr>
      <vt:lpstr>Arial MT</vt:lpstr>
      <vt:lpstr>Calibri</vt:lpstr>
      <vt:lpstr>Consolas</vt:lpstr>
      <vt:lpstr>Lucida Sans Unicode</vt:lpstr>
      <vt:lpstr>Times New Roman</vt:lpstr>
      <vt:lpstr>Verdana</vt:lpstr>
      <vt:lpstr>Office Theme</vt:lpstr>
      <vt:lpstr>Web Development</vt:lpstr>
      <vt:lpstr>HTML</vt:lpstr>
      <vt:lpstr>PowerPoint Presentation</vt:lpstr>
      <vt:lpstr>Python</vt:lpstr>
      <vt:lpstr>Flask</vt:lpstr>
      <vt:lpstr>MongoDB</vt:lpstr>
      <vt:lpstr>JavaScript</vt:lpstr>
      <vt:lpstr>User Interfaces</vt:lpstr>
      <vt:lpstr>Testing and CI/CD</vt:lpstr>
      <vt:lpstr>Load Balancer</vt:lpstr>
      <vt:lpstr>HTML and CSS</vt:lpstr>
      <vt:lpstr>HTML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Document Object Model</vt:lpstr>
      <vt:lpstr>Common HTML Tags</vt:lpstr>
      <vt:lpstr>PowerPoint Presentation</vt:lpstr>
      <vt:lpstr>Common CSS Properties</vt:lpstr>
      <vt:lpstr>Identifying Elements</vt:lpstr>
      <vt:lpstr>Specificity</vt:lpstr>
      <vt:lpstr>Specificity</vt:lpstr>
      <vt:lpstr>Specificity</vt:lpstr>
      <vt:lpstr>Specificity</vt:lpstr>
      <vt:lpstr>CSS Selectors</vt:lpstr>
      <vt:lpstr>Responsive Design</vt:lpstr>
      <vt:lpstr>Responsive Design</vt:lpstr>
      <vt:lpstr>&lt;meta name="viewport" content="width=device-width, initial-scale=1.0"&gt;</vt:lpstr>
      <vt:lpstr>Viewport</vt:lpstr>
      <vt:lpstr>Viewport</vt:lpstr>
      <vt:lpstr>Media Queries</vt:lpstr>
      <vt:lpstr>Flexbox</vt:lpstr>
      <vt:lpstr>Flexbox</vt:lpstr>
      <vt:lpstr>Flexbox</vt:lpstr>
      <vt:lpstr>Flexbox</vt:lpstr>
      <vt:lpstr>Flexbox</vt:lpstr>
      <vt:lpstr>Flexbox</vt:lpstr>
      <vt:lpstr>Bootstrap</vt:lpstr>
      <vt:lpstr>PowerPoint Presentation</vt:lpstr>
      <vt:lpstr>Sass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</dc:title>
  <cp:lastModifiedBy>Om Mishra</cp:lastModifiedBy>
  <cp:revision>7</cp:revision>
  <dcterms:created xsi:type="dcterms:W3CDTF">2024-03-10T17:15:45Z</dcterms:created>
  <dcterms:modified xsi:type="dcterms:W3CDTF">2024-03-10T17:38:02Z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2020-01-27T00:00:00Z</vt:filetime>
  </property>
  <property fmtid="{D5CDD505-2E9C-101B-9397-08002B2CF9AE}" pid="3" name="Creator">
    <vt:lpwstr>Keynote</vt:lpwstr>
  </property>
  <property fmtid="{D5CDD505-2E9C-101B-9397-08002B2CF9AE}" pid="4" name="LastSaved">
    <vt:filetime>2024-03-10T00:00:00Z</vt:filetime>
  </property>
</Properties>
</file>