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60" r:id="rId2"/>
    <p:sldId id="263" r:id="rId3"/>
    <p:sldId id="265" r:id="rId4"/>
    <p:sldId id="266" r:id="rId5"/>
    <p:sldId id="273" r:id="rId6"/>
    <p:sldId id="274" r:id="rId7"/>
    <p:sldId id="275" r:id="rId8"/>
    <p:sldId id="276" r:id="rId9"/>
    <p:sldId id="278" r:id="rId10"/>
    <p:sldId id="277" r:id="rId11"/>
    <p:sldId id="267" r:id="rId12"/>
    <p:sldId id="269" r:id="rId13"/>
    <p:sldId id="279" r:id="rId14"/>
    <p:sldId id="280"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val Purohi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283C"/>
    <a:srgbClr val="FAA726"/>
    <a:srgbClr val="5A5A5A"/>
    <a:srgbClr val="0EC1C1"/>
    <a:srgbClr val="23AE73"/>
    <a:srgbClr val="4890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981838-462E-4B2D-B1DC-A15617953E40}" v="9" dt="2023-10-22T19:18:13.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8" autoAdjust="0"/>
    <p:restoredTop sz="94660"/>
  </p:normalViewPr>
  <p:slideViewPr>
    <p:cSldViewPr snapToGrid="0">
      <p:cViewPr varScale="1">
        <p:scale>
          <a:sx n="82" d="100"/>
          <a:sy n="82" d="100"/>
        </p:scale>
        <p:origin x="113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wick M" userId="8b17e3e30a4ed81b" providerId="LiveId" clId="{D3981838-462E-4B2D-B1DC-A15617953E40}"/>
    <pc:docChg chg="undo custSel delSld modSld addSection modSection">
      <pc:chgData name="Sathwick M" userId="8b17e3e30a4ed81b" providerId="LiveId" clId="{D3981838-462E-4B2D-B1DC-A15617953E40}" dt="2023-10-22T19:38:33.055" v="2246" actId="255"/>
      <pc:docMkLst>
        <pc:docMk/>
      </pc:docMkLst>
      <pc:sldChg chg="modSp mod">
        <pc:chgData name="Sathwick M" userId="8b17e3e30a4ed81b" providerId="LiveId" clId="{D3981838-462E-4B2D-B1DC-A15617953E40}" dt="2023-10-22T19:37:21.397" v="2240" actId="121"/>
        <pc:sldMkLst>
          <pc:docMk/>
          <pc:sldMk cId="0" sldId="260"/>
        </pc:sldMkLst>
        <pc:spChg chg="mod">
          <ac:chgData name="Sathwick M" userId="8b17e3e30a4ed81b" providerId="LiveId" clId="{D3981838-462E-4B2D-B1DC-A15617953E40}" dt="2023-10-22T19:37:21.397" v="2240" actId="121"/>
          <ac:spMkLst>
            <pc:docMk/>
            <pc:sldMk cId="0" sldId="260"/>
            <ac:spMk id="5" creationId="{2DCEC9CA-C831-40C4-A223-1EDEA22B2E06}"/>
          </ac:spMkLst>
        </pc:spChg>
      </pc:sldChg>
      <pc:sldChg chg="del">
        <pc:chgData name="Sathwick M" userId="8b17e3e30a4ed81b" providerId="LiveId" clId="{D3981838-462E-4B2D-B1DC-A15617953E40}" dt="2023-10-22T19:21:38.347" v="1779" actId="2696"/>
        <pc:sldMkLst>
          <pc:docMk/>
          <pc:sldMk cId="0" sldId="262"/>
        </pc:sldMkLst>
      </pc:sldChg>
      <pc:sldChg chg="modSp mod">
        <pc:chgData name="Sathwick M" userId="8b17e3e30a4ed81b" providerId="LiveId" clId="{D3981838-462E-4B2D-B1DC-A15617953E40}" dt="2023-10-21T20:24:07.844" v="176" actId="20577"/>
        <pc:sldMkLst>
          <pc:docMk/>
          <pc:sldMk cId="784643399" sldId="263"/>
        </pc:sldMkLst>
        <pc:spChg chg="mod">
          <ac:chgData name="Sathwick M" userId="8b17e3e30a4ed81b" providerId="LiveId" clId="{D3981838-462E-4B2D-B1DC-A15617953E40}" dt="2023-10-21T20:24:07.844" v="176" actId="20577"/>
          <ac:spMkLst>
            <pc:docMk/>
            <pc:sldMk cId="784643399" sldId="263"/>
            <ac:spMk id="2" creationId="{F1EED67A-4238-41A3-95CA-B4568B849666}"/>
          </ac:spMkLst>
        </pc:spChg>
        <pc:spChg chg="mod">
          <ac:chgData name="Sathwick M" userId="8b17e3e30a4ed81b" providerId="LiveId" clId="{D3981838-462E-4B2D-B1DC-A15617953E40}" dt="2023-10-21T20:22:09.401" v="100" actId="113"/>
          <ac:spMkLst>
            <pc:docMk/>
            <pc:sldMk cId="784643399" sldId="263"/>
            <ac:spMk id="5" creationId="{2DCEC9CA-C831-40C4-A223-1EDEA22B2E06}"/>
          </ac:spMkLst>
        </pc:spChg>
      </pc:sldChg>
      <pc:sldChg chg="modSp mod">
        <pc:chgData name="Sathwick M" userId="8b17e3e30a4ed81b" providerId="LiveId" clId="{D3981838-462E-4B2D-B1DC-A15617953E40}" dt="2023-10-22T19:29:16.195" v="2026" actId="1036"/>
        <pc:sldMkLst>
          <pc:docMk/>
          <pc:sldMk cId="4086294207" sldId="265"/>
        </pc:sldMkLst>
        <pc:spChg chg="mod">
          <ac:chgData name="Sathwick M" userId="8b17e3e30a4ed81b" providerId="LiveId" clId="{D3981838-462E-4B2D-B1DC-A15617953E40}" dt="2023-10-21T20:27:12.129" v="218" actId="255"/>
          <ac:spMkLst>
            <pc:docMk/>
            <pc:sldMk cId="4086294207" sldId="265"/>
            <ac:spMk id="2" creationId="{F1EED67A-4238-41A3-95CA-B4568B849666}"/>
          </ac:spMkLst>
        </pc:spChg>
        <pc:spChg chg="mod">
          <ac:chgData name="Sathwick M" userId="8b17e3e30a4ed81b" providerId="LiveId" clId="{D3981838-462E-4B2D-B1DC-A15617953E40}" dt="2023-10-22T19:29:16.195" v="2026" actId="1036"/>
          <ac:spMkLst>
            <pc:docMk/>
            <pc:sldMk cId="4086294207" sldId="265"/>
            <ac:spMk id="5" creationId="{2DCEC9CA-C831-40C4-A223-1EDEA22B2E06}"/>
          </ac:spMkLst>
        </pc:spChg>
      </pc:sldChg>
      <pc:sldChg chg="addSp modSp mod">
        <pc:chgData name="Sathwick M" userId="8b17e3e30a4ed81b" providerId="LiveId" clId="{D3981838-462E-4B2D-B1DC-A15617953E40}" dt="2023-10-21T20:29:03.338" v="426" actId="123"/>
        <pc:sldMkLst>
          <pc:docMk/>
          <pc:sldMk cId="3321934302" sldId="266"/>
        </pc:sldMkLst>
        <pc:spChg chg="mod">
          <ac:chgData name="Sathwick M" userId="8b17e3e30a4ed81b" providerId="LiveId" clId="{D3981838-462E-4B2D-B1DC-A15617953E40}" dt="2023-10-21T20:27:49.263" v="228" actId="6549"/>
          <ac:spMkLst>
            <pc:docMk/>
            <pc:sldMk cId="3321934302" sldId="266"/>
            <ac:spMk id="2" creationId="{F1EED67A-4238-41A3-95CA-B4568B849666}"/>
          </ac:spMkLst>
        </pc:spChg>
        <pc:spChg chg="add mod">
          <ac:chgData name="Sathwick M" userId="8b17e3e30a4ed81b" providerId="LiveId" clId="{D3981838-462E-4B2D-B1DC-A15617953E40}" dt="2023-10-21T20:29:03.338" v="426" actId="123"/>
          <ac:spMkLst>
            <pc:docMk/>
            <pc:sldMk cId="3321934302" sldId="266"/>
            <ac:spMk id="4" creationId="{788E6820-25B9-5A80-1148-83FE0B86DF10}"/>
          </ac:spMkLst>
        </pc:spChg>
        <pc:spChg chg="mod">
          <ac:chgData name="Sathwick M" userId="8b17e3e30a4ed81b" providerId="LiveId" clId="{D3981838-462E-4B2D-B1DC-A15617953E40}" dt="2023-10-21T20:27:33.296" v="223" actId="122"/>
          <ac:spMkLst>
            <pc:docMk/>
            <pc:sldMk cId="3321934302" sldId="266"/>
            <ac:spMk id="5" creationId="{2DCEC9CA-C831-40C4-A223-1EDEA22B2E06}"/>
          </ac:spMkLst>
        </pc:spChg>
      </pc:sldChg>
      <pc:sldChg chg="addSp delSp modSp mod">
        <pc:chgData name="Sathwick M" userId="8b17e3e30a4ed81b" providerId="LiveId" clId="{D3981838-462E-4B2D-B1DC-A15617953E40}" dt="2023-10-22T19:38:14.639" v="2244" actId="113"/>
        <pc:sldMkLst>
          <pc:docMk/>
          <pc:sldMk cId="2516363579" sldId="267"/>
        </pc:sldMkLst>
        <pc:spChg chg="mod">
          <ac:chgData name="Sathwick M" userId="8b17e3e30a4ed81b" providerId="LiveId" clId="{D3981838-462E-4B2D-B1DC-A15617953E40}" dt="2023-10-22T19:35:39.020" v="2206" actId="20577"/>
          <ac:spMkLst>
            <pc:docMk/>
            <pc:sldMk cId="2516363579" sldId="267"/>
            <ac:spMk id="2" creationId="{F1EED67A-4238-41A3-95CA-B4568B849666}"/>
          </ac:spMkLst>
        </pc:spChg>
        <pc:spChg chg="add mod">
          <ac:chgData name="Sathwick M" userId="8b17e3e30a4ed81b" providerId="LiveId" clId="{D3981838-462E-4B2D-B1DC-A15617953E40}" dt="2023-10-22T19:38:14.639" v="2244" actId="113"/>
          <ac:spMkLst>
            <pc:docMk/>
            <pc:sldMk cId="2516363579" sldId="267"/>
            <ac:spMk id="4" creationId="{D8DD1875-7961-488F-E72F-D031D046DC9E}"/>
          </ac:spMkLst>
        </pc:spChg>
        <pc:spChg chg="del mod">
          <ac:chgData name="Sathwick M" userId="8b17e3e30a4ed81b" providerId="LiveId" clId="{D3981838-462E-4B2D-B1DC-A15617953E40}" dt="2023-10-22T19:16:21.797" v="1582" actId="478"/>
          <ac:spMkLst>
            <pc:docMk/>
            <pc:sldMk cId="2516363579" sldId="267"/>
            <ac:spMk id="5" creationId="{2DCEC9CA-C831-40C4-A223-1EDEA22B2E06}"/>
          </ac:spMkLst>
        </pc:spChg>
      </pc:sldChg>
      <pc:sldChg chg="del">
        <pc:chgData name="Sathwick M" userId="8b17e3e30a4ed81b" providerId="LiveId" clId="{D3981838-462E-4B2D-B1DC-A15617953E40}" dt="2023-10-22T19:21:42.178" v="1780" actId="2696"/>
        <pc:sldMkLst>
          <pc:docMk/>
          <pc:sldMk cId="2238724704" sldId="268"/>
        </pc:sldMkLst>
      </pc:sldChg>
      <pc:sldChg chg="addSp modSp mod">
        <pc:chgData name="Sathwick M" userId="8b17e3e30a4ed81b" providerId="LiveId" clId="{D3981838-462E-4B2D-B1DC-A15617953E40}" dt="2023-10-22T19:38:33.055" v="2246" actId="255"/>
        <pc:sldMkLst>
          <pc:docMk/>
          <pc:sldMk cId="543388470" sldId="269"/>
        </pc:sldMkLst>
        <pc:spChg chg="mod">
          <ac:chgData name="Sathwick M" userId="8b17e3e30a4ed81b" providerId="LiveId" clId="{D3981838-462E-4B2D-B1DC-A15617953E40}" dt="2023-10-22T19:23:11.791" v="1814" actId="5793"/>
          <ac:spMkLst>
            <pc:docMk/>
            <pc:sldMk cId="543388470" sldId="269"/>
            <ac:spMk id="2" creationId="{F1EED67A-4238-41A3-95CA-B4568B849666}"/>
          </ac:spMkLst>
        </pc:spChg>
        <pc:spChg chg="add mod">
          <ac:chgData name="Sathwick M" userId="8b17e3e30a4ed81b" providerId="LiveId" clId="{D3981838-462E-4B2D-B1DC-A15617953E40}" dt="2023-10-22T19:23:24.411" v="1818" actId="1076"/>
          <ac:spMkLst>
            <pc:docMk/>
            <pc:sldMk cId="543388470" sldId="269"/>
            <ac:spMk id="4" creationId="{BA8052EB-E8B8-67B8-3A9A-0E65215A53D9}"/>
          </ac:spMkLst>
        </pc:spChg>
        <pc:spChg chg="mod">
          <ac:chgData name="Sathwick M" userId="8b17e3e30a4ed81b" providerId="LiveId" clId="{D3981838-462E-4B2D-B1DC-A15617953E40}" dt="2023-10-22T19:38:33.055" v="2246" actId="255"/>
          <ac:spMkLst>
            <pc:docMk/>
            <pc:sldMk cId="543388470" sldId="269"/>
            <ac:spMk id="5" creationId="{2DCEC9CA-C831-40C4-A223-1EDEA22B2E06}"/>
          </ac:spMkLst>
        </pc:spChg>
        <pc:spChg chg="add mod">
          <ac:chgData name="Sathwick M" userId="8b17e3e30a4ed81b" providerId="LiveId" clId="{D3981838-462E-4B2D-B1DC-A15617953E40}" dt="2023-10-22T19:34:36.535" v="2141" actId="313"/>
          <ac:spMkLst>
            <pc:docMk/>
            <pc:sldMk cId="543388470" sldId="269"/>
            <ac:spMk id="7" creationId="{1809CCE3-051D-C298-66B6-47475C31D13C}"/>
          </ac:spMkLst>
        </pc:spChg>
      </pc:sldChg>
      <pc:sldChg chg="del">
        <pc:chgData name="Sathwick M" userId="8b17e3e30a4ed81b" providerId="LiveId" clId="{D3981838-462E-4B2D-B1DC-A15617953E40}" dt="2023-10-22T19:28:33.208" v="2023" actId="2696"/>
        <pc:sldMkLst>
          <pc:docMk/>
          <pc:sldMk cId="1514180870" sldId="270"/>
        </pc:sldMkLst>
      </pc:sldChg>
      <pc:sldChg chg="del">
        <pc:chgData name="Sathwick M" userId="8b17e3e30a4ed81b" providerId="LiveId" clId="{D3981838-462E-4B2D-B1DC-A15617953E40}" dt="2023-10-22T19:28:36.682" v="2024" actId="2696"/>
        <pc:sldMkLst>
          <pc:docMk/>
          <pc:sldMk cId="915105453" sldId="271"/>
        </pc:sldMkLst>
      </pc:sldChg>
      <pc:sldChg chg="del">
        <pc:chgData name="Sathwick M" userId="8b17e3e30a4ed81b" providerId="LiveId" clId="{D3981838-462E-4B2D-B1DC-A15617953E40}" dt="2023-10-21T20:29:39.186" v="427" actId="2696"/>
        <pc:sldMkLst>
          <pc:docMk/>
          <pc:sldMk cId="2197945595" sldId="272"/>
        </pc:sldMkLst>
      </pc:sldChg>
      <pc:sldChg chg="modSp mod">
        <pc:chgData name="Sathwick M" userId="8b17e3e30a4ed81b" providerId="LiveId" clId="{D3981838-462E-4B2D-B1DC-A15617953E40}" dt="2023-10-22T19:31:32.547" v="2046" actId="255"/>
        <pc:sldMkLst>
          <pc:docMk/>
          <pc:sldMk cId="1585106222" sldId="273"/>
        </pc:sldMkLst>
        <pc:spChg chg="mod">
          <ac:chgData name="Sathwick M" userId="8b17e3e30a4ed81b" providerId="LiveId" clId="{D3981838-462E-4B2D-B1DC-A15617953E40}" dt="2023-10-22T19:31:32.547" v="2046" actId="255"/>
          <ac:spMkLst>
            <pc:docMk/>
            <pc:sldMk cId="1585106222" sldId="273"/>
            <ac:spMk id="2" creationId="{69647ED7-27BD-E2CB-2CAD-34CC5F84F887}"/>
          </ac:spMkLst>
        </pc:spChg>
        <pc:spChg chg="mod">
          <ac:chgData name="Sathwick M" userId="8b17e3e30a4ed81b" providerId="LiveId" clId="{D3981838-462E-4B2D-B1DC-A15617953E40}" dt="2023-10-22T19:29:49.088" v="2030" actId="123"/>
          <ac:spMkLst>
            <pc:docMk/>
            <pc:sldMk cId="1585106222" sldId="273"/>
            <ac:spMk id="3" creationId="{64B7B1D1-5A3A-84E8-E16F-D9C9B2126D91}"/>
          </ac:spMkLst>
        </pc:spChg>
        <pc:picChg chg="mod">
          <ac:chgData name="Sathwick M" userId="8b17e3e30a4ed81b" providerId="LiveId" clId="{D3981838-462E-4B2D-B1DC-A15617953E40}" dt="2023-10-21T20:32:09.626" v="452" actId="14100"/>
          <ac:picMkLst>
            <pc:docMk/>
            <pc:sldMk cId="1585106222" sldId="273"/>
            <ac:picMk id="8" creationId="{AB8F8AAF-E1BB-B164-B5D8-1621553ED9F4}"/>
          </ac:picMkLst>
        </pc:picChg>
      </pc:sldChg>
      <pc:sldChg chg="modSp mod">
        <pc:chgData name="Sathwick M" userId="8b17e3e30a4ed81b" providerId="LiveId" clId="{D3981838-462E-4B2D-B1DC-A15617953E40}" dt="2023-10-22T19:31:25.315" v="2045" actId="255"/>
        <pc:sldMkLst>
          <pc:docMk/>
          <pc:sldMk cId="1383535471" sldId="274"/>
        </pc:sldMkLst>
        <pc:spChg chg="mod">
          <ac:chgData name="Sathwick M" userId="8b17e3e30a4ed81b" providerId="LiveId" clId="{D3981838-462E-4B2D-B1DC-A15617953E40}" dt="2023-10-22T19:31:25.315" v="2045" actId="255"/>
          <ac:spMkLst>
            <pc:docMk/>
            <pc:sldMk cId="1383535471" sldId="274"/>
            <ac:spMk id="2" creationId="{784BBC80-AE4E-0A08-5AC0-D31894D11920}"/>
          </ac:spMkLst>
        </pc:spChg>
        <pc:spChg chg="mod">
          <ac:chgData name="Sathwick M" userId="8b17e3e30a4ed81b" providerId="LiveId" clId="{D3981838-462E-4B2D-B1DC-A15617953E40}" dt="2023-10-22T18:33:21.909" v="754" actId="14100"/>
          <ac:spMkLst>
            <pc:docMk/>
            <pc:sldMk cId="1383535471" sldId="274"/>
            <ac:spMk id="3" creationId="{EBD73024-5EF6-9AB7-78B7-1AB86A2C2B79}"/>
          </ac:spMkLst>
        </pc:spChg>
        <pc:picChg chg="mod">
          <ac:chgData name="Sathwick M" userId="8b17e3e30a4ed81b" providerId="LiveId" clId="{D3981838-462E-4B2D-B1DC-A15617953E40}" dt="2023-10-22T18:27:30.588" v="608" actId="1076"/>
          <ac:picMkLst>
            <pc:docMk/>
            <pc:sldMk cId="1383535471" sldId="274"/>
            <ac:picMk id="5" creationId="{4584F8FB-C7D7-54CC-A490-684710BEDAA4}"/>
          </ac:picMkLst>
        </pc:picChg>
      </pc:sldChg>
      <pc:sldChg chg="modSp mod">
        <pc:chgData name="Sathwick M" userId="8b17e3e30a4ed81b" providerId="LiveId" clId="{D3981838-462E-4B2D-B1DC-A15617953E40}" dt="2023-10-22T19:31:17.947" v="2044" actId="255"/>
        <pc:sldMkLst>
          <pc:docMk/>
          <pc:sldMk cId="3769746315" sldId="275"/>
        </pc:sldMkLst>
        <pc:spChg chg="mod">
          <ac:chgData name="Sathwick M" userId="8b17e3e30a4ed81b" providerId="LiveId" clId="{D3981838-462E-4B2D-B1DC-A15617953E40}" dt="2023-10-22T19:31:17.947" v="2044" actId="255"/>
          <ac:spMkLst>
            <pc:docMk/>
            <pc:sldMk cId="3769746315" sldId="275"/>
            <ac:spMk id="2" creationId="{C585840D-5A60-59FB-2D67-4583EFBEB05B}"/>
          </ac:spMkLst>
        </pc:spChg>
        <pc:spChg chg="mod">
          <ac:chgData name="Sathwick M" userId="8b17e3e30a4ed81b" providerId="LiveId" clId="{D3981838-462E-4B2D-B1DC-A15617953E40}" dt="2023-10-22T18:47:22.054" v="1237" actId="20577"/>
          <ac:spMkLst>
            <pc:docMk/>
            <pc:sldMk cId="3769746315" sldId="275"/>
            <ac:spMk id="3" creationId="{F893BA03-8ED2-D141-5C8E-4C65F2FF47F8}"/>
          </ac:spMkLst>
        </pc:spChg>
        <pc:picChg chg="mod">
          <ac:chgData name="Sathwick M" userId="8b17e3e30a4ed81b" providerId="LiveId" clId="{D3981838-462E-4B2D-B1DC-A15617953E40}" dt="2023-10-22T18:34:56.826" v="822" actId="14100"/>
          <ac:picMkLst>
            <pc:docMk/>
            <pc:sldMk cId="3769746315" sldId="275"/>
            <ac:picMk id="15" creationId="{B792881E-0E26-8E7E-AD4A-28F7E26D2F90}"/>
          </ac:picMkLst>
        </pc:picChg>
      </pc:sldChg>
      <pc:sldChg chg="modSp mod">
        <pc:chgData name="Sathwick M" userId="8b17e3e30a4ed81b" providerId="LiveId" clId="{D3981838-462E-4B2D-B1DC-A15617953E40}" dt="2023-10-22T19:37:55.831" v="2241" actId="113"/>
        <pc:sldMkLst>
          <pc:docMk/>
          <pc:sldMk cId="3180934966" sldId="276"/>
        </pc:sldMkLst>
        <pc:spChg chg="mod">
          <ac:chgData name="Sathwick M" userId="8b17e3e30a4ed81b" providerId="LiveId" clId="{D3981838-462E-4B2D-B1DC-A15617953E40}" dt="2023-10-22T19:37:55.831" v="2241" actId="113"/>
          <ac:spMkLst>
            <pc:docMk/>
            <pc:sldMk cId="3180934966" sldId="276"/>
            <ac:spMk id="2" creationId="{6F6BDC85-4479-DA6D-0A9C-1DA3B8CA28E6}"/>
          </ac:spMkLst>
        </pc:spChg>
        <pc:spChg chg="mod">
          <ac:chgData name="Sathwick M" userId="8b17e3e30a4ed81b" providerId="LiveId" clId="{D3981838-462E-4B2D-B1DC-A15617953E40}" dt="2023-10-22T18:53:52.634" v="1503" actId="20577"/>
          <ac:spMkLst>
            <pc:docMk/>
            <pc:sldMk cId="3180934966" sldId="276"/>
            <ac:spMk id="3" creationId="{0FA78031-D0FC-4F3F-DE48-7D5060856D4B}"/>
          </ac:spMkLst>
        </pc:spChg>
        <pc:picChg chg="mod">
          <ac:chgData name="Sathwick M" userId="8b17e3e30a4ed81b" providerId="LiveId" clId="{D3981838-462E-4B2D-B1DC-A15617953E40}" dt="2023-10-22T18:47:36.332" v="1239" actId="14100"/>
          <ac:picMkLst>
            <pc:docMk/>
            <pc:sldMk cId="3180934966" sldId="276"/>
            <ac:picMk id="5" creationId="{769F56A5-9081-758F-E9FE-97984D572BD1}"/>
          </ac:picMkLst>
        </pc:picChg>
      </pc:sldChg>
      <pc:sldChg chg="del">
        <pc:chgData name="Sathwick M" userId="8b17e3e30a4ed81b" providerId="LiveId" clId="{D3981838-462E-4B2D-B1DC-A15617953E40}" dt="2023-10-21T20:29:51.136" v="428" actId="2696"/>
        <pc:sldMkLst>
          <pc:docMk/>
          <pc:sldMk cId="3520367709" sldId="277"/>
        </pc:sldMkLst>
      </pc:sldChg>
      <pc:sldChg chg="modSp mod">
        <pc:chgData name="Sathwick M" userId="8b17e3e30a4ed81b" providerId="LiveId" clId="{D3981838-462E-4B2D-B1DC-A15617953E40}" dt="2023-10-22T19:32:20.934" v="2051" actId="14100"/>
        <pc:sldMkLst>
          <pc:docMk/>
          <pc:sldMk cId="4139020567" sldId="277"/>
        </pc:sldMkLst>
        <pc:picChg chg="mod">
          <ac:chgData name="Sathwick M" userId="8b17e3e30a4ed81b" providerId="LiveId" clId="{D3981838-462E-4B2D-B1DC-A15617953E40}" dt="2023-10-22T19:32:20.934" v="2051" actId="14100"/>
          <ac:picMkLst>
            <pc:docMk/>
            <pc:sldMk cId="4139020567" sldId="277"/>
            <ac:picMk id="2" creationId="{F4685ABB-7D68-8F2B-7402-80FE84391703}"/>
          </ac:picMkLst>
        </pc:picChg>
      </pc:sldChg>
      <pc:sldChg chg="modSp mod">
        <pc:chgData name="Sathwick M" userId="8b17e3e30a4ed81b" providerId="LiveId" clId="{D3981838-462E-4B2D-B1DC-A15617953E40}" dt="2023-10-22T19:38:00.642" v="2242" actId="113"/>
        <pc:sldMkLst>
          <pc:docMk/>
          <pc:sldMk cId="2734463560" sldId="278"/>
        </pc:sldMkLst>
        <pc:spChg chg="mod">
          <ac:chgData name="Sathwick M" userId="8b17e3e30a4ed81b" providerId="LiveId" clId="{D3981838-462E-4B2D-B1DC-A15617953E40}" dt="2023-10-22T19:38:00.642" v="2242" actId="113"/>
          <ac:spMkLst>
            <pc:docMk/>
            <pc:sldMk cId="2734463560" sldId="278"/>
            <ac:spMk id="2" creationId="{97AA5528-2073-B37C-4ABE-AEB936268BFE}"/>
          </ac:spMkLst>
        </pc:spChg>
        <pc:spChg chg="mod">
          <ac:chgData name="Sathwick M" userId="8b17e3e30a4ed81b" providerId="LiveId" clId="{D3981838-462E-4B2D-B1DC-A15617953E40}" dt="2023-10-22T19:01:54.431" v="1580" actId="123"/>
          <ac:spMkLst>
            <pc:docMk/>
            <pc:sldMk cId="2734463560" sldId="278"/>
            <ac:spMk id="3" creationId="{42A6DEF8-8160-79E3-367F-05C7709B5A53}"/>
          </ac:spMkLst>
        </pc:spChg>
        <pc:picChg chg="mod">
          <ac:chgData name="Sathwick M" userId="8b17e3e30a4ed81b" providerId="LiveId" clId="{D3981838-462E-4B2D-B1DC-A15617953E40}" dt="2023-10-22T19:31:58.784" v="2050" actId="14100"/>
          <ac:picMkLst>
            <pc:docMk/>
            <pc:sldMk cId="2734463560" sldId="278"/>
            <ac:picMk id="5" creationId="{8B78EF25-F342-C1E8-9504-258487EA3FB9}"/>
          </ac:picMkLst>
        </pc:picChg>
      </pc:sldChg>
      <pc:sldMasterChg chg="delSldLayout">
        <pc:chgData name="Sathwick M" userId="8b17e3e30a4ed81b" providerId="LiveId" clId="{D3981838-462E-4B2D-B1DC-A15617953E40}" dt="2023-10-22T19:21:38.347" v="1779" actId="2696"/>
        <pc:sldMasterMkLst>
          <pc:docMk/>
          <pc:sldMasterMk cId="0" sldId="2147483659"/>
        </pc:sldMasterMkLst>
        <pc:sldLayoutChg chg="del">
          <pc:chgData name="Sathwick M" userId="8b17e3e30a4ed81b" providerId="LiveId" clId="{D3981838-462E-4B2D-B1DC-A15617953E40}" dt="2023-10-22T19:21:38.347" v="1779"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46603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1860800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09197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4229044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98e38c2df0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98e38c2df0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800" dirty="0">
                <a:solidFill>
                  <a:schemeClr val="dk1"/>
                </a:solidFill>
              </a:rPr>
              <a:t>Objective</a:t>
            </a:r>
            <a:endParaRPr dirty="0"/>
          </a:p>
        </p:txBody>
      </p:sp>
    </p:spTree>
    <p:extLst>
      <p:ext uri="{BB962C8B-B14F-4D97-AF65-F5344CB8AC3E}">
        <p14:creationId xmlns:p14="http://schemas.microsoft.com/office/powerpoint/2010/main" val="876279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Char char="●"/>
              <a:defRPr sz="1600"/>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89" dirty="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36466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778001" y="873760"/>
            <a:ext cx="9113520" cy="5811520"/>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000" b="1"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CAPSTONE PROJECT :</a:t>
            </a:r>
          </a:p>
          <a:p>
            <a:pPr lvl="0" algn="ctr" defTabSz="914126" eaLnBrk="0" fontAlgn="base" hangingPunct="0">
              <a:spcBef>
                <a:spcPct val="0"/>
              </a:spcBef>
              <a:spcAft>
                <a:spcPct val="0"/>
              </a:spcAft>
              <a:defRPr/>
            </a:pPr>
            <a:r>
              <a:rPr lang="en-US" altLang="en-US" sz="4000" b="1"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WEB AND SOCIAL MEDIA ANALYTICS</a:t>
            </a:r>
          </a:p>
          <a:p>
            <a:pPr lvl="0" algn="ctr" defTabSz="914126" eaLnBrk="0" fontAlgn="base" hangingPunct="0">
              <a:spcBef>
                <a:spcPct val="0"/>
              </a:spcBef>
              <a:spcAft>
                <a:spcPct val="0"/>
              </a:spcAft>
              <a:defRPr/>
            </a:pPr>
            <a:endParaRPr lang="en-US" altLang="en-US" sz="2400" b="1" dirty="0">
              <a:solidFill>
                <a:schemeClr val="tx1"/>
              </a:solidFill>
              <a:latin typeface="Times New Roman" panose="02020603050405020304" pitchFamily="18" charset="0"/>
              <a:ea typeface="Lato" panose="020F0502020204030203" pitchFamily="34" charset="0"/>
              <a:cs typeface="Times New Roman" panose="02020603050405020304" pitchFamily="18" charset="0"/>
            </a:endParaRPr>
          </a:p>
          <a:p>
            <a:pPr lvl="0" algn="ctr" defTabSz="914126" eaLnBrk="0" fontAlgn="base" hangingPunct="0">
              <a:spcBef>
                <a:spcPct val="0"/>
              </a:spcBef>
              <a:spcAft>
                <a:spcPct val="0"/>
              </a:spcAft>
              <a:defRPr/>
            </a:pPr>
            <a:endParaRPr lang="en-US" altLang="en-US" sz="2400" b="1" dirty="0">
              <a:solidFill>
                <a:schemeClr val="tx1"/>
              </a:solidFill>
              <a:latin typeface="Times New Roman" panose="02020603050405020304" pitchFamily="18" charset="0"/>
              <a:ea typeface="Lato" panose="020F0502020204030203" pitchFamily="34" charset="0"/>
              <a:cs typeface="Times New Roman" panose="02020603050405020304" pitchFamily="18" charset="0"/>
            </a:endParaRPr>
          </a:p>
          <a:p>
            <a:pPr lvl="0" algn="r" defTabSz="914126" eaLnBrk="0" fontAlgn="base" hangingPunct="0">
              <a:spcBef>
                <a:spcPct val="0"/>
              </a:spcBef>
              <a:spcAft>
                <a:spcPct val="0"/>
              </a:spcAft>
              <a:defRPr/>
            </a:pPr>
            <a:r>
              <a:rPr lang="en-US" altLang="en-US" sz="2400" b="1"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PRESENTED BY:</a:t>
            </a:r>
          </a:p>
          <a:p>
            <a:pPr lvl="0" algn="r" defTabSz="914126" eaLnBrk="0" fontAlgn="base" hangingPunct="0">
              <a:spcBef>
                <a:spcPct val="0"/>
              </a:spcBef>
              <a:spcAft>
                <a:spcPct val="0"/>
              </a:spcAft>
              <a:defRPr/>
            </a:pPr>
            <a:r>
              <a:rPr lang="en-US" altLang="en-US" sz="20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a:t>
            </a:r>
          </a:p>
          <a:p>
            <a:pPr lvl="0" algn="r" defTabSz="914126" eaLnBrk="0" fontAlgn="base" hangingPunct="0">
              <a:spcBef>
                <a:spcPct val="0"/>
              </a:spcBef>
              <a:spcAft>
                <a:spcPct val="0"/>
              </a:spcAft>
              <a:defRPr/>
            </a:pPr>
            <a:r>
              <a:rPr lang="en-US" altLang="en-US" sz="20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RAJESHWARI B C</a:t>
            </a:r>
          </a:p>
          <a:p>
            <a:pPr lvl="0" algn="r" defTabSz="914126" eaLnBrk="0" fontAlgn="base" hangingPunct="0">
              <a:spcBef>
                <a:spcPct val="0"/>
              </a:spcBef>
              <a:spcAft>
                <a:spcPct val="0"/>
              </a:spcAft>
              <a:defRPr/>
            </a:pPr>
            <a:r>
              <a:rPr lang="en-US" altLang="en-US" sz="20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OM SHIRKE</a:t>
            </a:r>
          </a:p>
          <a:p>
            <a:pPr lvl="0" algn="r" defTabSz="914126" eaLnBrk="0" fontAlgn="base" hangingPunct="0">
              <a:spcBef>
                <a:spcPct val="0"/>
              </a:spcBef>
              <a:spcAft>
                <a:spcPct val="0"/>
              </a:spcAft>
              <a:defRPr/>
            </a:pPr>
            <a:r>
              <a:rPr lang="en-US" altLang="en-US" sz="2000" dirty="0">
                <a:solidFill>
                  <a:schemeClr val="tx1"/>
                </a:solidFill>
                <a:latin typeface="Times New Roman" panose="02020603050405020304" pitchFamily="18" charset="0"/>
                <a:ea typeface="Lato" panose="020F0502020204030203" pitchFamily="34" charset="0"/>
                <a:cs typeface="Times New Roman" panose="02020603050405020304" pitchFamily="18" charset="0"/>
              </a:rPr>
              <a:t>						PUSHPARANI</a:t>
            </a:r>
          </a:p>
          <a:p>
            <a:pPr lvl="0" algn="ctr" defTabSz="914126" eaLnBrk="0" fontAlgn="base" hangingPunct="0">
              <a:spcBef>
                <a:spcPct val="0"/>
              </a:spcBef>
              <a:spcAft>
                <a:spcPct val="0"/>
              </a:spcAft>
              <a:defRPr/>
            </a:pPr>
            <a:endParaRPr kumimoji="0" lang="en-US" altLang="en-US" sz="4400" i="0" u="none" strike="noStrike" kern="1200" cap="none" spc="0" normalizeH="0" baseline="0" noProof="0" dirty="0">
              <a:ln>
                <a:noFill/>
              </a:ln>
              <a:solidFill>
                <a:srgbClr val="FAA726"/>
              </a:solidFill>
              <a:effectLst/>
              <a:uLnTx/>
              <a:uFillTx/>
              <a:latin typeface="Times New Roman" panose="02020603050405020304" pitchFamily="18" charset="0"/>
              <a:ea typeface="Lato" panose="020F0502020204030203" pitchFamily="34"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387330"/>
    </mc:Choice>
    <mc:Fallback xmlns="">
      <p:transition spd="slow" advTm="3873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685ABB-7D68-8F2B-7402-80FE84391703}"/>
              </a:ext>
            </a:extLst>
          </p:cNvPr>
          <p:cNvPicPr>
            <a:picLocks noChangeAspect="1"/>
          </p:cNvPicPr>
          <p:nvPr/>
        </p:nvPicPr>
        <p:blipFill>
          <a:blip r:embed="rId2"/>
          <a:stretch>
            <a:fillRect/>
          </a:stretch>
        </p:blipFill>
        <p:spPr>
          <a:xfrm>
            <a:off x="853439" y="837420"/>
            <a:ext cx="10707190" cy="5624340"/>
          </a:xfrm>
          <a:prstGeom prst="rect">
            <a:avLst/>
          </a:prstGeom>
        </p:spPr>
      </p:pic>
      <p:sp>
        <p:nvSpPr>
          <p:cNvPr id="4" name="TextBox 3">
            <a:extLst>
              <a:ext uri="{FF2B5EF4-FFF2-40B4-BE49-F238E27FC236}">
                <a16:creationId xmlns:a16="http://schemas.microsoft.com/office/drawing/2014/main" id="{E2A31E48-9BD0-72D2-7F8C-CC64CF0EE0F0}"/>
              </a:ext>
            </a:extLst>
          </p:cNvPr>
          <p:cNvSpPr txBox="1"/>
          <p:nvPr/>
        </p:nvSpPr>
        <p:spPr>
          <a:xfrm>
            <a:off x="457200" y="73075"/>
            <a:ext cx="1148598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FINAL VISUALISATIONS DASHBOARD</a:t>
            </a:r>
          </a:p>
        </p:txBody>
      </p:sp>
    </p:spTree>
    <p:extLst>
      <p:ext uri="{BB962C8B-B14F-4D97-AF65-F5344CB8AC3E}">
        <p14:creationId xmlns:p14="http://schemas.microsoft.com/office/powerpoint/2010/main" val="41390205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1EED67A-4238-41A3-95CA-B4568B849666}"/>
              </a:ext>
            </a:extLst>
          </p:cNvPr>
          <p:cNvSpPr/>
          <p:nvPr/>
        </p:nvSpPr>
        <p:spPr>
          <a:xfrm>
            <a:off x="822959" y="1524000"/>
            <a:ext cx="10546081" cy="5140960"/>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Since, we discovered that, </a:t>
            </a:r>
            <a:r>
              <a:rPr lang="en-US" sz="2000" dirty="0">
                <a:solidFill>
                  <a:srgbClr val="000000"/>
                </a:solidFill>
                <a:latin typeface="Times New Roman" panose="02020603050405020304" pitchFamily="18" charset="0"/>
              </a:rPr>
              <a:t>the most popular brands </a:t>
            </a:r>
            <a:r>
              <a:rPr lang="en-US" sz="2000" b="0" i="0" u="none" strike="noStrike" baseline="0" dirty="0">
                <a:solidFill>
                  <a:srgbClr val="000000"/>
                </a:solidFill>
                <a:latin typeface="Times New Roman" panose="02020603050405020304" pitchFamily="18" charset="0"/>
              </a:rPr>
              <a:t>are Samsung, Motorola, HTC, Huawei and Apple; we MUST keep an eye on the services and features offered by them.</a:t>
            </a:r>
          </a:p>
          <a:p>
            <a:pPr algn="just"/>
            <a:endParaRPr lang="en-US" sz="2000" b="0" i="0" u="none" strike="noStrike" baseline="0" dirty="0">
              <a:solidFill>
                <a:srgbClr val="000000"/>
              </a:solidFill>
              <a:latin typeface="Times New Roman" panose="02020603050405020304" pitchFamily="18" charset="0"/>
            </a:endParaRPr>
          </a:p>
          <a:p>
            <a:pPr marL="285750" indent="-285750"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The market we must focus on is a mid range market segment, since, the most preferred price is in the range of </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136$ - 40$. </a:t>
            </a:r>
            <a:r>
              <a:rPr lang="en-US" sz="2000" b="0" i="0" u="none" strike="noStrike" baseline="0" dirty="0">
                <a:solidFill>
                  <a:srgbClr val="000000"/>
                </a:solidFill>
                <a:latin typeface="Times New Roman" panose="02020603050405020304" pitchFamily="18" charset="0"/>
              </a:rPr>
              <a:t>This gives us a sharp customer segment to penetrate and introduce our range of products in to maximize revenue.</a:t>
            </a:r>
          </a:p>
          <a:p>
            <a:pPr marL="285750" indent="-285750" algn="just">
              <a:buFont typeface="Wingdings" panose="05000000000000000000" pitchFamily="2" charset="2"/>
              <a:buChar char="Ø"/>
            </a:pPr>
            <a:endParaRPr lang="en-US" sz="2000" dirty="0">
              <a:solidFill>
                <a:srgbClr val="000000"/>
              </a:solidFill>
              <a:latin typeface="Times New Roman" panose="02020603050405020304" pitchFamily="18" charset="0"/>
            </a:endParaRPr>
          </a:p>
          <a:p>
            <a:pPr marL="285750" indent="-285750" algn="just">
              <a:buFont typeface="Wingdings" panose="05000000000000000000" pitchFamily="2" charset="2"/>
              <a:buChar char="Ø"/>
            </a:pPr>
            <a:r>
              <a:rPr lang="en-US" sz="2000" dirty="0">
                <a:solidFill>
                  <a:srgbClr val="000000"/>
                </a:solidFill>
                <a:latin typeface="Times New Roman" panose="02020603050405020304" pitchFamily="18" charset="0"/>
              </a:rPr>
              <a:t>The most in-demand f</a:t>
            </a:r>
            <a:r>
              <a:rPr lang="en-US" sz="2000" b="0" i="0" u="none" strike="noStrike" baseline="0" dirty="0">
                <a:solidFill>
                  <a:srgbClr val="000000"/>
                </a:solidFill>
                <a:latin typeface="Times New Roman" panose="02020603050405020304" pitchFamily="18" charset="0"/>
              </a:rPr>
              <a:t>eatures to consider are Android OS, 5.1-5.7 inches screen, a processor of 2.7 GHz and a camera of lens 16MP.</a:t>
            </a:r>
          </a:p>
          <a:p>
            <a:pPr>
              <a:spcBef>
                <a:spcPts val="400"/>
              </a:spcBef>
              <a:spcAft>
                <a:spcPts val="400"/>
              </a:spcAft>
              <a:buClr>
                <a:srgbClr val="EE283C"/>
              </a:buClr>
            </a:pPr>
            <a:endParaRPr lang="en-US" sz="2000" dirty="0">
              <a:solidFill>
                <a:schemeClr val="tx1"/>
              </a:solidFill>
              <a:latin typeface="Lato`"/>
            </a:endParaRPr>
          </a:p>
        </p:txBody>
      </p:sp>
      <p:sp>
        <p:nvSpPr>
          <p:cNvPr id="4" name="TextBox 3">
            <a:extLst>
              <a:ext uri="{FF2B5EF4-FFF2-40B4-BE49-F238E27FC236}">
                <a16:creationId xmlns:a16="http://schemas.microsoft.com/office/drawing/2014/main" id="{D8DD1875-7961-488F-E72F-D031D046DC9E}"/>
              </a:ext>
            </a:extLst>
          </p:cNvPr>
          <p:cNvSpPr txBox="1"/>
          <p:nvPr/>
        </p:nvSpPr>
        <p:spPr>
          <a:xfrm>
            <a:off x="3047999" y="283582"/>
            <a:ext cx="6096000" cy="584775"/>
          </a:xfrm>
          <a:prstGeom prst="rect">
            <a:avLst/>
          </a:prstGeom>
          <a:noFill/>
        </p:spPr>
        <p:txBody>
          <a:bodyPr wrap="square">
            <a:spAutoFit/>
          </a:bodyPr>
          <a:lstStyle/>
          <a:p>
            <a:pPr algn="ctr"/>
            <a:r>
              <a:rPr lang="en-IN" sz="3200" b="1" i="0" u="none" strike="noStrike" baseline="0" dirty="0">
                <a:solidFill>
                  <a:schemeClr val="tx1"/>
                </a:solidFill>
                <a:latin typeface="Times New Roman" panose="02020603050405020304" pitchFamily="18" charset="0"/>
                <a:cs typeface="Times New Roman" panose="02020603050405020304" pitchFamily="18" charset="0"/>
              </a:rPr>
              <a:t>RECOMMENDATIONS</a:t>
            </a:r>
            <a:endParaRPr lang="en-IN"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363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413869" y="300067"/>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3200" b="1" dirty="0">
                <a:solidFill>
                  <a:prstClr val="black"/>
                </a:solidFill>
                <a:latin typeface="Times New Roman" panose="02020603050405020304" pitchFamily="18" charset="0"/>
                <a:ea typeface="Lato Semibold" panose="020F0502020204030203" pitchFamily="34" charset="0"/>
                <a:cs typeface="Times New Roman" panose="02020603050405020304" pitchFamily="18" charset="0"/>
              </a:rPr>
              <a:t>APPENDIX</a:t>
            </a: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975360" y="1320800"/>
            <a:ext cx="10281920" cy="5313680"/>
          </a:xfrm>
          <a:prstGeom prst="roundRect">
            <a:avLst>
              <a:gd name="adj" fmla="val 69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400"/>
              </a:spcBef>
              <a:spcAft>
                <a:spcPts val="400"/>
              </a:spcAft>
              <a:buClr>
                <a:srgbClr val="EE283C"/>
              </a:buClr>
            </a:pPr>
            <a:endParaRPr lang="en-US" sz="2000" dirty="0">
              <a:solidFill>
                <a:schemeClr val="tx1"/>
              </a:solidFill>
              <a:latin typeface="Lato`"/>
            </a:endParaRPr>
          </a:p>
        </p:txBody>
      </p:sp>
      <p:sp>
        <p:nvSpPr>
          <p:cNvPr id="4" name="TextBox 3">
            <a:extLst>
              <a:ext uri="{FF2B5EF4-FFF2-40B4-BE49-F238E27FC236}">
                <a16:creationId xmlns:a16="http://schemas.microsoft.com/office/drawing/2014/main" id="{BA8052EB-E8B8-67B8-3A9A-0E65215A53D9}"/>
              </a:ext>
            </a:extLst>
          </p:cNvPr>
          <p:cNvSpPr txBox="1"/>
          <p:nvPr/>
        </p:nvSpPr>
        <p:spPr>
          <a:xfrm>
            <a:off x="1107440" y="1664305"/>
            <a:ext cx="6096000" cy="400110"/>
          </a:xfrm>
          <a:prstGeom prst="rect">
            <a:avLst/>
          </a:prstGeom>
          <a:noFill/>
        </p:spPr>
        <p:txBody>
          <a:bodyPr wrap="square">
            <a:spAutoFit/>
          </a:bodyPr>
          <a:lstStyle/>
          <a:p>
            <a:r>
              <a:rPr lang="en-US" sz="2000" b="0" i="0" u="none" strike="noStrike" baseline="0" dirty="0">
                <a:solidFill>
                  <a:srgbClr val="000000"/>
                </a:solidFill>
                <a:latin typeface="Times New Roman" panose="02020603050405020304" pitchFamily="18" charset="0"/>
              </a:rPr>
              <a:t>DATA SOURCE: </a:t>
            </a:r>
            <a:r>
              <a:rPr lang="en-US" sz="2000" b="0" i="0" u="none" strike="noStrike" baseline="0" dirty="0">
                <a:solidFill>
                  <a:srgbClr val="55BBFD"/>
                </a:solidFill>
                <a:latin typeface="Times New Roman" panose="02020603050405020304" pitchFamily="18" charset="0"/>
              </a:rPr>
              <a:t>Amazon review data (ucsd.edu)</a:t>
            </a:r>
            <a:endParaRPr lang="en-IN" dirty="0"/>
          </a:p>
        </p:txBody>
      </p:sp>
      <p:sp>
        <p:nvSpPr>
          <p:cNvPr id="7" name="TextBox 6">
            <a:extLst>
              <a:ext uri="{FF2B5EF4-FFF2-40B4-BE49-F238E27FC236}">
                <a16:creationId xmlns:a16="http://schemas.microsoft.com/office/drawing/2014/main" id="{1809CCE3-051D-C298-66B6-47475C31D13C}"/>
              </a:ext>
            </a:extLst>
          </p:cNvPr>
          <p:cNvSpPr txBox="1"/>
          <p:nvPr/>
        </p:nvSpPr>
        <p:spPr>
          <a:xfrm>
            <a:off x="1107439" y="2407920"/>
            <a:ext cx="9689379" cy="2862322"/>
          </a:xfrm>
          <a:prstGeom prst="rect">
            <a:avLst/>
          </a:prstGeom>
          <a:noFill/>
        </p:spPr>
        <p:txBody>
          <a:bodyPr wrap="square">
            <a:spAutoFit/>
          </a:bodyPr>
          <a:lstStyle/>
          <a:p>
            <a:r>
              <a:rPr lang="en-IN" sz="2000" b="0" i="0" u="none" strike="noStrike" baseline="0" dirty="0">
                <a:solidFill>
                  <a:srgbClr val="000000"/>
                </a:solidFill>
                <a:latin typeface="Times New Roman" panose="02020603050405020304" pitchFamily="18" charset="0"/>
              </a:rPr>
              <a:t>METHODOLOGY:</a:t>
            </a:r>
          </a:p>
          <a:p>
            <a:endParaRPr lang="en-IN" sz="2000" b="0" i="0" u="none" strike="noStrike" baseline="0" dirty="0">
              <a:solidFill>
                <a:srgbClr val="000000"/>
              </a:solidFill>
              <a:latin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rPr>
              <a:t>STEP 1: Data </a:t>
            </a:r>
            <a:r>
              <a:rPr lang="en-US" sz="2000" b="0" i="0" u="none" strike="noStrike" baseline="0" dirty="0">
                <a:solidFill>
                  <a:srgbClr val="000000"/>
                </a:solidFill>
                <a:latin typeface="Times New Roman" panose="02020603050405020304" pitchFamily="18" charset="0"/>
              </a:rPr>
              <a:t>cleaning and preprocessing.</a:t>
            </a:r>
          </a:p>
          <a:p>
            <a:pPr marL="342900" indent="-342900">
              <a:buFont typeface="Wingdings" panose="05000000000000000000" pitchFamily="2" charset="2"/>
              <a:buChar char="Ø"/>
            </a:pPr>
            <a:endParaRPr lang="en-US" sz="2000" dirty="0">
              <a:latin typeface="Times New Roman" panose="02020603050405020304" pitchFamily="18" charset="0"/>
            </a:endParaRPr>
          </a:p>
          <a:p>
            <a:pPr marL="342900" indent="-342900">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STEP 2: Text Analytics with NLP to review the customer sentiment.</a:t>
            </a:r>
          </a:p>
          <a:p>
            <a:pPr marL="342900" indent="-342900">
              <a:buFont typeface="Wingdings" panose="05000000000000000000" pitchFamily="2" charset="2"/>
              <a:buChar char="Ø"/>
            </a:pPr>
            <a:endParaRPr lang="en-US" sz="2000" dirty="0">
              <a:latin typeface="Times New Roman" panose="02020603050405020304" pitchFamily="18" charset="0"/>
            </a:endParaRPr>
          </a:p>
          <a:p>
            <a:pPr marL="342900" indent="-342900">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STEP 3: Tableau </a:t>
            </a:r>
            <a:r>
              <a:rPr lang="en-US" sz="2000" dirty="0">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visualizations </a:t>
            </a:r>
            <a:r>
              <a:rPr lang="en-US" sz="2000" dirty="0">
                <a:latin typeface="Times New Roman" panose="02020603050405020304" pitchFamily="18" charset="0"/>
              </a:rPr>
              <a:t>and </a:t>
            </a:r>
            <a:r>
              <a:rPr lang="en-US" sz="2000" b="0" i="0" u="none" strike="noStrike" baseline="0" dirty="0">
                <a:solidFill>
                  <a:srgbClr val="000000"/>
                </a:solidFill>
                <a:latin typeface="Times New Roman" panose="02020603050405020304" pitchFamily="18" charset="0"/>
              </a:rPr>
              <a:t>Dashboard  for better understanding.</a:t>
            </a:r>
          </a:p>
          <a:p>
            <a:pPr marL="342900" indent="-342900">
              <a:buFont typeface="Wingdings" panose="05000000000000000000" pitchFamily="2" charset="2"/>
              <a:buChar char="Ø"/>
            </a:pPr>
            <a:endParaRPr lang="en-US" sz="2000" dirty="0">
              <a:latin typeface="Times New Roman" panose="02020603050405020304" pitchFamily="18" charset="0"/>
            </a:endParaRPr>
          </a:p>
          <a:p>
            <a:pPr marL="342900" indent="-342900">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STEP 4: </a:t>
            </a:r>
            <a:r>
              <a:rPr lang="en-US" sz="2000" dirty="0">
                <a:latin typeface="Times New Roman" panose="02020603050405020304" pitchFamily="18" charset="0"/>
              </a:rPr>
              <a:t>Model Building and Evaluation using </a:t>
            </a:r>
            <a:r>
              <a:rPr lang="en-US" sz="2000" b="0" i="0" u="none" strike="noStrike" baseline="0" dirty="0">
                <a:solidFill>
                  <a:srgbClr val="000000"/>
                </a:solidFill>
                <a:latin typeface="Times New Roman" panose="02020603050405020304" pitchFamily="18" charset="0"/>
              </a:rPr>
              <a:t>Naive Bayes ML algorithm.</a:t>
            </a:r>
          </a:p>
        </p:txBody>
      </p:sp>
    </p:spTree>
    <p:extLst>
      <p:ext uri="{BB962C8B-B14F-4D97-AF65-F5344CB8AC3E}">
        <p14:creationId xmlns:p14="http://schemas.microsoft.com/office/powerpoint/2010/main" val="54338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730EB-ACB2-1C89-8F29-67E92076111A}"/>
              </a:ext>
            </a:extLst>
          </p:cNvPr>
          <p:cNvSpPr>
            <a:spLocks noGrp="1"/>
          </p:cNvSpPr>
          <p:nvPr>
            <p:ph type="title"/>
          </p:nvPr>
        </p:nvSpPr>
        <p:spPr>
          <a:xfrm>
            <a:off x="415600" y="2737127"/>
            <a:ext cx="11360800" cy="763600"/>
          </a:xfrm>
        </p:spPr>
        <p:txBody>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624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E286-6792-1800-D048-8616CB9765A5}"/>
              </a:ext>
            </a:extLst>
          </p:cNvPr>
          <p:cNvSpPr>
            <a:spLocks noGrp="1"/>
          </p:cNvSpPr>
          <p:nvPr>
            <p:ph type="title"/>
          </p:nvPr>
        </p:nvSpPr>
        <p:spPr>
          <a:xfrm>
            <a:off x="253040" y="1028840"/>
            <a:ext cx="11360800" cy="4924920"/>
          </a:xfrm>
        </p:spPr>
        <p:txBody>
          <a:bodyPr/>
          <a:lstStyle/>
          <a:p>
            <a:r>
              <a:rPr lang="en-US" sz="2800" dirty="0">
                <a:latin typeface="Times New Roman" panose="02020603050405020304" pitchFamily="18" charset="0"/>
                <a:cs typeface="Times New Roman" panose="02020603050405020304" pitchFamily="18" charset="0"/>
              </a:rPr>
              <a:t>VIDEO RECORDING EXPLATION ON THE BELOW LINK:</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https://drive.google.com/file/d/1bmrfD19-KqkHHu5-ZlChjNrFubd88td5/view?usp=sharing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03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520456"/>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000" b="1" dirty="0">
                <a:solidFill>
                  <a:prstClr val="black"/>
                </a:solidFill>
                <a:latin typeface="Times New Roman" panose="02020603050405020304" pitchFamily="18" charset="0"/>
                <a:ea typeface="Lato Semibold" panose="020F0502020204030203" pitchFamily="34" charset="0"/>
                <a:cs typeface="Times New Roman" panose="02020603050405020304" pitchFamily="18" charset="0"/>
              </a:rPr>
              <a:t>AGENDA</a:t>
            </a:r>
            <a:r>
              <a:rPr lang="en-US" altLang="en-US" sz="2400" dirty="0">
                <a:solidFill>
                  <a:prstClr val="black"/>
                </a:solidFill>
                <a:latin typeface="Lato Semibold" panose="020F0502020204030203" pitchFamily="34" charset="0"/>
                <a:ea typeface="Lato Semibold" panose="020F0502020204030203" pitchFamily="34" charset="0"/>
                <a:cs typeface="Lato Semibold" panose="020F0502020204030203" pitchFamily="34" charset="0"/>
              </a:rPr>
              <a:t> </a:t>
            </a:r>
            <a:endParaRPr kumimoji="0" lang="en-US" altLang="en-US" sz="2400" b="0" i="0" u="none" strike="noStrike" kern="1200" cap="none" spc="0" normalizeH="0" baseline="0" noProof="0" dirty="0">
              <a:ln>
                <a:noFill/>
              </a:ln>
              <a:solidFill>
                <a:prstClr val="black"/>
              </a:solidFill>
              <a:effectLst/>
              <a:uLnTx/>
              <a:uFillTx/>
              <a:latin typeface="Lato Semibold" panose="020F0502020204030203" pitchFamily="34" charset="0"/>
              <a:ea typeface="Lato Semibold" panose="020F0502020204030203" pitchFamily="34" charset="0"/>
              <a:cs typeface="Lato Semibold" panose="020F0502020204030203" pitchFamily="34"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2509520" y="1686441"/>
            <a:ext cx="7040880" cy="4125079"/>
          </a:xfrm>
          <a:prstGeom prst="roundRect">
            <a:avLst>
              <a:gd name="adj" fmla="val 9140"/>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400"/>
              </a:spcBef>
              <a:spcAft>
                <a:spcPts val="400"/>
              </a:spcAft>
              <a:buClr>
                <a:srgbClr val="EE283C"/>
              </a:buCl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Objective </a:t>
            </a:r>
          </a:p>
          <a:p>
            <a:pPr marL="342900" indent="-342900">
              <a:spcBef>
                <a:spcPts val="400"/>
              </a:spcBef>
              <a:spcAft>
                <a:spcPts val="400"/>
              </a:spcAft>
              <a:buClr>
                <a:srgbClr val="EE283C"/>
              </a:buCl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Background</a:t>
            </a:r>
          </a:p>
          <a:p>
            <a:pPr marL="342900" indent="-342900">
              <a:spcBef>
                <a:spcPts val="400"/>
              </a:spcBef>
              <a:spcAft>
                <a:spcPts val="400"/>
              </a:spcAft>
              <a:buClr>
                <a:srgbClr val="EE283C"/>
              </a:buCl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Key findings</a:t>
            </a:r>
          </a:p>
          <a:p>
            <a:pPr marL="342900" indent="-342900">
              <a:spcBef>
                <a:spcPts val="400"/>
              </a:spcBef>
              <a:spcAft>
                <a:spcPts val="400"/>
              </a:spcAft>
              <a:buClr>
                <a:srgbClr val="EE283C"/>
              </a:buCl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Recommendations</a:t>
            </a:r>
          </a:p>
          <a:p>
            <a:pPr marL="342900" indent="-342900">
              <a:spcBef>
                <a:spcPts val="400"/>
              </a:spcBef>
              <a:spcAft>
                <a:spcPts val="400"/>
              </a:spcAft>
              <a:buClr>
                <a:srgbClr val="EE283C"/>
              </a:buClr>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Appendix:</a:t>
            </a:r>
          </a:p>
          <a:p>
            <a:pPr marL="720000" indent="-342900">
              <a:spcBef>
                <a:spcPts val="400"/>
              </a:spcBef>
              <a:spcAft>
                <a:spcPts val="400"/>
              </a:spcAft>
              <a:buClr>
                <a:srgbClr val="EE283C"/>
              </a:buCl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Data sources </a:t>
            </a:r>
          </a:p>
          <a:p>
            <a:pPr marL="720000" indent="-342900">
              <a:spcBef>
                <a:spcPts val="400"/>
              </a:spcBef>
              <a:spcAft>
                <a:spcPts val="400"/>
              </a:spcAft>
              <a:buClr>
                <a:srgbClr val="EE283C"/>
              </a:buClr>
              <a:buFont typeface="Wingdings" panose="05000000000000000000" pitchFamily="2" charset="2"/>
              <a:buChar char="q"/>
            </a:pPr>
            <a:r>
              <a:rPr lang="en-US" sz="2800" dirty="0">
                <a:solidFill>
                  <a:schemeClr val="tx1"/>
                </a:solidFill>
                <a:latin typeface="Times New Roman" panose="02020603050405020304" pitchFamily="18" charset="0"/>
                <a:cs typeface="Times New Roman" panose="02020603050405020304" pitchFamily="18" charset="0"/>
              </a:rPr>
              <a:t>Data methodology</a:t>
            </a:r>
          </a:p>
        </p:txBody>
      </p:sp>
    </p:spTree>
    <p:extLst>
      <p:ext uri="{BB962C8B-B14F-4D97-AF65-F5344CB8AC3E}">
        <p14:creationId xmlns:p14="http://schemas.microsoft.com/office/powerpoint/2010/main" val="7846433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98846"/>
            <a:ext cx="9076517" cy="92195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000" b="1" dirty="0">
                <a:solidFill>
                  <a:prstClr val="black"/>
                </a:solidFill>
                <a:latin typeface="Times New Roman" panose="02020603050405020304" pitchFamily="18" charset="0"/>
                <a:ea typeface="Lato Semibold" panose="020F0502020204030203" pitchFamily="34" charset="0"/>
                <a:cs typeface="Times New Roman" panose="02020603050405020304" pitchFamily="18" charset="0"/>
              </a:rPr>
              <a:t>OBJECTIVE</a:t>
            </a:r>
            <a:endPar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Lato Semibold" panose="020F0502020204030203"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249680" y="1513840"/>
            <a:ext cx="10038080" cy="4683759"/>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To provide major insights for a cell phone industry to help them develop a new product optimally.</a:t>
            </a:r>
          </a:p>
          <a:p>
            <a:pPr algn="just"/>
            <a:endParaRPr lang="en-US" sz="2800" b="0" i="0" u="none" strike="noStrike" baseline="0" dirty="0">
              <a:solidFill>
                <a:srgbClr val="000000"/>
              </a:solidFill>
              <a:latin typeface="Times New Roman" panose="02020603050405020304" pitchFamily="18" charset="0"/>
            </a:endParaRPr>
          </a:p>
          <a:p>
            <a:pPr marL="285750" indent="-285750" algn="just">
              <a:buFont typeface="Wingdings" panose="05000000000000000000" pitchFamily="2" charset="2"/>
              <a:buChar char="Ø"/>
            </a:pPr>
            <a:r>
              <a:rPr lang="en-US" sz="2800" b="0" i="0" u="none" strike="noStrike" baseline="0" dirty="0">
                <a:solidFill>
                  <a:srgbClr val="000000"/>
                </a:solidFill>
                <a:latin typeface="Times New Roman" panose="02020603050405020304" pitchFamily="18" charset="0"/>
              </a:rPr>
              <a:t>To tweak the marketing strategies in order to add more value to the product and close the supply-demand gap.</a:t>
            </a:r>
          </a:p>
          <a:p>
            <a:pPr>
              <a:spcBef>
                <a:spcPts val="400"/>
              </a:spcBef>
              <a:spcAft>
                <a:spcPts val="400"/>
              </a:spcAft>
              <a:buClr>
                <a:srgbClr val="EE283C"/>
              </a:buClr>
            </a:pPr>
            <a:endParaRPr lang="en-US" sz="2000" dirty="0">
              <a:solidFill>
                <a:schemeClr val="tx1"/>
              </a:solidFill>
              <a:latin typeface="Lato`"/>
            </a:endParaRPr>
          </a:p>
        </p:txBody>
      </p:sp>
    </p:spTree>
    <p:extLst>
      <p:ext uri="{BB962C8B-B14F-4D97-AF65-F5344CB8AC3E}">
        <p14:creationId xmlns:p14="http://schemas.microsoft.com/office/powerpoint/2010/main" val="4086294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5" name="Heading">
            <a:extLst>
              <a:ext uri="{FF2B5EF4-FFF2-40B4-BE49-F238E27FC236}">
                <a16:creationId xmlns:a16="http://schemas.microsoft.com/office/drawing/2014/main" id="{2DCEC9CA-C831-40C4-A223-1EDEA22B2E06}"/>
              </a:ext>
            </a:extLst>
          </p:cNvPr>
          <p:cNvSpPr txBox="1">
            <a:spLocks noChangeArrowheads="1"/>
          </p:cNvSpPr>
          <p:nvPr/>
        </p:nvSpPr>
        <p:spPr bwMode="auto">
          <a:xfrm>
            <a:off x="1557742" y="378526"/>
            <a:ext cx="9076517" cy="1287714"/>
          </a:xfrm>
          <a:prstGeom prst="rect">
            <a:avLst/>
          </a:prstGeom>
          <a:noFill/>
          <a:ln>
            <a:noFill/>
          </a:ln>
        </p:spPr>
        <p:txBody>
          <a:bodyPr vert="horz" wrap="square" lIns="91416" tIns="45708" rIns="91416" bIns="45708" numCol="1" anchor="ctr" anchorCtr="0" compatLnSpc="1">
            <a:prstTxWarp prst="textNoShape">
              <a:avLst/>
            </a:prstTxWarp>
          </a:bodyPr>
          <a:lstStyle/>
          <a:p>
            <a:pPr lvl="0" algn="ctr" defTabSz="914126" eaLnBrk="0" fontAlgn="base" hangingPunct="0">
              <a:spcBef>
                <a:spcPct val="0"/>
              </a:spcBef>
              <a:spcAft>
                <a:spcPct val="0"/>
              </a:spcAft>
              <a:defRPr/>
            </a:pPr>
            <a:r>
              <a:rPr lang="en-US" altLang="en-US" sz="4000" b="1" dirty="0">
                <a:solidFill>
                  <a:prstClr val="black"/>
                </a:solidFill>
                <a:latin typeface="Times New Roman" panose="02020603050405020304" pitchFamily="18" charset="0"/>
                <a:ea typeface="Lato Semibold" panose="020F0502020204030203" pitchFamily="34" charset="0"/>
                <a:cs typeface="Times New Roman" panose="02020603050405020304" pitchFamily="18" charset="0"/>
              </a:rPr>
              <a:t>BACKGROUND</a:t>
            </a:r>
            <a:endParaRPr kumimoji="0" lang="en-US" altLang="en-US" sz="4000" b="1" i="0" u="none" strike="noStrike" kern="1200" cap="none" spc="0" normalizeH="0" baseline="0" noProof="0" dirty="0">
              <a:ln>
                <a:noFill/>
              </a:ln>
              <a:solidFill>
                <a:prstClr val="black"/>
              </a:solidFill>
              <a:effectLst/>
              <a:uLnTx/>
              <a:uFillTx/>
              <a:latin typeface="Times New Roman" panose="02020603050405020304" pitchFamily="18" charset="0"/>
              <a:ea typeface="Lato Semibold" panose="020F0502020204030203" pitchFamily="34" charset="0"/>
              <a:cs typeface="Times New Roman" panose="02020603050405020304" pitchFamily="18" charset="0"/>
            </a:endParaRPr>
          </a:p>
        </p:txBody>
      </p:sp>
      <p:sp>
        <p:nvSpPr>
          <p:cNvPr id="2" name="Rectangle: Rounded Corners 1">
            <a:extLst>
              <a:ext uri="{FF2B5EF4-FFF2-40B4-BE49-F238E27FC236}">
                <a16:creationId xmlns:a16="http://schemas.microsoft.com/office/drawing/2014/main" id="{F1EED67A-4238-41A3-95CA-B4568B849666}"/>
              </a:ext>
            </a:extLst>
          </p:cNvPr>
          <p:cNvSpPr/>
          <p:nvPr/>
        </p:nvSpPr>
        <p:spPr>
          <a:xfrm>
            <a:off x="1310640" y="1889760"/>
            <a:ext cx="9712960" cy="4196079"/>
          </a:xfrm>
          <a:prstGeom prst="roundRect">
            <a:avLst>
              <a:gd name="adj" fmla="val 11141"/>
            </a:avLst>
          </a:prstGeom>
          <a:noFill/>
          <a:ln>
            <a:solidFill>
              <a:srgbClr val="FAA7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000" indent="-342000">
              <a:spcBef>
                <a:spcPts val="400"/>
              </a:spcBef>
              <a:spcAft>
                <a:spcPts val="400"/>
              </a:spcAft>
              <a:buClr>
                <a:srgbClr val="EE283C"/>
              </a:buClr>
              <a:buFont typeface="Wingdings" panose="05000000000000000000" pitchFamily="2" charset="2"/>
              <a:buChar char="¢"/>
            </a:pPr>
            <a:endParaRPr lang="en-US" sz="2000" dirty="0">
              <a:solidFill>
                <a:schemeClr val="tx1"/>
              </a:solidFill>
              <a:latin typeface="Lato`"/>
            </a:endParaRPr>
          </a:p>
        </p:txBody>
      </p:sp>
      <p:sp>
        <p:nvSpPr>
          <p:cNvPr id="4" name="TextBox 3">
            <a:extLst>
              <a:ext uri="{FF2B5EF4-FFF2-40B4-BE49-F238E27FC236}">
                <a16:creationId xmlns:a16="http://schemas.microsoft.com/office/drawing/2014/main" id="{788E6820-25B9-5A80-1148-83FE0B86DF10}"/>
              </a:ext>
            </a:extLst>
          </p:cNvPr>
          <p:cNvSpPr txBox="1"/>
          <p:nvPr/>
        </p:nvSpPr>
        <p:spPr>
          <a:xfrm>
            <a:off x="1747520" y="2767281"/>
            <a:ext cx="8991600" cy="1815882"/>
          </a:xfrm>
          <a:prstGeom prst="rect">
            <a:avLst/>
          </a:prstGeom>
          <a:noFill/>
        </p:spPr>
        <p:txBody>
          <a:bodyPr wrap="square">
            <a:spAutoFit/>
          </a:bodyPr>
          <a:lstStyle/>
          <a:p>
            <a:pPr algn="just"/>
            <a:r>
              <a:rPr lang="en-US" sz="2800" b="0" i="0" u="none" strike="noStrike" baseline="0" dirty="0">
                <a:solidFill>
                  <a:srgbClr val="000000"/>
                </a:solidFill>
                <a:latin typeface="Times New Roman" panose="02020603050405020304" pitchFamily="18" charset="0"/>
              </a:rPr>
              <a:t>As the firm has just entered the mobile market three years ago, they want to understand their competitors and preference of their users, so that they can design their strategies accordingly.</a:t>
            </a:r>
            <a:endParaRPr lang="en-IN" sz="2800" dirty="0"/>
          </a:p>
        </p:txBody>
      </p:sp>
    </p:spTree>
    <p:extLst>
      <p:ext uri="{BB962C8B-B14F-4D97-AF65-F5344CB8AC3E}">
        <p14:creationId xmlns:p14="http://schemas.microsoft.com/office/powerpoint/2010/main" val="3321934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47ED7-27BD-E2CB-2CAD-34CC5F84F887}"/>
              </a:ext>
            </a:extLst>
          </p:cNvPr>
          <p:cNvSpPr>
            <a:spLocks noGrp="1"/>
          </p:cNvSpPr>
          <p:nvPr>
            <p:ph type="title"/>
          </p:nvPr>
        </p:nvSpPr>
        <p:spPr>
          <a:xfrm>
            <a:off x="1894840" y="179769"/>
            <a:ext cx="8402320" cy="823375"/>
          </a:xfrm>
        </p:spPr>
        <p:txBody>
          <a:bodyPr/>
          <a:lstStyle/>
          <a:p>
            <a:pPr algn="ctr"/>
            <a:r>
              <a:rPr lang="en-IN" sz="3600" b="1" dirty="0">
                <a:solidFill>
                  <a:schemeClr val="tx1"/>
                </a:solidFill>
                <a:latin typeface="Times New Roman" panose="02020603050405020304" pitchFamily="18" charset="0"/>
                <a:cs typeface="Times New Roman" panose="02020603050405020304" pitchFamily="18" charset="0"/>
              </a:rPr>
              <a:t>MARKET SHARE OF BRANDS</a:t>
            </a:r>
          </a:p>
        </p:txBody>
      </p:sp>
      <p:sp>
        <p:nvSpPr>
          <p:cNvPr id="3" name="Text Placeholder 2">
            <a:extLst>
              <a:ext uri="{FF2B5EF4-FFF2-40B4-BE49-F238E27FC236}">
                <a16:creationId xmlns:a16="http://schemas.microsoft.com/office/drawing/2014/main" id="{64B7B1D1-5A3A-84E8-E16F-D9C9B2126D91}"/>
              </a:ext>
            </a:extLst>
          </p:cNvPr>
          <p:cNvSpPr>
            <a:spLocks noGrp="1"/>
          </p:cNvSpPr>
          <p:nvPr>
            <p:ph type="body" idx="1"/>
          </p:nvPr>
        </p:nvSpPr>
        <p:spPr>
          <a:xfrm>
            <a:off x="415600" y="1452880"/>
            <a:ext cx="3943040" cy="5405120"/>
          </a:xfrm>
        </p:spPr>
        <p:txBody>
          <a:bodyPr/>
          <a:lstStyle/>
          <a:p>
            <a:pPr algn="just"/>
            <a:endParaRPr lang="en-IN" sz="20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most reviewed brands that have major popularity among users are Samsung(</a:t>
            </a:r>
            <a:r>
              <a:rPr lang="en-US" sz="2000" dirty="0">
                <a:solidFill>
                  <a:srgbClr val="000000"/>
                </a:solidFill>
                <a:latin typeface="Times New Roman" panose="02020603050405020304" pitchFamily="18" charset="0"/>
                <a:cs typeface="Times New Roman" panose="02020603050405020304" pitchFamily="18" charset="0"/>
              </a:rPr>
              <a:t>29.3</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9%), Motorola(</a:t>
            </a:r>
            <a:r>
              <a:rPr lang="en-US" sz="2000" dirty="0">
                <a:solidFill>
                  <a:srgbClr val="000000"/>
                </a:solidFill>
                <a:latin typeface="Times New Roman" panose="02020603050405020304" pitchFamily="18" charset="0"/>
                <a:cs typeface="Times New Roman" panose="02020603050405020304" pitchFamily="18" charset="0"/>
              </a:rPr>
              <a:t>8.93</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000" dirty="0">
                <a:solidFill>
                  <a:srgbClr val="000000"/>
                </a:solidFill>
                <a:latin typeface="Times New Roman" panose="02020603050405020304" pitchFamily="18" charset="0"/>
                <a:cs typeface="Times New Roman" panose="02020603050405020304" pitchFamily="18" charset="0"/>
              </a:rPr>
              <a:t>,</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LG(12.08%),Huawei(</a:t>
            </a:r>
            <a:r>
              <a:rPr lang="en-US" sz="2000" dirty="0">
                <a:solidFill>
                  <a:srgbClr val="000000"/>
                </a:solidFill>
                <a:latin typeface="Times New Roman" panose="02020603050405020304" pitchFamily="18" charset="0"/>
                <a:cs typeface="Times New Roman" panose="02020603050405020304" pitchFamily="18" charset="0"/>
              </a:rPr>
              <a:t>2.54</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%),HTC(4.09%), Blu(</a:t>
            </a:r>
            <a:r>
              <a:rPr lang="en-US" sz="2000" dirty="0">
                <a:solidFill>
                  <a:srgbClr val="000000"/>
                </a:solidFill>
                <a:latin typeface="Times New Roman" panose="02020603050405020304" pitchFamily="18" charset="0"/>
                <a:cs typeface="Times New Roman" panose="02020603050405020304" pitchFamily="18" charset="0"/>
              </a:rPr>
              <a:t>16.93</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 and Apple(</a:t>
            </a:r>
            <a:r>
              <a:rPr lang="en-US" sz="2000" dirty="0">
                <a:solidFill>
                  <a:srgbClr val="000000"/>
                </a:solidFill>
                <a:latin typeface="Times New Roman" panose="02020603050405020304" pitchFamily="18" charset="0"/>
                <a:cs typeface="Times New Roman" panose="02020603050405020304" pitchFamily="18" charset="0"/>
              </a:rPr>
              <a:t>7.35</a:t>
            </a:r>
            <a:r>
              <a:rPr lang="en-US" sz="20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Since, now we know who the main market competitors are, we can devise our strategy and campaigns accordingly.</a:t>
            </a:r>
            <a:endParaRPr lang="en-IN" dirty="0"/>
          </a:p>
        </p:txBody>
      </p:sp>
      <p:pic>
        <p:nvPicPr>
          <p:cNvPr id="8" name="Picture 7">
            <a:extLst>
              <a:ext uri="{FF2B5EF4-FFF2-40B4-BE49-F238E27FC236}">
                <a16:creationId xmlns:a16="http://schemas.microsoft.com/office/drawing/2014/main" id="{AB8F8AAF-E1BB-B164-B5D8-1621553ED9F4}"/>
              </a:ext>
            </a:extLst>
          </p:cNvPr>
          <p:cNvPicPr>
            <a:picLocks noChangeAspect="1"/>
          </p:cNvPicPr>
          <p:nvPr/>
        </p:nvPicPr>
        <p:blipFill>
          <a:blip r:embed="rId2"/>
          <a:stretch>
            <a:fillRect/>
          </a:stretch>
        </p:blipFill>
        <p:spPr>
          <a:xfrm>
            <a:off x="4673600" y="1567543"/>
            <a:ext cx="6953274" cy="4802777"/>
          </a:xfrm>
          <a:prstGeom prst="rect">
            <a:avLst/>
          </a:prstGeom>
        </p:spPr>
      </p:pic>
    </p:spTree>
    <p:extLst>
      <p:ext uri="{BB962C8B-B14F-4D97-AF65-F5344CB8AC3E}">
        <p14:creationId xmlns:p14="http://schemas.microsoft.com/office/powerpoint/2010/main" val="1585106222"/>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BBC80-AE4E-0A08-5AC0-D31894D11920}"/>
              </a:ext>
            </a:extLst>
          </p:cNvPr>
          <p:cNvSpPr>
            <a:spLocks noGrp="1"/>
          </p:cNvSpPr>
          <p:nvPr>
            <p:ph type="title"/>
          </p:nvPr>
        </p:nvSpPr>
        <p:spPr>
          <a:xfrm>
            <a:off x="643811" y="167951"/>
            <a:ext cx="11159413" cy="774442"/>
          </a:xfrm>
        </p:spPr>
        <p:txBody>
          <a:bodyPr/>
          <a:lstStyle/>
          <a:p>
            <a:pPr algn="ctr"/>
            <a:r>
              <a:rPr lang="en-IN" sz="3600" b="1" dirty="0">
                <a:solidFill>
                  <a:srgbClr val="000000"/>
                </a:solidFill>
                <a:latin typeface="Times New Roman" panose="02020603050405020304" pitchFamily="18" charset="0"/>
                <a:cs typeface="Times New Roman" panose="02020603050405020304" pitchFamily="18" charset="0"/>
              </a:rPr>
              <a:t>BRANDS WITH  HIGHEST CUSTOMER RATINGS</a:t>
            </a:r>
          </a:p>
        </p:txBody>
      </p:sp>
      <p:sp>
        <p:nvSpPr>
          <p:cNvPr id="3" name="Text Placeholder 2">
            <a:extLst>
              <a:ext uri="{FF2B5EF4-FFF2-40B4-BE49-F238E27FC236}">
                <a16:creationId xmlns:a16="http://schemas.microsoft.com/office/drawing/2014/main" id="{EBD73024-5EF6-9AB7-78B7-1AB86A2C2B79}"/>
              </a:ext>
            </a:extLst>
          </p:cNvPr>
          <p:cNvSpPr>
            <a:spLocks noGrp="1"/>
          </p:cNvSpPr>
          <p:nvPr>
            <p:ph type="body" idx="1"/>
          </p:nvPr>
        </p:nvSpPr>
        <p:spPr>
          <a:xfrm>
            <a:off x="435920" y="1393060"/>
            <a:ext cx="4176720" cy="5067560"/>
          </a:xfrm>
        </p:spPr>
        <p:txBody>
          <a:bodyPr/>
          <a:lstStyle/>
          <a:p>
            <a:pPr algn="l"/>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By referring the various brands with respect to highest Customers Ratings, we observe that even though Samsung controls the major sector of the market in terms of popularity, other brands like LG, Apple, Blackberry, HTC, Huawei are also positively related.</a:t>
            </a:r>
          </a:p>
          <a:p>
            <a:pPr algn="just">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0000"/>
                </a:solidFill>
                <a:latin typeface="Times New Roman" panose="02020603050405020304" pitchFamily="18" charset="0"/>
                <a:cs typeface="Times New Roman" panose="02020603050405020304" pitchFamily="18" charset="0"/>
              </a:rPr>
              <a:t>These are the brands that are highest rated and highest trusted by the consumers.</a:t>
            </a: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marL="203195" indent="0">
              <a:buNone/>
            </a:pPr>
            <a:endParaRPr lang="en-IN" dirty="0"/>
          </a:p>
        </p:txBody>
      </p:sp>
      <p:pic>
        <p:nvPicPr>
          <p:cNvPr id="5" name="Picture 4">
            <a:extLst>
              <a:ext uri="{FF2B5EF4-FFF2-40B4-BE49-F238E27FC236}">
                <a16:creationId xmlns:a16="http://schemas.microsoft.com/office/drawing/2014/main" id="{4584F8FB-C7D7-54CC-A490-684710BEDAA4}"/>
              </a:ext>
            </a:extLst>
          </p:cNvPr>
          <p:cNvPicPr>
            <a:picLocks noChangeAspect="1"/>
          </p:cNvPicPr>
          <p:nvPr/>
        </p:nvPicPr>
        <p:blipFill>
          <a:blip r:embed="rId2"/>
          <a:stretch>
            <a:fillRect/>
          </a:stretch>
        </p:blipFill>
        <p:spPr>
          <a:xfrm>
            <a:off x="5255125" y="1393060"/>
            <a:ext cx="5258070" cy="5067560"/>
          </a:xfrm>
          <a:prstGeom prst="rect">
            <a:avLst/>
          </a:prstGeom>
        </p:spPr>
      </p:pic>
    </p:spTree>
    <p:extLst>
      <p:ext uri="{BB962C8B-B14F-4D97-AF65-F5344CB8AC3E}">
        <p14:creationId xmlns:p14="http://schemas.microsoft.com/office/powerpoint/2010/main" val="138353547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840D-5A60-59FB-2D67-4583EFBEB05B}"/>
              </a:ext>
            </a:extLst>
          </p:cNvPr>
          <p:cNvSpPr>
            <a:spLocks noGrp="1"/>
          </p:cNvSpPr>
          <p:nvPr>
            <p:ph type="title"/>
          </p:nvPr>
        </p:nvSpPr>
        <p:spPr>
          <a:xfrm>
            <a:off x="853440" y="162560"/>
            <a:ext cx="10789921" cy="812800"/>
          </a:xfrm>
        </p:spPr>
        <p:txBody>
          <a:bodyPr/>
          <a:lstStyle/>
          <a:p>
            <a:pPr algn="ctr"/>
            <a:r>
              <a:rPr lang="en-IN" sz="3600" b="1" dirty="0">
                <a:latin typeface="Times New Roman" panose="02020603050405020304" pitchFamily="18" charset="0"/>
                <a:cs typeface="Times New Roman" panose="02020603050405020304" pitchFamily="18" charset="0"/>
              </a:rPr>
              <a:t>BRANDS WITH MAXIMUM POSITIVE REVIEWS</a:t>
            </a:r>
          </a:p>
        </p:txBody>
      </p:sp>
      <p:sp>
        <p:nvSpPr>
          <p:cNvPr id="3" name="Text Placeholder 2">
            <a:extLst>
              <a:ext uri="{FF2B5EF4-FFF2-40B4-BE49-F238E27FC236}">
                <a16:creationId xmlns:a16="http://schemas.microsoft.com/office/drawing/2014/main" id="{F893BA03-8ED2-D141-5C8E-4C65F2FF47F8}"/>
              </a:ext>
            </a:extLst>
          </p:cNvPr>
          <p:cNvSpPr>
            <a:spLocks noGrp="1"/>
          </p:cNvSpPr>
          <p:nvPr>
            <p:ph type="body" idx="1"/>
          </p:nvPr>
        </p:nvSpPr>
        <p:spPr>
          <a:xfrm>
            <a:off x="415600" y="1513840"/>
            <a:ext cx="3744000" cy="4775200"/>
          </a:xfrm>
        </p:spPr>
        <p:txBody>
          <a:bodyPr/>
          <a:lstStyle/>
          <a:p>
            <a:pPr algn="l"/>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By </a:t>
            </a:r>
            <a:r>
              <a:rPr lang="en-US" sz="2000" dirty="0">
                <a:solidFill>
                  <a:srgbClr val="000000"/>
                </a:solidFill>
                <a:latin typeface="Times New Roman" panose="02020603050405020304" pitchFamily="18" charset="0"/>
              </a:rPr>
              <a:t>r</a:t>
            </a:r>
            <a:r>
              <a:rPr lang="en-US" sz="2000" b="0" i="0" u="none" strike="noStrike" baseline="0" dirty="0">
                <a:solidFill>
                  <a:srgbClr val="000000"/>
                </a:solidFill>
                <a:latin typeface="Times New Roman" panose="02020603050405020304" pitchFamily="18" charset="0"/>
              </a:rPr>
              <a:t>eferring to the </a:t>
            </a:r>
            <a:r>
              <a:rPr lang="en-US" sz="2000" dirty="0">
                <a:solidFill>
                  <a:srgbClr val="000000"/>
                </a:solidFill>
                <a:latin typeface="Times New Roman" panose="02020603050405020304" pitchFamily="18" charset="0"/>
              </a:rPr>
              <a:t>word cloud for </a:t>
            </a:r>
            <a:r>
              <a:rPr lang="en-US" sz="2000" b="0" i="0" u="none" strike="noStrike" baseline="0" dirty="0">
                <a:solidFill>
                  <a:srgbClr val="000000"/>
                </a:solidFill>
                <a:latin typeface="Times New Roman" panose="02020603050405020304" pitchFamily="18" charset="0"/>
              </a:rPr>
              <a:t>different brands w.r.t number </a:t>
            </a:r>
            <a:r>
              <a:rPr lang="en-US" sz="2000" dirty="0">
                <a:solidFill>
                  <a:srgbClr val="000000"/>
                </a:solidFill>
                <a:latin typeface="Times New Roman" panose="02020603050405020304" pitchFamily="18" charset="0"/>
              </a:rPr>
              <a:t>of “positive reviews”</a:t>
            </a:r>
            <a:r>
              <a:rPr lang="en-US" sz="2000" b="0" i="0" u="none" strike="noStrike" baseline="0" dirty="0">
                <a:solidFill>
                  <a:srgbClr val="000000"/>
                </a:solidFill>
                <a:latin typeface="Times New Roman" panose="02020603050405020304" pitchFamily="18" charset="0"/>
              </a:rPr>
              <a:t>, we can see that the most positively reviewed brands are Samsung, Blu, LG</a:t>
            </a:r>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Nokia</a:t>
            </a:r>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Apple and</a:t>
            </a:r>
            <a:r>
              <a:rPr lang="en-US" sz="2000"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Motorola. </a:t>
            </a:r>
            <a:endParaRPr lang="en-US" sz="200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dirty="0">
                <a:solidFill>
                  <a:srgbClr val="000000"/>
                </a:solidFill>
                <a:latin typeface="Times New Roman" panose="02020603050405020304" pitchFamily="18" charset="0"/>
              </a:rPr>
              <a:t>We see a similar pattern of same brands in all customer review and sentiment metrics.</a:t>
            </a:r>
          </a:p>
          <a:p>
            <a:pPr algn="just">
              <a:buFont typeface="Wingdings" panose="05000000000000000000" pitchFamily="2" charset="2"/>
              <a:buChar char="Ø"/>
            </a:pPr>
            <a:endParaRPr lang="en-US" sz="2000" dirty="0">
              <a:solidFill>
                <a:srgbClr val="000000"/>
              </a:solidFill>
              <a:latin typeface="Times New Roman" panose="02020603050405020304" pitchFamily="18" charset="0"/>
            </a:endParaRPr>
          </a:p>
          <a:p>
            <a:pPr algn="just">
              <a:buFont typeface="Wingdings" panose="05000000000000000000" pitchFamily="2" charset="2"/>
              <a:buChar char="Ø"/>
            </a:pPr>
            <a:endParaRPr lang="en-US" sz="2000" dirty="0">
              <a:solidFill>
                <a:srgbClr val="000000"/>
              </a:solidFill>
              <a:latin typeface="Times New Roman" panose="02020603050405020304" pitchFamily="18" charset="0"/>
            </a:endParaRPr>
          </a:p>
          <a:p>
            <a:pPr algn="just"/>
            <a:endParaRPr lang="en-US" sz="2000" b="0" i="0" u="none" strike="noStrike" baseline="0" dirty="0">
              <a:solidFill>
                <a:srgbClr val="000000"/>
              </a:solidFill>
              <a:latin typeface="Times New Roman" panose="02020603050405020304" pitchFamily="18" charset="0"/>
            </a:endParaRPr>
          </a:p>
          <a:p>
            <a:pPr algn="just"/>
            <a:endParaRPr lang="en-US" sz="2000" b="0" i="0" u="none" strike="noStrike" baseline="0" dirty="0">
              <a:solidFill>
                <a:srgbClr val="000000"/>
              </a:solidFill>
              <a:latin typeface="Times New Roman" panose="02020603050405020304" pitchFamily="18" charset="0"/>
            </a:endParaRPr>
          </a:p>
          <a:p>
            <a:pPr marL="203195" indent="0">
              <a:buNone/>
            </a:pPr>
            <a:endParaRPr lang="en-IN" dirty="0"/>
          </a:p>
        </p:txBody>
      </p:sp>
      <p:pic>
        <p:nvPicPr>
          <p:cNvPr id="15" name="Picture 14">
            <a:extLst>
              <a:ext uri="{FF2B5EF4-FFF2-40B4-BE49-F238E27FC236}">
                <a16:creationId xmlns:a16="http://schemas.microsoft.com/office/drawing/2014/main" id="{B792881E-0E26-8E7E-AD4A-28F7E26D2F90}"/>
              </a:ext>
            </a:extLst>
          </p:cNvPr>
          <p:cNvPicPr>
            <a:picLocks noChangeAspect="1"/>
          </p:cNvPicPr>
          <p:nvPr/>
        </p:nvPicPr>
        <p:blipFill>
          <a:blip r:embed="rId2"/>
          <a:stretch>
            <a:fillRect/>
          </a:stretch>
        </p:blipFill>
        <p:spPr>
          <a:xfrm>
            <a:off x="4551681" y="1513840"/>
            <a:ext cx="7091680" cy="4866640"/>
          </a:xfrm>
          <a:prstGeom prst="rect">
            <a:avLst/>
          </a:prstGeom>
        </p:spPr>
      </p:pic>
    </p:spTree>
    <p:extLst>
      <p:ext uri="{BB962C8B-B14F-4D97-AF65-F5344CB8AC3E}">
        <p14:creationId xmlns:p14="http://schemas.microsoft.com/office/powerpoint/2010/main" val="3769746315"/>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BDC85-4479-DA6D-0A9C-1DA3B8CA28E6}"/>
              </a:ext>
            </a:extLst>
          </p:cNvPr>
          <p:cNvSpPr>
            <a:spLocks noGrp="1"/>
          </p:cNvSpPr>
          <p:nvPr>
            <p:ph type="title"/>
          </p:nvPr>
        </p:nvSpPr>
        <p:spPr>
          <a:xfrm>
            <a:off x="415600" y="148045"/>
            <a:ext cx="11518253" cy="679269"/>
          </a:xfrm>
        </p:spPr>
        <p:txBody>
          <a:bodyPr/>
          <a:lstStyle/>
          <a:p>
            <a:pPr algn="ctr"/>
            <a:r>
              <a:rPr lang="en-IN" sz="3600" b="1" dirty="0">
                <a:latin typeface="Times New Roman" panose="02020603050405020304" pitchFamily="18" charset="0"/>
                <a:cs typeface="Times New Roman" panose="02020603050405020304" pitchFamily="18" charset="0"/>
              </a:rPr>
              <a:t>MOST POPULAR BRANDS WITH PRICE VARIANTS</a:t>
            </a:r>
          </a:p>
        </p:txBody>
      </p:sp>
      <p:sp>
        <p:nvSpPr>
          <p:cNvPr id="3" name="Text Placeholder 2">
            <a:extLst>
              <a:ext uri="{FF2B5EF4-FFF2-40B4-BE49-F238E27FC236}">
                <a16:creationId xmlns:a16="http://schemas.microsoft.com/office/drawing/2014/main" id="{0FA78031-D0FC-4F3F-DE48-7D5060856D4B}"/>
              </a:ext>
            </a:extLst>
          </p:cNvPr>
          <p:cNvSpPr>
            <a:spLocks noGrp="1"/>
          </p:cNvSpPr>
          <p:nvPr>
            <p:ph type="body" idx="1"/>
          </p:nvPr>
        </p:nvSpPr>
        <p:spPr>
          <a:xfrm>
            <a:off x="415600" y="1005840"/>
            <a:ext cx="3744000" cy="5364480"/>
          </a:xfrm>
        </p:spPr>
        <p:txBody>
          <a:bodyPr/>
          <a:lstStyle/>
          <a:p>
            <a:pPr algn="l"/>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price of most popular brands preferred by the customers lies in the range of 136.36$ - 40.08$.</a:t>
            </a:r>
          </a:p>
          <a:p>
            <a:pPr marL="203195" indent="0">
              <a:buNone/>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The above is the price range we need to target.</a:t>
            </a:r>
          </a:p>
          <a:p>
            <a:pPr algn="jus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rgbClr val="000000"/>
                </a:solidFill>
                <a:latin typeface="Times New Roman" panose="02020603050405020304" pitchFamily="18" charset="0"/>
              </a:rPr>
              <a:t>Let us now also study the features provided by these popular brands.</a:t>
            </a:r>
            <a:endParaRPr lang="en-US" sz="2000" b="0" i="0" u="none" strike="noStrike" baseline="0" dirty="0">
              <a:solidFill>
                <a:srgbClr val="000000"/>
              </a:solidFill>
              <a:latin typeface="Tw Cen MT" panose="020B0602020104020603" pitchFamily="34" charset="0"/>
            </a:endParaRPr>
          </a:p>
          <a:p>
            <a:pPr algn="just">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9F56A5-9081-758F-E9FE-97984D572BD1}"/>
              </a:ext>
            </a:extLst>
          </p:cNvPr>
          <p:cNvPicPr>
            <a:picLocks noChangeAspect="1"/>
          </p:cNvPicPr>
          <p:nvPr/>
        </p:nvPicPr>
        <p:blipFill>
          <a:blip r:embed="rId2"/>
          <a:stretch>
            <a:fillRect/>
          </a:stretch>
        </p:blipFill>
        <p:spPr>
          <a:xfrm>
            <a:off x="4682605" y="1005840"/>
            <a:ext cx="6699594" cy="5364480"/>
          </a:xfrm>
          <a:prstGeom prst="rect">
            <a:avLst/>
          </a:prstGeom>
        </p:spPr>
      </p:pic>
    </p:spTree>
    <p:extLst>
      <p:ext uri="{BB962C8B-B14F-4D97-AF65-F5344CB8AC3E}">
        <p14:creationId xmlns:p14="http://schemas.microsoft.com/office/powerpoint/2010/main" val="3180934966"/>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5528-2073-B37C-4ABE-AEB936268BFE}"/>
              </a:ext>
            </a:extLst>
          </p:cNvPr>
          <p:cNvSpPr>
            <a:spLocks noGrp="1"/>
          </p:cNvSpPr>
          <p:nvPr>
            <p:ph type="title"/>
          </p:nvPr>
        </p:nvSpPr>
        <p:spPr>
          <a:xfrm>
            <a:off x="415601" y="86360"/>
            <a:ext cx="11195210" cy="741680"/>
          </a:xfrm>
        </p:spPr>
        <p:txBody>
          <a:bodyPr/>
          <a:lstStyle/>
          <a:p>
            <a:pPr algn="ctr"/>
            <a:r>
              <a:rPr lang="en-IN" sz="3600" b="1" dirty="0">
                <a:latin typeface="Times New Roman" panose="02020603050405020304" pitchFamily="18" charset="0"/>
                <a:cs typeface="Times New Roman" panose="02020603050405020304" pitchFamily="18" charset="0"/>
              </a:rPr>
              <a:t>MOBILE PHONE ESSENTIAL FEATURES</a:t>
            </a:r>
          </a:p>
        </p:txBody>
      </p:sp>
      <p:sp>
        <p:nvSpPr>
          <p:cNvPr id="3" name="Text Placeholder 2">
            <a:extLst>
              <a:ext uri="{FF2B5EF4-FFF2-40B4-BE49-F238E27FC236}">
                <a16:creationId xmlns:a16="http://schemas.microsoft.com/office/drawing/2014/main" id="{42A6DEF8-8160-79E3-367F-05C7709B5A53}"/>
              </a:ext>
            </a:extLst>
          </p:cNvPr>
          <p:cNvSpPr>
            <a:spLocks noGrp="1"/>
          </p:cNvSpPr>
          <p:nvPr>
            <p:ph type="body" idx="1"/>
          </p:nvPr>
        </p:nvSpPr>
        <p:spPr>
          <a:xfrm>
            <a:off x="415600" y="1026160"/>
            <a:ext cx="3744000" cy="5374640"/>
          </a:xfrm>
        </p:spPr>
        <p:txBody>
          <a:bodyPr/>
          <a:lstStyle/>
          <a:p>
            <a:pPr algn="l"/>
            <a:endParaRPr lang="en-IN" sz="18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One of the most desired feature includes a Display size of 5.1 inches, Camera with a 16MP rear lens and a processor having 2.5GHz cloaking speed. </a:t>
            </a:r>
          </a:p>
          <a:p>
            <a:pPr algn="just">
              <a:buFont typeface="Wingdings" panose="05000000000000000000" pitchFamily="2" charset="2"/>
              <a:buChar char="Ø"/>
            </a:pPr>
            <a:endParaRPr lang="en-US" sz="2000" b="0" i="0" u="none" strike="noStrike" baseline="0" dirty="0">
              <a:solidFill>
                <a:srgbClr val="000000"/>
              </a:solidFill>
              <a:latin typeface="Times New Roman" panose="02020603050405020304" pitchFamily="18" charset="0"/>
            </a:endParaRPr>
          </a:p>
          <a:p>
            <a:pPr algn="just">
              <a:buFont typeface="Wingdings" panose="05000000000000000000" pitchFamily="2" charset="2"/>
              <a:buChar char="Ø"/>
            </a:pPr>
            <a:r>
              <a:rPr lang="en-US" sz="2000" b="0" i="0" u="none" strike="noStrike" baseline="0" dirty="0">
                <a:solidFill>
                  <a:srgbClr val="000000"/>
                </a:solidFill>
                <a:latin typeface="Times New Roman" panose="02020603050405020304" pitchFamily="18" charset="0"/>
              </a:rPr>
              <a:t>Also, the all metal design LTE feature within Android, gives us an insight that the market we are focusing upon is majorly oriented to open-source platforms. </a:t>
            </a:r>
          </a:p>
          <a:p>
            <a:endParaRPr lang="en-IN" dirty="0"/>
          </a:p>
        </p:txBody>
      </p:sp>
      <p:pic>
        <p:nvPicPr>
          <p:cNvPr id="5" name="Picture 4">
            <a:extLst>
              <a:ext uri="{FF2B5EF4-FFF2-40B4-BE49-F238E27FC236}">
                <a16:creationId xmlns:a16="http://schemas.microsoft.com/office/drawing/2014/main" id="{8B78EF25-F342-C1E8-9504-258487EA3FB9}"/>
              </a:ext>
            </a:extLst>
          </p:cNvPr>
          <p:cNvPicPr>
            <a:picLocks noChangeAspect="1"/>
          </p:cNvPicPr>
          <p:nvPr/>
        </p:nvPicPr>
        <p:blipFill>
          <a:blip r:embed="rId2"/>
          <a:stretch>
            <a:fillRect/>
          </a:stretch>
        </p:blipFill>
        <p:spPr>
          <a:xfrm>
            <a:off x="4453993" y="1097280"/>
            <a:ext cx="7156818" cy="5476240"/>
          </a:xfrm>
          <a:prstGeom prst="rect">
            <a:avLst/>
          </a:prstGeom>
        </p:spPr>
      </p:pic>
    </p:spTree>
    <p:extLst>
      <p:ext uri="{BB962C8B-B14F-4D97-AF65-F5344CB8AC3E}">
        <p14:creationId xmlns:p14="http://schemas.microsoft.com/office/powerpoint/2010/main" val="2734463560"/>
      </p:ext>
    </p:extLst>
  </p:cSld>
  <p:clrMapOvr>
    <a:masterClrMapping/>
  </p:clrMapOvr>
  <p:transition spd="slow">
    <p:randomBar dir="vert"/>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238</TotalTime>
  <Words>649</Words>
  <Application>Microsoft Office PowerPoint</Application>
  <PresentationFormat>Widescreen</PresentationFormat>
  <Paragraphs>78</Paragraphs>
  <Slides>14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Lato Semibold</vt:lpstr>
      <vt:lpstr>Lato`</vt:lpstr>
      <vt:lpstr>Times New Roman</vt:lpstr>
      <vt:lpstr>Tw Cen MT</vt:lpstr>
      <vt:lpstr>Wingdings</vt:lpstr>
      <vt:lpstr>Simple Light</vt:lpstr>
      <vt:lpstr>PowerPoint Presentation</vt:lpstr>
      <vt:lpstr>PowerPoint Presentation</vt:lpstr>
      <vt:lpstr>PowerPoint Presentation</vt:lpstr>
      <vt:lpstr>PowerPoint Presentation</vt:lpstr>
      <vt:lpstr>MARKET SHARE OF BRANDS</vt:lpstr>
      <vt:lpstr>BRANDS WITH  HIGHEST CUSTOMER RATINGS</vt:lpstr>
      <vt:lpstr>BRANDS WITH MAXIMUM POSITIVE REVIEWS</vt:lpstr>
      <vt:lpstr>MOST POPULAR BRANDS WITH PRICE VARIANTS</vt:lpstr>
      <vt:lpstr>MOBILE PHONE ESSENTIAL FEATURES</vt:lpstr>
      <vt:lpstr>PowerPoint Presentation</vt:lpstr>
      <vt:lpstr>PowerPoint Presentation</vt:lpstr>
      <vt:lpstr>PowerPoint Presentation</vt:lpstr>
      <vt:lpstr>THANK YOU</vt:lpstr>
      <vt:lpstr>VIDEO RECORDING EXPLATION ON THE BELOW LINK: https://drive.google.com/file/d/1bmrfD19-KqkHHu5-ZlChjNrFubd88td5/view?usp=sharing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Customer Preferences on Home Loan Sales</dc:title>
  <dc:creator>Sathwick M</dc:creator>
  <cp:lastModifiedBy>Om Shirke</cp:lastModifiedBy>
  <cp:revision>20</cp:revision>
  <dcterms:modified xsi:type="dcterms:W3CDTF">2023-10-24T06:48:52Z</dcterms:modified>
</cp:coreProperties>
</file>