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7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8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6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52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E1A6-7EDB-239B-CA58-AE3A53C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94F58-5649-4F3F-7F9B-FF165202B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DB04-8A73-24BF-9A13-93C69A1D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C922-2861-205F-E704-407E18E7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2B6C-52A7-C86D-5A50-CD6E40E6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2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1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8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5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32002-0077-4F62-BBD0-9E26CF2D19A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F41F5E-0E11-4ED3-9463-337ECEB7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3175-9621-FDF5-73CC-351D6ECD5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04A1B-2210-634C-0634-D49029CC9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/>
              <a:t>An</a:t>
            </a:r>
            <a:r>
              <a:rPr lang="en-IN" dirty="0"/>
              <a:t> </a:t>
            </a:r>
            <a:r>
              <a:rPr lang="en-IN" sz="2800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76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B028-7D8C-4AF5-C487-9EF674F5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061884"/>
            <a:ext cx="9601196" cy="4813984"/>
          </a:xfrm>
        </p:spPr>
        <p:txBody>
          <a:bodyPr/>
          <a:lstStyle/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Payment Gateway Integration: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Integrating secure and reliable payment gateways can be complex, and any issues can lead to payment processing problems.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User Experience: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Designing an intuitive, user-friendly interface is crucial for e-commerce. Poor navigation and a confusing layout can deter customers.</a:t>
            </a:r>
          </a:p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Content Management: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Updating product listings, images, and descriptions regularly requires an efficient content management system.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SEO and Marketing: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Gaining visibility and traffic requires effective SEO strategies and marketing efforts, which can be time-consuming and competitive.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59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E13E-0D28-7647-E2DF-3647EEF5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973394"/>
            <a:ext cx="9601196" cy="4902474"/>
          </a:xfrm>
        </p:spPr>
        <p:txBody>
          <a:bodyPr/>
          <a:lstStyle/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Technical Issues: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Developing a stable and secure platform can be challenging, as it requires expertise in web development, database management, and ensuring the site can handle traffic spikes.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Security Concerns: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E-commerce websites are attractive targets for cyberattacks. Ensuring robust security to protect customer data is essential.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Inventory Management: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Keeping track of inventory, particularly for businesses with a wide range of products, can be challenging to avoid overselling or stockouts.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Scalability: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As the business grows, the website must be able to scale to accommodate increased traffic and transactions.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56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00C8-8E59-B8CD-44DB-A8025027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37A09-B7B9-3CE4-D7F7-0C689C2AC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conclusion, our e-commerce project represents the culmination of my web development skills. I am excited to showcase my website and demonstrate how it can enhance the online shopping experience for users. Thank you for your attention.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21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9E96-8381-9941-1DAB-2C89AE2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Project</a:t>
            </a:r>
            <a:r>
              <a:rPr lang="en-IN" dirty="0"/>
              <a:t>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E0A9-CC82-B8BA-0624-ADB86DD59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College project is focused on creating a fully functional e-commerce website using HTML, CSS, JavaScript, and various other technologies. This presentation will provide an overview of our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5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3B15-901E-17E8-F48E-2A4A598D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Key</a:t>
            </a:r>
            <a:r>
              <a:rPr lang="en-IN" dirty="0"/>
              <a:t> Features [In Work &amp; Testing]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6204-AFC8-1A4A-95A4-75A511F2A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e-commerce website will include a range of features, such as user registration, product catalog, shopping cart, secure payment processing, and more. We aim to create a seamless shopping experience for our users.</a:t>
            </a:r>
          </a:p>
        </p:txBody>
      </p:sp>
    </p:spTree>
    <p:extLst>
      <p:ext uri="{BB962C8B-B14F-4D97-AF65-F5344CB8AC3E}">
        <p14:creationId xmlns:p14="http://schemas.microsoft.com/office/powerpoint/2010/main" val="32435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94FE-B324-B080-756E-7C4F3213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8507"/>
            <a:ext cx="9601196" cy="974488"/>
          </a:xfrm>
        </p:spPr>
        <p:txBody>
          <a:bodyPr>
            <a:normAutofit/>
          </a:bodyPr>
          <a:lstStyle/>
          <a:p>
            <a:r>
              <a:rPr lang="en-IN" sz="5400" dirty="0"/>
              <a:t>The Process Of E-commerce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8A9A-2680-5A35-1127-F30D4861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123" y="3897307"/>
            <a:ext cx="8015949" cy="18032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What is E-Commerce and Types of E-Commerce · Blog - Cue Hosting">
            <a:extLst>
              <a:ext uri="{FF2B5EF4-FFF2-40B4-BE49-F238E27FC236}">
                <a16:creationId xmlns:a16="http://schemas.microsoft.com/office/drawing/2014/main" id="{31430D1C-1EC9-294D-6511-41BFB4A2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2994"/>
            <a:ext cx="9881419" cy="46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2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A9EE-3FDA-E0E3-D73B-9B5E9694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ADA-E7EA-181F-88B9-1F483A98D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utilized a combination of HTML, CSS, JavaScript, and other web development technologies like PHP to build our e-commerce website. Additionally, we have incorporated responsive design principles for optimal performance and make the website responsive for various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7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8EDB-8EA0-4B86-518C-1B324D80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68062"/>
          </a:xfrm>
        </p:spPr>
        <p:txBody>
          <a:bodyPr>
            <a:normAutofit/>
          </a:bodyPr>
          <a:lstStyle/>
          <a:p>
            <a:r>
              <a:rPr lang="en-IN" sz="6000" dirty="0"/>
              <a:t>Now lets try to understand how the data flows in this system</a:t>
            </a:r>
          </a:p>
        </p:txBody>
      </p:sp>
    </p:spTree>
    <p:extLst>
      <p:ext uri="{BB962C8B-B14F-4D97-AF65-F5344CB8AC3E}">
        <p14:creationId xmlns:p14="http://schemas.microsoft.com/office/powerpoint/2010/main" val="17882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0AD8-D85E-2A27-48DC-8D850B2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6AA35-7D85-D591-0498-EE6A5DC8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787" y="2859930"/>
            <a:ext cx="10697883" cy="25406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Data Flow Diagram for E Commerce | EdrawMax | EdrawMax Templates">
            <a:extLst>
              <a:ext uri="{FF2B5EF4-FFF2-40B4-BE49-F238E27FC236}">
                <a16:creationId xmlns:a16="http://schemas.microsoft.com/office/drawing/2014/main" id="{183B87B3-CA44-9D9C-D856-4FB61B4C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668594"/>
            <a:ext cx="9979742" cy="55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7F-EAEC-B715-1598-09325D9D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E-commerce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BDAD-6FCA-2002-A507-7E2CA0EF3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E-commerce websites provide a global reach, enabling businesses to reach customers worldwide.</a:t>
            </a:r>
          </a:p>
          <a:p>
            <a:r>
              <a:rPr lang="en-US" dirty="0"/>
              <a:t>2. They offer 24/7 accessibility, allowing customers to shop at their convenience.</a:t>
            </a:r>
          </a:p>
          <a:p>
            <a:r>
              <a:rPr lang="en-US" dirty="0"/>
              <a:t>3. E-commerce reduces overhead costs and simplifies inventory management.</a:t>
            </a:r>
          </a:p>
          <a:p>
            <a:r>
              <a:rPr lang="en-US" dirty="0"/>
              <a:t>4. Data analytics tools offer insights for targeted marketing and personalized shopping experiences.</a:t>
            </a:r>
          </a:p>
          <a:p>
            <a:r>
              <a:rPr lang="en-US" dirty="0"/>
              <a:t>5. E-commerce platforms can easily adapt and scale to market trends and customer demands.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6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0B89-6777-7EE9-EAF0-7F59FEE6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30988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Creating an e-commerce website can come with several challenges,</a:t>
            </a:r>
            <a:br>
              <a:rPr lang="en-US" sz="6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6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Lets go through them one by one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9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484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E-commerce Website Project</vt:lpstr>
      <vt:lpstr>Project Overview </vt:lpstr>
      <vt:lpstr>Key Features [In Work &amp; Testing] </vt:lpstr>
      <vt:lpstr>The Process Of E-commerce</vt:lpstr>
      <vt:lpstr>Technologies Used</vt:lpstr>
      <vt:lpstr>Now lets try to understand how the data flows in this system</vt:lpstr>
      <vt:lpstr>PowerPoint Presentation</vt:lpstr>
      <vt:lpstr>Advantages of E-commerce Website</vt:lpstr>
      <vt:lpstr>Creating an e-commerce website can come with several challenges,  Lets go through them one by one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Project</dc:title>
  <dc:creator>Om Shree</dc:creator>
  <cp:lastModifiedBy>Om Shree</cp:lastModifiedBy>
  <cp:revision>9</cp:revision>
  <dcterms:created xsi:type="dcterms:W3CDTF">2023-10-24T16:16:10Z</dcterms:created>
  <dcterms:modified xsi:type="dcterms:W3CDTF">2024-05-27T09:19:05Z</dcterms:modified>
</cp:coreProperties>
</file>