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8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19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Horizontal Cuboid Block List – Slide Template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38EFCD5-C421-2CB2-E2F3-CDF6623D7B0D}"/>
              </a:ext>
            </a:extLst>
          </p:cNvPr>
          <p:cNvSpPr/>
          <p:nvPr/>
        </p:nvSpPr>
        <p:spPr>
          <a:xfrm rot="10800000">
            <a:off x="1854578" y="1648842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29C97-E01A-B33A-916F-DE727CB1EEBC}"/>
              </a:ext>
            </a:extLst>
          </p:cNvPr>
          <p:cNvSpPr/>
          <p:nvPr/>
        </p:nvSpPr>
        <p:spPr>
          <a:xfrm rot="10800000">
            <a:off x="2297790" y="1796442"/>
            <a:ext cx="2022751" cy="930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AE978-C088-3C3A-DEE8-0D21067260FB}"/>
              </a:ext>
            </a:extLst>
          </p:cNvPr>
          <p:cNvSpPr/>
          <p:nvPr/>
        </p:nvSpPr>
        <p:spPr>
          <a:xfrm rot="10800000">
            <a:off x="628650" y="1648842"/>
            <a:ext cx="1225928" cy="1225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25DFD6-8614-79A0-180F-8AE8762AF9BA}"/>
              </a:ext>
            </a:extLst>
          </p:cNvPr>
          <p:cNvSpPr/>
          <p:nvPr/>
        </p:nvSpPr>
        <p:spPr>
          <a:xfrm>
            <a:off x="6846209" y="1648842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7B4E-E67F-10D0-ABB8-52CF8CF99F03}"/>
              </a:ext>
            </a:extLst>
          </p:cNvPr>
          <p:cNvSpPr/>
          <p:nvPr/>
        </p:nvSpPr>
        <p:spPr>
          <a:xfrm>
            <a:off x="4823460" y="1796442"/>
            <a:ext cx="2022751" cy="930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4B5F6-449B-C02A-C929-1C9379802214}"/>
              </a:ext>
            </a:extLst>
          </p:cNvPr>
          <p:cNvSpPr/>
          <p:nvPr/>
        </p:nvSpPr>
        <p:spPr>
          <a:xfrm>
            <a:off x="7289422" y="1648842"/>
            <a:ext cx="1225927" cy="1225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5B2B0-0189-D21E-6701-1CCDF4477AA6}"/>
              </a:ext>
            </a:extLst>
          </p:cNvPr>
          <p:cNvGrpSpPr/>
          <p:nvPr/>
        </p:nvGrpSpPr>
        <p:grpSpPr>
          <a:xfrm>
            <a:off x="4885446" y="1847249"/>
            <a:ext cx="1898777" cy="829116"/>
            <a:chOff x="8921977" y="1559058"/>
            <a:chExt cx="2926080" cy="11054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B4DBA8-D792-1C3D-63CE-C7A4A797D844}"/>
                </a:ext>
              </a:extLst>
            </p:cNvPr>
            <p:cNvSpPr txBox="1"/>
            <p:nvPr/>
          </p:nvSpPr>
          <p:spPr>
            <a:xfrm>
              <a:off x="8921977" y="1559058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57835-6C79-EE8C-D86B-185C06C5B6E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441E69-C64C-9B14-D22F-751B8F889F82}"/>
              </a:ext>
            </a:extLst>
          </p:cNvPr>
          <p:cNvGrpSpPr/>
          <p:nvPr/>
        </p:nvGrpSpPr>
        <p:grpSpPr>
          <a:xfrm>
            <a:off x="2357497" y="1851573"/>
            <a:ext cx="1898777" cy="829116"/>
            <a:chOff x="332936" y="2720099"/>
            <a:chExt cx="2926080" cy="1105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9EF4D-A604-D654-8519-1B52800A296F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FD07CC-7801-F41C-3F43-2181D158302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42" name="Graphic 41" descr="Hero Male with solid fill">
            <a:extLst>
              <a:ext uri="{FF2B5EF4-FFF2-40B4-BE49-F238E27FC236}">
                <a16:creationId xmlns:a16="http://schemas.microsoft.com/office/drawing/2014/main" id="{A4604291-CBEB-B75E-C4E2-CADD778A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485" y="1918906"/>
            <a:ext cx="685800" cy="685800"/>
          </a:xfrm>
          <a:prstGeom prst="rect">
            <a:avLst/>
          </a:prstGeom>
        </p:spPr>
      </p:pic>
      <p:pic>
        <p:nvPicPr>
          <p:cNvPr id="44" name="Graphic 43" descr="Lights On with solid fill">
            <a:extLst>
              <a:ext uri="{FF2B5EF4-FFF2-40B4-BE49-F238E27FC236}">
                <a16:creationId xmlns:a16="http://schemas.microsoft.com/office/drawing/2014/main" id="{371C1047-40A7-EA95-B22A-B853A93C7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713" y="1918906"/>
            <a:ext cx="685800" cy="6858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F53AB5A-EA6B-66F9-4678-E6437A5F29AE}"/>
              </a:ext>
            </a:extLst>
          </p:cNvPr>
          <p:cNvSpPr/>
          <p:nvPr/>
        </p:nvSpPr>
        <p:spPr>
          <a:xfrm>
            <a:off x="2651395" y="3090637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897CA-6143-4554-CDC0-97D20241F29B}"/>
              </a:ext>
            </a:extLst>
          </p:cNvPr>
          <p:cNvSpPr/>
          <p:nvPr/>
        </p:nvSpPr>
        <p:spPr>
          <a:xfrm>
            <a:off x="628644" y="3238237"/>
            <a:ext cx="2022751" cy="93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FC9B5-6C84-4B7A-2644-708A45461377}"/>
              </a:ext>
            </a:extLst>
          </p:cNvPr>
          <p:cNvSpPr/>
          <p:nvPr/>
        </p:nvSpPr>
        <p:spPr>
          <a:xfrm>
            <a:off x="3094608" y="3090637"/>
            <a:ext cx="1225928" cy="1225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7F192E-FFCB-61B8-13D2-6112183CE60A}"/>
              </a:ext>
            </a:extLst>
          </p:cNvPr>
          <p:cNvSpPr/>
          <p:nvPr/>
        </p:nvSpPr>
        <p:spPr>
          <a:xfrm rot="10800000">
            <a:off x="6049383" y="3090636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61031-6366-4DF4-95CC-8A2B35DE17F0}"/>
              </a:ext>
            </a:extLst>
          </p:cNvPr>
          <p:cNvSpPr/>
          <p:nvPr/>
        </p:nvSpPr>
        <p:spPr>
          <a:xfrm rot="10800000">
            <a:off x="6492595" y="3238236"/>
            <a:ext cx="2022752" cy="9307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A9E0B-2435-0686-6F3C-6045D6B8DBB8}"/>
              </a:ext>
            </a:extLst>
          </p:cNvPr>
          <p:cNvSpPr/>
          <p:nvPr/>
        </p:nvSpPr>
        <p:spPr>
          <a:xfrm rot="10800000">
            <a:off x="4823455" y="3090636"/>
            <a:ext cx="1225928" cy="12259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8457DC-6B9E-01C3-5301-E1A332C7E011}"/>
              </a:ext>
            </a:extLst>
          </p:cNvPr>
          <p:cNvGrpSpPr/>
          <p:nvPr/>
        </p:nvGrpSpPr>
        <p:grpSpPr>
          <a:xfrm>
            <a:off x="6554583" y="3293492"/>
            <a:ext cx="1898777" cy="829116"/>
            <a:chOff x="8921977" y="1559058"/>
            <a:chExt cx="2926080" cy="11054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ADBA3-E191-BBA9-13E8-19AEAC20E336}"/>
                </a:ext>
              </a:extLst>
            </p:cNvPr>
            <p:cNvSpPr txBox="1"/>
            <p:nvPr/>
          </p:nvSpPr>
          <p:spPr>
            <a:xfrm>
              <a:off x="8921977" y="1559058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39DF7-06E9-6573-7824-077A2AC97D0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E84BFA-1C76-5559-D5DC-BBC5B1816FC5}"/>
              </a:ext>
            </a:extLst>
          </p:cNvPr>
          <p:cNvGrpSpPr/>
          <p:nvPr/>
        </p:nvGrpSpPr>
        <p:grpSpPr>
          <a:xfrm>
            <a:off x="692913" y="3289040"/>
            <a:ext cx="1898777" cy="829116"/>
            <a:chOff x="332936" y="2720099"/>
            <a:chExt cx="2926080" cy="11054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E98533-13D8-D0B7-4F6F-B151E6C87C88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23BF5-CC59-D685-34FC-D4279E5457E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40" name="Graphic 39" descr="Chat with solid fill">
            <a:extLst>
              <a:ext uri="{FF2B5EF4-FFF2-40B4-BE49-F238E27FC236}">
                <a16:creationId xmlns:a16="http://schemas.microsoft.com/office/drawing/2014/main" id="{E0C49B8C-834B-2F90-5808-D210819C82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3518" y="3360700"/>
            <a:ext cx="685800" cy="685800"/>
          </a:xfrm>
          <a:prstGeom prst="rect">
            <a:avLst/>
          </a:prstGeom>
        </p:spPr>
      </p:pic>
      <p:pic>
        <p:nvPicPr>
          <p:cNvPr id="46" name="Graphic 45" descr="Mountains with solid fill">
            <a:extLst>
              <a:ext uri="{FF2B5EF4-FFF2-40B4-BE49-F238E27FC236}">
                <a16:creationId xmlns:a16="http://schemas.microsoft.com/office/drawing/2014/main" id="{E2B279A1-4FD6-F7D6-59B1-C6EAAC947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4672" y="3360701"/>
            <a:ext cx="685800" cy="6858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1F8F79-B7B6-8640-E8D5-EA7F7D921C66}"/>
              </a:ext>
            </a:extLst>
          </p:cNvPr>
          <p:cNvSpPr/>
          <p:nvPr/>
        </p:nvSpPr>
        <p:spPr>
          <a:xfrm rot="10800000">
            <a:off x="1854578" y="4532431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C4989-581B-971B-17E9-85936ED2B6B8}"/>
              </a:ext>
            </a:extLst>
          </p:cNvPr>
          <p:cNvSpPr/>
          <p:nvPr/>
        </p:nvSpPr>
        <p:spPr>
          <a:xfrm rot="10800000">
            <a:off x="2297789" y="4680031"/>
            <a:ext cx="2022750" cy="930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5BFF0-4102-10CA-F0CC-E62A90F979EF}"/>
              </a:ext>
            </a:extLst>
          </p:cNvPr>
          <p:cNvSpPr/>
          <p:nvPr/>
        </p:nvSpPr>
        <p:spPr>
          <a:xfrm rot="10800000">
            <a:off x="628650" y="4532431"/>
            <a:ext cx="1225928" cy="1225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48DA18-1CF6-E640-FEC9-4040720A1005}"/>
              </a:ext>
            </a:extLst>
          </p:cNvPr>
          <p:cNvSpPr/>
          <p:nvPr/>
        </p:nvSpPr>
        <p:spPr>
          <a:xfrm>
            <a:off x="6846211" y="4532431"/>
            <a:ext cx="443214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8C813-0019-369C-21E3-A9F7E7F82852}"/>
              </a:ext>
            </a:extLst>
          </p:cNvPr>
          <p:cNvSpPr/>
          <p:nvPr/>
        </p:nvSpPr>
        <p:spPr>
          <a:xfrm>
            <a:off x="4823460" y="4680031"/>
            <a:ext cx="2022752" cy="93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3EE30-9369-A5A9-3CDB-949BA10C8FE9}"/>
              </a:ext>
            </a:extLst>
          </p:cNvPr>
          <p:cNvSpPr/>
          <p:nvPr/>
        </p:nvSpPr>
        <p:spPr>
          <a:xfrm>
            <a:off x="7289426" y="4532431"/>
            <a:ext cx="1225928" cy="12259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A32E0-48B8-5C76-C890-DEFB91B858B7}"/>
              </a:ext>
            </a:extLst>
          </p:cNvPr>
          <p:cNvGrpSpPr/>
          <p:nvPr/>
        </p:nvGrpSpPr>
        <p:grpSpPr>
          <a:xfrm>
            <a:off x="4886326" y="4730835"/>
            <a:ext cx="1898777" cy="829116"/>
            <a:chOff x="8921977" y="4165719"/>
            <a:chExt cx="2926080" cy="11054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D1AE75-0B45-3D43-898B-F07407EE3919}"/>
                </a:ext>
              </a:extLst>
            </p:cNvPr>
            <p:cNvSpPr txBox="1"/>
            <p:nvPr/>
          </p:nvSpPr>
          <p:spPr>
            <a:xfrm>
              <a:off x="8921977" y="416571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19CEE4-DFD2-73E5-42D8-A6E73AE6E327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BEFA43-F69C-BDDB-37F9-DEB08D3DA980}"/>
              </a:ext>
            </a:extLst>
          </p:cNvPr>
          <p:cNvGrpSpPr/>
          <p:nvPr/>
        </p:nvGrpSpPr>
        <p:grpSpPr>
          <a:xfrm>
            <a:off x="2357497" y="4730841"/>
            <a:ext cx="1898777" cy="829116"/>
            <a:chOff x="332936" y="4744671"/>
            <a:chExt cx="2926080" cy="11054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DD03D-3AD0-92F2-5786-6848CA6F4DA9}"/>
                </a:ext>
              </a:extLst>
            </p:cNvPr>
            <p:cNvSpPr txBox="1"/>
            <p:nvPr/>
          </p:nvSpPr>
          <p:spPr>
            <a:xfrm>
              <a:off x="332936" y="4744671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89657D-B12C-1015-951E-E2E259475C7D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48" name="Graphic 47" descr="Puzzle with solid fill">
            <a:extLst>
              <a:ext uri="{FF2B5EF4-FFF2-40B4-BE49-F238E27FC236}">
                <a16:creationId xmlns:a16="http://schemas.microsoft.com/office/drawing/2014/main" id="{14308FDD-2CFA-8890-B9C3-47B30559A5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714" y="4802495"/>
            <a:ext cx="685800" cy="685800"/>
          </a:xfrm>
          <a:prstGeom prst="rect">
            <a:avLst/>
          </a:prstGeom>
        </p:spPr>
      </p:pic>
      <p:pic>
        <p:nvPicPr>
          <p:cNvPr id="50" name="Graphic 49" descr="Target with solid fill">
            <a:extLst>
              <a:ext uri="{FF2B5EF4-FFF2-40B4-BE49-F238E27FC236}">
                <a16:creationId xmlns:a16="http://schemas.microsoft.com/office/drawing/2014/main" id="{F04D7694-CF2E-B855-2DE1-CD21EC9DAF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59490" y="480249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Horizontal Cuboid Block List – Slide Template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38EFCD5-C421-2CB2-E2F3-CDF6623D7B0D}"/>
              </a:ext>
            </a:extLst>
          </p:cNvPr>
          <p:cNvSpPr/>
          <p:nvPr/>
        </p:nvSpPr>
        <p:spPr>
          <a:xfrm rot="10800000">
            <a:off x="1854578" y="1648842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29C97-E01A-B33A-916F-DE727CB1EEBC}"/>
              </a:ext>
            </a:extLst>
          </p:cNvPr>
          <p:cNvSpPr/>
          <p:nvPr/>
        </p:nvSpPr>
        <p:spPr>
          <a:xfrm rot="10800000">
            <a:off x="2297790" y="1796442"/>
            <a:ext cx="2022751" cy="930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AE978-C088-3C3A-DEE8-0D21067260FB}"/>
              </a:ext>
            </a:extLst>
          </p:cNvPr>
          <p:cNvSpPr/>
          <p:nvPr/>
        </p:nvSpPr>
        <p:spPr>
          <a:xfrm rot="10800000">
            <a:off x="628650" y="1648842"/>
            <a:ext cx="1225928" cy="1225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25DFD6-8614-79A0-180F-8AE8762AF9BA}"/>
              </a:ext>
            </a:extLst>
          </p:cNvPr>
          <p:cNvSpPr/>
          <p:nvPr/>
        </p:nvSpPr>
        <p:spPr>
          <a:xfrm>
            <a:off x="6846209" y="1648842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17B4E-E67F-10D0-ABB8-52CF8CF99F03}"/>
              </a:ext>
            </a:extLst>
          </p:cNvPr>
          <p:cNvSpPr/>
          <p:nvPr/>
        </p:nvSpPr>
        <p:spPr>
          <a:xfrm>
            <a:off x="4823460" y="1796442"/>
            <a:ext cx="2022751" cy="930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4B5F6-449B-C02A-C929-1C9379802214}"/>
              </a:ext>
            </a:extLst>
          </p:cNvPr>
          <p:cNvSpPr/>
          <p:nvPr/>
        </p:nvSpPr>
        <p:spPr>
          <a:xfrm>
            <a:off x="7289422" y="1648842"/>
            <a:ext cx="1225927" cy="1225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5B2B0-0189-D21E-6701-1CCDF4477AA6}"/>
              </a:ext>
            </a:extLst>
          </p:cNvPr>
          <p:cNvGrpSpPr/>
          <p:nvPr/>
        </p:nvGrpSpPr>
        <p:grpSpPr>
          <a:xfrm>
            <a:off x="4885446" y="1847249"/>
            <a:ext cx="1898777" cy="829116"/>
            <a:chOff x="8921977" y="1559058"/>
            <a:chExt cx="2926080" cy="11054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B4DBA8-D792-1C3D-63CE-C7A4A797D844}"/>
                </a:ext>
              </a:extLst>
            </p:cNvPr>
            <p:cNvSpPr txBox="1"/>
            <p:nvPr/>
          </p:nvSpPr>
          <p:spPr>
            <a:xfrm>
              <a:off x="8921977" y="1559058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57835-6C79-EE8C-D86B-185C06C5B6E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441E69-C64C-9B14-D22F-751B8F889F82}"/>
              </a:ext>
            </a:extLst>
          </p:cNvPr>
          <p:cNvGrpSpPr/>
          <p:nvPr/>
        </p:nvGrpSpPr>
        <p:grpSpPr>
          <a:xfrm>
            <a:off x="2357497" y="1851573"/>
            <a:ext cx="1898777" cy="829116"/>
            <a:chOff x="332936" y="2720099"/>
            <a:chExt cx="2926080" cy="1105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9EF4D-A604-D654-8519-1B52800A296F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FD07CC-7801-F41C-3F43-2181D158302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42" name="Graphic 41" descr="Hero Male with solid fill">
            <a:extLst>
              <a:ext uri="{FF2B5EF4-FFF2-40B4-BE49-F238E27FC236}">
                <a16:creationId xmlns:a16="http://schemas.microsoft.com/office/drawing/2014/main" id="{A4604291-CBEB-B75E-C4E2-CADD778A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485" y="1918906"/>
            <a:ext cx="685800" cy="685800"/>
          </a:xfrm>
          <a:prstGeom prst="rect">
            <a:avLst/>
          </a:prstGeom>
        </p:spPr>
      </p:pic>
      <p:pic>
        <p:nvPicPr>
          <p:cNvPr id="44" name="Graphic 43" descr="Lights On with solid fill">
            <a:extLst>
              <a:ext uri="{FF2B5EF4-FFF2-40B4-BE49-F238E27FC236}">
                <a16:creationId xmlns:a16="http://schemas.microsoft.com/office/drawing/2014/main" id="{371C1047-40A7-EA95-B22A-B853A93C7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713" y="1918906"/>
            <a:ext cx="685800" cy="6858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F53AB5A-EA6B-66F9-4678-E6437A5F29AE}"/>
              </a:ext>
            </a:extLst>
          </p:cNvPr>
          <p:cNvSpPr/>
          <p:nvPr/>
        </p:nvSpPr>
        <p:spPr>
          <a:xfrm>
            <a:off x="2651395" y="3090637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897CA-6143-4554-CDC0-97D20241F29B}"/>
              </a:ext>
            </a:extLst>
          </p:cNvPr>
          <p:cNvSpPr/>
          <p:nvPr/>
        </p:nvSpPr>
        <p:spPr>
          <a:xfrm>
            <a:off x="628644" y="3238237"/>
            <a:ext cx="2022751" cy="93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FC9B5-6C84-4B7A-2644-708A45461377}"/>
              </a:ext>
            </a:extLst>
          </p:cNvPr>
          <p:cNvSpPr/>
          <p:nvPr/>
        </p:nvSpPr>
        <p:spPr>
          <a:xfrm>
            <a:off x="3094608" y="3090637"/>
            <a:ext cx="1225928" cy="1225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7F192E-FFCB-61B8-13D2-6112183CE60A}"/>
              </a:ext>
            </a:extLst>
          </p:cNvPr>
          <p:cNvSpPr/>
          <p:nvPr/>
        </p:nvSpPr>
        <p:spPr>
          <a:xfrm rot="10800000">
            <a:off x="6049383" y="3090636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61031-6366-4DF4-95CC-8A2B35DE17F0}"/>
              </a:ext>
            </a:extLst>
          </p:cNvPr>
          <p:cNvSpPr/>
          <p:nvPr/>
        </p:nvSpPr>
        <p:spPr>
          <a:xfrm rot="10800000">
            <a:off x="6492595" y="3238236"/>
            <a:ext cx="2022752" cy="9307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A9E0B-2435-0686-6F3C-6045D6B8DBB8}"/>
              </a:ext>
            </a:extLst>
          </p:cNvPr>
          <p:cNvSpPr/>
          <p:nvPr/>
        </p:nvSpPr>
        <p:spPr>
          <a:xfrm rot="10800000">
            <a:off x="4823455" y="3090636"/>
            <a:ext cx="1225928" cy="12259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8457DC-6B9E-01C3-5301-E1A332C7E011}"/>
              </a:ext>
            </a:extLst>
          </p:cNvPr>
          <p:cNvGrpSpPr/>
          <p:nvPr/>
        </p:nvGrpSpPr>
        <p:grpSpPr>
          <a:xfrm>
            <a:off x="6554583" y="3293492"/>
            <a:ext cx="1898777" cy="829116"/>
            <a:chOff x="8921977" y="1559058"/>
            <a:chExt cx="2926080" cy="11054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ADBA3-E191-BBA9-13E8-19AEAC20E336}"/>
                </a:ext>
              </a:extLst>
            </p:cNvPr>
            <p:cNvSpPr txBox="1"/>
            <p:nvPr/>
          </p:nvSpPr>
          <p:spPr>
            <a:xfrm>
              <a:off x="8921977" y="1559058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39DF7-06E9-6573-7824-077A2AC97D0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E84BFA-1C76-5559-D5DC-BBC5B1816FC5}"/>
              </a:ext>
            </a:extLst>
          </p:cNvPr>
          <p:cNvGrpSpPr/>
          <p:nvPr/>
        </p:nvGrpSpPr>
        <p:grpSpPr>
          <a:xfrm>
            <a:off x="692913" y="3289040"/>
            <a:ext cx="1898777" cy="829116"/>
            <a:chOff x="332936" y="2720099"/>
            <a:chExt cx="2926080" cy="11054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E98533-13D8-D0B7-4F6F-B151E6C87C88}"/>
                </a:ext>
              </a:extLst>
            </p:cNvPr>
            <p:cNvSpPr txBox="1"/>
            <p:nvPr/>
          </p:nvSpPr>
          <p:spPr>
            <a:xfrm>
              <a:off x="332936" y="272009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23BF5-CC59-D685-34FC-D4279E5457E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40" name="Graphic 39" descr="Chat with solid fill">
            <a:extLst>
              <a:ext uri="{FF2B5EF4-FFF2-40B4-BE49-F238E27FC236}">
                <a16:creationId xmlns:a16="http://schemas.microsoft.com/office/drawing/2014/main" id="{E0C49B8C-834B-2F90-5808-D210819C82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3518" y="3360700"/>
            <a:ext cx="685800" cy="685800"/>
          </a:xfrm>
          <a:prstGeom prst="rect">
            <a:avLst/>
          </a:prstGeom>
        </p:spPr>
      </p:pic>
      <p:pic>
        <p:nvPicPr>
          <p:cNvPr id="46" name="Graphic 45" descr="Mountains with solid fill">
            <a:extLst>
              <a:ext uri="{FF2B5EF4-FFF2-40B4-BE49-F238E27FC236}">
                <a16:creationId xmlns:a16="http://schemas.microsoft.com/office/drawing/2014/main" id="{E2B279A1-4FD6-F7D6-59B1-C6EAAC947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4672" y="3360701"/>
            <a:ext cx="685800" cy="6858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1F8F79-B7B6-8640-E8D5-EA7F7D921C66}"/>
              </a:ext>
            </a:extLst>
          </p:cNvPr>
          <p:cNvSpPr/>
          <p:nvPr/>
        </p:nvSpPr>
        <p:spPr>
          <a:xfrm rot="10800000">
            <a:off x="1854578" y="4532431"/>
            <a:ext cx="443213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C4989-581B-971B-17E9-85936ED2B6B8}"/>
              </a:ext>
            </a:extLst>
          </p:cNvPr>
          <p:cNvSpPr/>
          <p:nvPr/>
        </p:nvSpPr>
        <p:spPr>
          <a:xfrm rot="10800000">
            <a:off x="2297789" y="4680031"/>
            <a:ext cx="2022750" cy="930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5BFF0-4102-10CA-F0CC-E62A90F979EF}"/>
              </a:ext>
            </a:extLst>
          </p:cNvPr>
          <p:cNvSpPr/>
          <p:nvPr/>
        </p:nvSpPr>
        <p:spPr>
          <a:xfrm rot="10800000">
            <a:off x="628650" y="4532431"/>
            <a:ext cx="1225928" cy="1225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48DA18-1CF6-E640-FEC9-4040720A1005}"/>
              </a:ext>
            </a:extLst>
          </p:cNvPr>
          <p:cNvSpPr/>
          <p:nvPr/>
        </p:nvSpPr>
        <p:spPr>
          <a:xfrm>
            <a:off x="6846211" y="4532431"/>
            <a:ext cx="443214" cy="1225928"/>
          </a:xfrm>
          <a:custGeom>
            <a:avLst/>
            <a:gdLst>
              <a:gd name="connsiteX0" fmla="*/ 469780 w 1769190"/>
              <a:gd name="connsiteY0" fmla="*/ 0 h 1299410"/>
              <a:gd name="connsiteX1" fmla="*/ 1769190 w 1769190"/>
              <a:gd name="connsiteY1" fmla="*/ 0 h 1299410"/>
              <a:gd name="connsiteX2" fmla="*/ 1769190 w 1769190"/>
              <a:gd name="connsiteY2" fmla="*/ 1299410 h 1299410"/>
              <a:gd name="connsiteX3" fmla="*/ 469780 w 1769190"/>
              <a:gd name="connsiteY3" fmla="*/ 1299410 h 1299410"/>
              <a:gd name="connsiteX4" fmla="*/ 469780 w 1769190"/>
              <a:gd name="connsiteY4" fmla="*/ 1142963 h 1299410"/>
              <a:gd name="connsiteX5" fmla="*/ 0 w 1769190"/>
              <a:gd name="connsiteY5" fmla="*/ 1142963 h 1299410"/>
              <a:gd name="connsiteX6" fmla="*/ 0 w 1769190"/>
              <a:gd name="connsiteY6" fmla="*/ 156447 h 1299410"/>
              <a:gd name="connsiteX7" fmla="*/ 469780 w 1769190"/>
              <a:gd name="connsiteY7" fmla="*/ 156447 h 1299410"/>
              <a:gd name="connsiteX0" fmla="*/ 469780 w 1769190"/>
              <a:gd name="connsiteY0" fmla="*/ 0 h 1299410"/>
              <a:gd name="connsiteX1" fmla="*/ 1769190 w 1769190"/>
              <a:gd name="connsiteY1" fmla="*/ 1299410 h 1299410"/>
              <a:gd name="connsiteX2" fmla="*/ 469780 w 1769190"/>
              <a:gd name="connsiteY2" fmla="*/ 1299410 h 1299410"/>
              <a:gd name="connsiteX3" fmla="*/ 469780 w 1769190"/>
              <a:gd name="connsiteY3" fmla="*/ 1142963 h 1299410"/>
              <a:gd name="connsiteX4" fmla="*/ 0 w 1769190"/>
              <a:gd name="connsiteY4" fmla="*/ 1142963 h 1299410"/>
              <a:gd name="connsiteX5" fmla="*/ 0 w 1769190"/>
              <a:gd name="connsiteY5" fmla="*/ 156447 h 1299410"/>
              <a:gd name="connsiteX6" fmla="*/ 469780 w 1769190"/>
              <a:gd name="connsiteY6" fmla="*/ 156447 h 1299410"/>
              <a:gd name="connsiteX7" fmla="*/ 469780 w 1769190"/>
              <a:gd name="connsiteY7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469780 w 469780"/>
              <a:gd name="connsiteY2" fmla="*/ 1142963 h 1299410"/>
              <a:gd name="connsiteX3" fmla="*/ 0 w 469780"/>
              <a:gd name="connsiteY3" fmla="*/ 1142963 h 1299410"/>
              <a:gd name="connsiteX4" fmla="*/ 0 w 469780"/>
              <a:gd name="connsiteY4" fmla="*/ 156447 h 1299410"/>
              <a:gd name="connsiteX5" fmla="*/ 469780 w 469780"/>
              <a:gd name="connsiteY5" fmla="*/ 156447 h 1299410"/>
              <a:gd name="connsiteX6" fmla="*/ 469780 w 469780"/>
              <a:gd name="connsiteY6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156447 h 1299410"/>
              <a:gd name="connsiteX5" fmla="*/ 469780 w 469780"/>
              <a:gd name="connsiteY5" fmla="*/ 0 h 1299410"/>
              <a:gd name="connsiteX0" fmla="*/ 469780 w 469780"/>
              <a:gd name="connsiteY0" fmla="*/ 0 h 1299410"/>
              <a:gd name="connsiteX1" fmla="*/ 469780 w 469780"/>
              <a:gd name="connsiteY1" fmla="*/ 1299410 h 1299410"/>
              <a:gd name="connsiteX2" fmla="*/ 0 w 469780"/>
              <a:gd name="connsiteY2" fmla="*/ 1142963 h 1299410"/>
              <a:gd name="connsiteX3" fmla="*/ 0 w 469780"/>
              <a:gd name="connsiteY3" fmla="*/ 156447 h 1299410"/>
              <a:gd name="connsiteX4" fmla="*/ 469780 w 469780"/>
              <a:gd name="connsiteY4" fmla="*/ 0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80" h="1299410">
                <a:moveTo>
                  <a:pt x="469780" y="0"/>
                </a:moveTo>
                <a:lnTo>
                  <a:pt x="469780" y="1299410"/>
                </a:lnTo>
                <a:lnTo>
                  <a:pt x="0" y="1142963"/>
                </a:lnTo>
                <a:lnTo>
                  <a:pt x="0" y="156447"/>
                </a:lnTo>
                <a:lnTo>
                  <a:pt x="46978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8C813-0019-369C-21E3-A9F7E7F82852}"/>
              </a:ext>
            </a:extLst>
          </p:cNvPr>
          <p:cNvSpPr/>
          <p:nvPr/>
        </p:nvSpPr>
        <p:spPr>
          <a:xfrm>
            <a:off x="4823460" y="4680031"/>
            <a:ext cx="2022752" cy="93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3EE30-9369-A5A9-3CDB-949BA10C8FE9}"/>
              </a:ext>
            </a:extLst>
          </p:cNvPr>
          <p:cNvSpPr/>
          <p:nvPr/>
        </p:nvSpPr>
        <p:spPr>
          <a:xfrm>
            <a:off x="7289426" y="4532431"/>
            <a:ext cx="1225928" cy="12259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A32E0-48B8-5C76-C890-DEFB91B858B7}"/>
              </a:ext>
            </a:extLst>
          </p:cNvPr>
          <p:cNvGrpSpPr/>
          <p:nvPr/>
        </p:nvGrpSpPr>
        <p:grpSpPr>
          <a:xfrm>
            <a:off x="4886326" y="4730835"/>
            <a:ext cx="1898777" cy="829116"/>
            <a:chOff x="8921977" y="4165719"/>
            <a:chExt cx="2926080" cy="11054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D1AE75-0B45-3D43-898B-F07407EE3919}"/>
                </a:ext>
              </a:extLst>
            </p:cNvPr>
            <p:cNvSpPr txBox="1"/>
            <p:nvPr/>
          </p:nvSpPr>
          <p:spPr>
            <a:xfrm>
              <a:off x="8921977" y="4165719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19CEE4-DFD2-73E5-42D8-A6E73AE6E327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BEFA43-F69C-BDDB-37F9-DEB08D3DA980}"/>
              </a:ext>
            </a:extLst>
          </p:cNvPr>
          <p:cNvGrpSpPr/>
          <p:nvPr/>
        </p:nvGrpSpPr>
        <p:grpSpPr>
          <a:xfrm>
            <a:off x="2357497" y="4730841"/>
            <a:ext cx="1898777" cy="829116"/>
            <a:chOff x="332936" y="4744671"/>
            <a:chExt cx="2926080" cy="11054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DD03D-3AD0-92F2-5786-6848CA6F4DA9}"/>
                </a:ext>
              </a:extLst>
            </p:cNvPr>
            <p:cNvSpPr txBox="1"/>
            <p:nvPr/>
          </p:nvSpPr>
          <p:spPr>
            <a:xfrm>
              <a:off x="332936" y="4744671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200" b="1" noProof="1"/>
                <a:t>Lorem Ipsum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89657D-B12C-1015-951E-E2E259475C7D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48" name="Graphic 47" descr="Puzzle with solid fill">
            <a:extLst>
              <a:ext uri="{FF2B5EF4-FFF2-40B4-BE49-F238E27FC236}">
                <a16:creationId xmlns:a16="http://schemas.microsoft.com/office/drawing/2014/main" id="{14308FDD-2CFA-8890-B9C3-47B30559A5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714" y="4802495"/>
            <a:ext cx="685800" cy="685800"/>
          </a:xfrm>
          <a:prstGeom prst="rect">
            <a:avLst/>
          </a:prstGeom>
        </p:spPr>
      </p:pic>
      <p:pic>
        <p:nvPicPr>
          <p:cNvPr id="50" name="Graphic 49" descr="Target with solid fill">
            <a:extLst>
              <a:ext uri="{FF2B5EF4-FFF2-40B4-BE49-F238E27FC236}">
                <a16:creationId xmlns:a16="http://schemas.microsoft.com/office/drawing/2014/main" id="{F04D7694-CF2E-B855-2DE1-CD21EC9DAF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59490" y="480249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10270</TotalTime>
  <Words>527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Horizontal Cuboid Block List – Slide Template</vt:lpstr>
      <vt:lpstr>Horizontal Cuboid Block List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Cuboid Block List</dc:title>
  <dc:creator>PresentationGO.com</dc:creator>
  <dc:description>© Copyright PresentationGO.com - Do not distribute or sale without written permission.</dc:description>
  <cp:lastModifiedBy>Christophe Barroche</cp:lastModifiedBy>
  <cp:revision>16</cp:revision>
  <dcterms:created xsi:type="dcterms:W3CDTF">2014-11-26T05:14:11Z</dcterms:created>
  <dcterms:modified xsi:type="dcterms:W3CDTF">2023-04-18T15:02:36Z</dcterms:modified>
  <cp:category>Charts &amp; Diagrams</cp:category>
</cp:coreProperties>
</file>