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5401-FB5E-4027-9C67-BD971DDE06A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7C11-B9CE-4EB9-BD73-BAAE86E7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0"/>
            <a:ext cx="8229600" cy="655638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AM-I   Module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Rachana Desai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4198458" y="1933318"/>
            <a:ext cx="702416" cy="918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5533989" y="2568564"/>
            <a:ext cx="207492" cy="70082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1920"/>
            <a:ext cx="8229600" cy="695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C0AE158-2DA7-42D2-AAC5-BE89365BA6FF}"/>
              </a:ext>
            </a:extLst>
          </p:cNvPr>
          <p:cNvSpPr txBox="1">
            <a:spLocks/>
          </p:cNvSpPr>
          <p:nvPr/>
        </p:nvSpPr>
        <p:spPr>
          <a:xfrm>
            <a:off x="1524000" y="65375"/>
            <a:ext cx="678180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Vidyavihar University)</a:t>
            </a: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Dept. of  Science and Humanities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Semester –II  (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2022-23)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Mathematics-II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IA-II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1A59722-B1D3-4ED5-A663-7B4608B50A18}"/>
              </a:ext>
            </a:extLst>
          </p:cNvPr>
          <p:cNvSpPr txBox="1"/>
          <p:nvPr/>
        </p:nvSpPr>
        <p:spPr>
          <a:xfrm>
            <a:off x="6477001" y="900752"/>
            <a:ext cx="2667000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ROLL NO.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DIV: </a:t>
            </a:r>
            <a:r>
              <a:rPr lang="en-IN" sz="1150" b="1" dirty="0" smtClean="0">
                <a:solidFill>
                  <a:schemeClr val="tx1"/>
                </a:solidFill>
              </a:rPr>
              <a:t>          </a:t>
            </a:r>
            <a:r>
              <a:rPr lang="en-IN" sz="1150" b="1" dirty="0">
                <a:solidFill>
                  <a:schemeClr val="tx1"/>
                </a:solidFill>
              </a:rPr>
              <a:t>BATCH: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E89506-103A-4D69-88ED-415AE23C3772}"/>
              </a:ext>
            </a:extLst>
          </p:cNvPr>
          <p:cNvSpPr txBox="1">
            <a:spLocks/>
          </p:cNvSpPr>
          <p:nvPr/>
        </p:nvSpPr>
        <p:spPr>
          <a:xfrm>
            <a:off x="-37531" y="1005068"/>
            <a:ext cx="6514532" cy="51893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 Black" panose="020B0A04020102020204" pitchFamily="34" charset="0"/>
                <a:cs typeface="Aharoni" panose="020B0604020202020204" pitchFamily="2" charset="-79"/>
              </a:rPr>
              <a:t>Title of your poster</a:t>
            </a:r>
            <a:endParaRPr lang="en-US" sz="2000" b="1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pic>
        <p:nvPicPr>
          <p:cNvPr id="1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38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Mathematics-I</dc:title>
  <dc:creator>Lenovo</dc:creator>
  <cp:lastModifiedBy>Admin</cp:lastModifiedBy>
  <cp:revision>197</cp:revision>
  <dcterms:created xsi:type="dcterms:W3CDTF">2006-08-16T00:00:00Z</dcterms:created>
  <dcterms:modified xsi:type="dcterms:W3CDTF">2023-04-20T09:00:12Z</dcterms:modified>
</cp:coreProperties>
</file>