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1" r:id="rId2"/>
    <p:sldId id="292" r:id="rId3"/>
    <p:sldId id="293" r:id="rId4"/>
    <p:sldId id="296" r:id="rId5"/>
    <p:sldId id="276" r:id="rId6"/>
    <p:sldId id="266" r:id="rId7"/>
    <p:sldId id="281" r:id="rId8"/>
    <p:sldId id="274" r:id="rId9"/>
    <p:sldId id="275" r:id="rId10"/>
    <p:sldId id="277" r:id="rId11"/>
    <p:sldId id="258" r:id="rId12"/>
    <p:sldId id="269" r:id="rId13"/>
    <p:sldId id="299" r:id="rId14"/>
    <p:sldId id="300" r:id="rId15"/>
    <p:sldId id="301" r:id="rId16"/>
    <p:sldId id="302" r:id="rId17"/>
    <p:sldId id="303" r:id="rId18"/>
    <p:sldId id="267" r:id="rId19"/>
    <p:sldId id="268" r:id="rId20"/>
    <p:sldId id="271" r:id="rId21"/>
    <p:sldId id="272" r:id="rId22"/>
    <p:sldId id="304" r:id="rId23"/>
    <p:sldId id="273" r:id="rId24"/>
    <p:sldId id="278" r:id="rId25"/>
    <p:sldId id="279" r:id="rId26"/>
    <p:sldId id="289" r:id="rId27"/>
    <p:sldId id="282" r:id="rId28"/>
    <p:sldId id="285" r:id="rId29"/>
    <p:sldId id="288"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FF249A-7BE2-4C61-B2A7-AA60E13C55BE}">
          <p14:sldIdLst>
            <p14:sldId id="291"/>
            <p14:sldId id="292"/>
            <p14:sldId id="293"/>
            <p14:sldId id="296"/>
            <p14:sldId id="276"/>
            <p14:sldId id="266"/>
            <p14:sldId id="281"/>
            <p14:sldId id="274"/>
            <p14:sldId id="275"/>
            <p14:sldId id="277"/>
            <p14:sldId id="258"/>
            <p14:sldId id="269"/>
            <p14:sldId id="299"/>
            <p14:sldId id="300"/>
            <p14:sldId id="301"/>
            <p14:sldId id="302"/>
            <p14:sldId id="303"/>
            <p14:sldId id="267"/>
            <p14:sldId id="268"/>
            <p14:sldId id="271"/>
            <p14:sldId id="272"/>
            <p14:sldId id="304"/>
            <p14:sldId id="273"/>
            <p14:sldId id="278"/>
            <p14:sldId id="279"/>
            <p14:sldId id="289"/>
            <p14:sldId id="282"/>
            <p14:sldId id="285"/>
            <p14:sldId id="288"/>
            <p14:sldId id="29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99" autoAdjust="0"/>
    <p:restoredTop sz="94660"/>
  </p:normalViewPr>
  <p:slideViewPr>
    <p:cSldViewPr>
      <p:cViewPr>
        <p:scale>
          <a:sx n="71" d="100"/>
          <a:sy n="71" d="100"/>
        </p:scale>
        <p:origin x="-868"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5E771-3D9A-4343-9E70-BA5ED8444B8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A00A5C55-970B-43E1-BD54-AFEDEBF20167}">
      <dgm:prSet phldrT="[Text]" custT="1"/>
      <dgm:spPr/>
      <dgm:t>
        <a:bodyPr/>
        <a:lstStyle/>
        <a:p>
          <a:pPr algn="ctr"/>
          <a:r>
            <a:rPr lang="en-IN" sz="1100" dirty="0">
              <a:latin typeface="Arial Narrow" panose="020B0606020202030204" pitchFamily="34" charset="0"/>
            </a:rPr>
            <a:t>RENEWABLE  SOURCES:-	</a:t>
          </a:r>
        </a:p>
      </dgm:t>
    </dgm:pt>
    <dgm:pt modelId="{206FC20B-771D-40E4-BFAD-C60FDF5B6E7A}" type="parTrans" cxnId="{FDB82EDC-2862-4025-B979-DECCF6AFBF57}">
      <dgm:prSet/>
      <dgm:spPr/>
      <dgm:t>
        <a:bodyPr/>
        <a:lstStyle/>
        <a:p>
          <a:endParaRPr lang="en-IN"/>
        </a:p>
      </dgm:t>
    </dgm:pt>
    <dgm:pt modelId="{85EEB4F6-BFA6-47F2-A358-39B0809EAF4F}" type="sibTrans" cxnId="{FDB82EDC-2862-4025-B979-DECCF6AFBF57}">
      <dgm:prSet/>
      <dgm:spPr/>
      <dgm:t>
        <a:bodyPr/>
        <a:lstStyle/>
        <a:p>
          <a:endParaRPr lang="en-IN"/>
        </a:p>
      </dgm:t>
    </dgm:pt>
    <dgm:pt modelId="{15450339-25C4-452C-BA04-5F386C952A98}">
      <dgm:prSet phldrT="[Text]" custT="1"/>
      <dgm:spPr/>
      <dgm:t>
        <a:bodyPr/>
        <a:lstStyle/>
        <a:p>
          <a:r>
            <a:rPr lang="en-IN" sz="1100" dirty="0">
              <a:latin typeface="Arial Narrow" panose="020B0606020202030204" pitchFamily="34" charset="0"/>
            </a:rPr>
            <a:t>SOLAR ENERGY</a:t>
          </a:r>
        </a:p>
      </dgm:t>
    </dgm:pt>
    <dgm:pt modelId="{D25B1AC8-9E3A-4343-B523-658A58D15614}" type="parTrans" cxnId="{BB63755F-A825-4A6F-8294-48EEE982BEBC}">
      <dgm:prSet/>
      <dgm:spPr/>
      <dgm:t>
        <a:bodyPr/>
        <a:lstStyle/>
        <a:p>
          <a:endParaRPr lang="en-IN" sz="1100">
            <a:latin typeface="Arial Narrow" panose="020B0606020202030204" pitchFamily="34" charset="0"/>
          </a:endParaRPr>
        </a:p>
      </dgm:t>
    </dgm:pt>
    <dgm:pt modelId="{4AF92667-1248-47F6-ABC9-CCD75479D5F8}" type="sibTrans" cxnId="{BB63755F-A825-4A6F-8294-48EEE982BEBC}">
      <dgm:prSet/>
      <dgm:spPr/>
      <dgm:t>
        <a:bodyPr/>
        <a:lstStyle/>
        <a:p>
          <a:endParaRPr lang="en-IN"/>
        </a:p>
      </dgm:t>
    </dgm:pt>
    <dgm:pt modelId="{D16BDD1B-AA06-4F87-825E-AF8CD223E8BC}">
      <dgm:prSet phldrT="[Text]" custT="1"/>
      <dgm:spPr/>
      <dgm:t>
        <a:bodyPr/>
        <a:lstStyle/>
        <a:p>
          <a:r>
            <a:rPr lang="en-IN" sz="1100" dirty="0">
              <a:latin typeface="Arial Narrow" panose="020B0606020202030204" pitchFamily="34" charset="0"/>
            </a:rPr>
            <a:t>GEOTHERMAL ENERGY</a:t>
          </a:r>
        </a:p>
      </dgm:t>
    </dgm:pt>
    <dgm:pt modelId="{8E83452C-CEE8-4904-AAAD-C99249AB1B4D}" type="parTrans" cxnId="{10CE3C27-B5D3-44CF-8306-B9A5A09E0811}">
      <dgm:prSet/>
      <dgm:spPr/>
      <dgm:t>
        <a:bodyPr/>
        <a:lstStyle/>
        <a:p>
          <a:endParaRPr lang="en-IN" sz="1100">
            <a:latin typeface="Arial Narrow" panose="020B0606020202030204" pitchFamily="34" charset="0"/>
          </a:endParaRPr>
        </a:p>
      </dgm:t>
    </dgm:pt>
    <dgm:pt modelId="{570817F5-94C5-4A15-A579-2600F5364526}" type="sibTrans" cxnId="{10CE3C27-B5D3-44CF-8306-B9A5A09E0811}">
      <dgm:prSet/>
      <dgm:spPr/>
      <dgm:t>
        <a:bodyPr/>
        <a:lstStyle/>
        <a:p>
          <a:endParaRPr lang="en-IN"/>
        </a:p>
      </dgm:t>
    </dgm:pt>
    <dgm:pt modelId="{A626616F-B54E-4080-812C-06E3392983C1}">
      <dgm:prSet phldrT="[Text]" custT="1"/>
      <dgm:spPr/>
      <dgm:t>
        <a:bodyPr/>
        <a:lstStyle/>
        <a:p>
          <a:endParaRPr lang="en-IN" sz="1100" dirty="0">
            <a:latin typeface="Arial Narrow" panose="020B0606020202030204" pitchFamily="34" charset="0"/>
          </a:endParaRPr>
        </a:p>
        <a:p>
          <a:r>
            <a:rPr lang="en-IN" sz="1100" dirty="0">
              <a:latin typeface="Arial Narrow" panose="020B0606020202030204" pitchFamily="34" charset="0"/>
            </a:rPr>
            <a:t>NON-RENEWABLE SOURCES:-			</a:t>
          </a:r>
        </a:p>
      </dgm:t>
    </dgm:pt>
    <dgm:pt modelId="{B17A41F5-5DB3-4682-99D2-E5E25F5680FE}" type="parTrans" cxnId="{8224BF2D-DDFF-43C7-B45F-EC100BC3E559}">
      <dgm:prSet/>
      <dgm:spPr/>
      <dgm:t>
        <a:bodyPr/>
        <a:lstStyle/>
        <a:p>
          <a:endParaRPr lang="en-IN"/>
        </a:p>
      </dgm:t>
    </dgm:pt>
    <dgm:pt modelId="{02B1AB59-AAB4-4BA3-BF1F-FE58D7D612BC}" type="sibTrans" cxnId="{8224BF2D-DDFF-43C7-B45F-EC100BC3E559}">
      <dgm:prSet/>
      <dgm:spPr/>
      <dgm:t>
        <a:bodyPr/>
        <a:lstStyle/>
        <a:p>
          <a:endParaRPr lang="en-IN"/>
        </a:p>
      </dgm:t>
    </dgm:pt>
    <dgm:pt modelId="{A0CC923F-FCDE-4B4F-95BC-49E53758C894}">
      <dgm:prSet phldrT="[Text]" custT="1"/>
      <dgm:spPr/>
      <dgm:t>
        <a:bodyPr/>
        <a:lstStyle/>
        <a:p>
          <a:r>
            <a:rPr lang="en-IN" sz="1100" dirty="0">
              <a:latin typeface="Arial Narrow" panose="020B0606020202030204" pitchFamily="34" charset="0"/>
            </a:rPr>
            <a:t>COAL,COKE</a:t>
          </a:r>
        </a:p>
      </dgm:t>
    </dgm:pt>
    <dgm:pt modelId="{AEA61C44-C6DC-47ED-BB57-4637012FB6C0}" type="parTrans" cxnId="{18624DD6-6A33-430F-98D0-5E316DF05D38}">
      <dgm:prSet/>
      <dgm:spPr/>
      <dgm:t>
        <a:bodyPr/>
        <a:lstStyle/>
        <a:p>
          <a:endParaRPr lang="en-IN" sz="1100">
            <a:latin typeface="Arial Narrow" panose="020B0606020202030204" pitchFamily="34" charset="0"/>
          </a:endParaRPr>
        </a:p>
      </dgm:t>
    </dgm:pt>
    <dgm:pt modelId="{AC22C0E3-A484-43C6-B047-070E73455B8D}" type="sibTrans" cxnId="{18624DD6-6A33-430F-98D0-5E316DF05D38}">
      <dgm:prSet/>
      <dgm:spPr/>
      <dgm:t>
        <a:bodyPr/>
        <a:lstStyle/>
        <a:p>
          <a:endParaRPr lang="en-IN"/>
        </a:p>
      </dgm:t>
    </dgm:pt>
    <dgm:pt modelId="{CFF44833-7E45-4928-9F3D-163F10C87E52}">
      <dgm:prSet phldrT="[Text]" custT="1"/>
      <dgm:spPr/>
      <dgm:t>
        <a:bodyPr/>
        <a:lstStyle/>
        <a:p>
          <a:r>
            <a:rPr lang="en-IN" sz="1100" dirty="0">
              <a:latin typeface="Arial Narrow" panose="020B0606020202030204" pitchFamily="34" charset="0"/>
            </a:rPr>
            <a:t>NUCLEAR GAS</a:t>
          </a:r>
        </a:p>
      </dgm:t>
    </dgm:pt>
    <dgm:pt modelId="{88594CE1-E12B-4083-89AB-3D5257385C6C}" type="parTrans" cxnId="{B628B8DA-934E-46DE-A03B-6FD237F75228}">
      <dgm:prSet/>
      <dgm:spPr/>
      <dgm:t>
        <a:bodyPr/>
        <a:lstStyle/>
        <a:p>
          <a:endParaRPr lang="en-IN" sz="1100">
            <a:latin typeface="Arial Narrow" panose="020B0606020202030204" pitchFamily="34" charset="0"/>
          </a:endParaRPr>
        </a:p>
      </dgm:t>
    </dgm:pt>
    <dgm:pt modelId="{324B5A6D-2B48-4452-AA48-8DAA55819D43}" type="sibTrans" cxnId="{B628B8DA-934E-46DE-A03B-6FD237F75228}">
      <dgm:prSet/>
      <dgm:spPr/>
      <dgm:t>
        <a:bodyPr/>
        <a:lstStyle/>
        <a:p>
          <a:endParaRPr lang="en-IN"/>
        </a:p>
      </dgm:t>
    </dgm:pt>
    <dgm:pt modelId="{64D6E565-017A-43C5-90B6-34F82D017A1A}">
      <dgm:prSet custT="1"/>
      <dgm:spPr/>
      <dgm:t>
        <a:bodyPr/>
        <a:lstStyle/>
        <a:p>
          <a:r>
            <a:rPr lang="en-IN" sz="1100" dirty="0">
              <a:latin typeface="Arial Narrow" panose="020B0606020202030204" pitchFamily="34" charset="0"/>
            </a:rPr>
            <a:t>WIND ENERGY</a:t>
          </a:r>
        </a:p>
      </dgm:t>
    </dgm:pt>
    <dgm:pt modelId="{E0E3A181-F1E0-4D8C-9F9C-43EB5B35DF42}" type="parTrans" cxnId="{241EF8D4-8A2D-47E7-ABAE-95D72C530C98}">
      <dgm:prSet/>
      <dgm:spPr/>
      <dgm:t>
        <a:bodyPr/>
        <a:lstStyle/>
        <a:p>
          <a:endParaRPr lang="en-IN" sz="1100">
            <a:latin typeface="Arial Narrow" panose="020B0606020202030204" pitchFamily="34" charset="0"/>
          </a:endParaRPr>
        </a:p>
      </dgm:t>
    </dgm:pt>
    <dgm:pt modelId="{31D77966-9FD8-407F-B4FD-370820A4E600}" type="sibTrans" cxnId="{241EF8D4-8A2D-47E7-ABAE-95D72C530C98}">
      <dgm:prSet/>
      <dgm:spPr/>
      <dgm:t>
        <a:bodyPr/>
        <a:lstStyle/>
        <a:p>
          <a:endParaRPr lang="en-IN"/>
        </a:p>
      </dgm:t>
    </dgm:pt>
    <dgm:pt modelId="{2E4EDD80-AEAD-47BB-942B-674C38E1022F}">
      <dgm:prSet custT="1"/>
      <dgm:spPr/>
      <dgm:t>
        <a:bodyPr/>
        <a:lstStyle/>
        <a:p>
          <a:r>
            <a:rPr lang="en-IN" sz="1100" dirty="0">
              <a:latin typeface="Arial Narrow" panose="020B0606020202030204" pitchFamily="34" charset="0"/>
            </a:rPr>
            <a:t>TIDAL ENERGY</a:t>
          </a:r>
        </a:p>
      </dgm:t>
    </dgm:pt>
    <dgm:pt modelId="{61191D6C-F492-4536-92BF-3BABBD3EB2FD}" type="parTrans" cxnId="{39AA1F5E-A7F2-4187-B53F-68ADB2BAE157}">
      <dgm:prSet/>
      <dgm:spPr/>
      <dgm:t>
        <a:bodyPr/>
        <a:lstStyle/>
        <a:p>
          <a:endParaRPr lang="en-IN" sz="1100">
            <a:latin typeface="Arial Narrow" panose="020B0606020202030204" pitchFamily="34" charset="0"/>
          </a:endParaRPr>
        </a:p>
      </dgm:t>
    </dgm:pt>
    <dgm:pt modelId="{B8D76664-BD0A-470B-B0BF-B926056EF8CE}" type="sibTrans" cxnId="{39AA1F5E-A7F2-4187-B53F-68ADB2BAE157}">
      <dgm:prSet/>
      <dgm:spPr/>
      <dgm:t>
        <a:bodyPr/>
        <a:lstStyle/>
        <a:p>
          <a:endParaRPr lang="en-IN"/>
        </a:p>
      </dgm:t>
    </dgm:pt>
    <dgm:pt modelId="{B0DCAA31-3176-4AF3-A369-B13F87784DED}">
      <dgm:prSet custT="1"/>
      <dgm:spPr/>
      <dgm:t>
        <a:bodyPr/>
        <a:lstStyle/>
        <a:p>
          <a:r>
            <a:rPr lang="en-IN" sz="1100" dirty="0">
              <a:latin typeface="Arial Narrow" panose="020B0606020202030204" pitchFamily="34" charset="0"/>
            </a:rPr>
            <a:t>PETROLEUM AND ITS DERIVATIVES</a:t>
          </a:r>
        </a:p>
      </dgm:t>
    </dgm:pt>
    <dgm:pt modelId="{3C6C91AF-07C4-4254-97FF-0C1E56FA72B7}" type="parTrans" cxnId="{B589336F-6E99-4791-8A7B-7ABE3D716493}">
      <dgm:prSet/>
      <dgm:spPr/>
      <dgm:t>
        <a:bodyPr/>
        <a:lstStyle/>
        <a:p>
          <a:endParaRPr lang="en-IN" sz="1100">
            <a:latin typeface="Arial Narrow" panose="020B0606020202030204" pitchFamily="34" charset="0"/>
          </a:endParaRPr>
        </a:p>
      </dgm:t>
    </dgm:pt>
    <dgm:pt modelId="{DAC65BFC-AC7C-4D6B-BD48-7E149DC08F3A}" type="sibTrans" cxnId="{B589336F-6E99-4791-8A7B-7ABE3D716493}">
      <dgm:prSet/>
      <dgm:spPr/>
      <dgm:t>
        <a:bodyPr/>
        <a:lstStyle/>
        <a:p>
          <a:endParaRPr lang="en-IN"/>
        </a:p>
      </dgm:t>
    </dgm:pt>
    <dgm:pt modelId="{819C83FC-27B3-4643-B887-35A707E29574}">
      <dgm:prSet custT="1"/>
      <dgm:spPr/>
      <dgm:t>
        <a:bodyPr/>
        <a:lstStyle/>
        <a:p>
          <a:r>
            <a:rPr lang="en-IN" sz="1100" dirty="0">
              <a:latin typeface="Arial Narrow" panose="020B0606020202030204" pitchFamily="34" charset="0"/>
            </a:rPr>
            <a:t>NUCLEAR FUEL</a:t>
          </a:r>
        </a:p>
      </dgm:t>
    </dgm:pt>
    <dgm:pt modelId="{018C0F98-71A5-4CA3-B5AC-F14737CF6356}" type="parTrans" cxnId="{A7EF3071-EB35-4D23-9C21-7AA307C98F28}">
      <dgm:prSet/>
      <dgm:spPr/>
      <dgm:t>
        <a:bodyPr/>
        <a:lstStyle/>
        <a:p>
          <a:endParaRPr lang="en-IN" sz="1100">
            <a:latin typeface="Arial Narrow" panose="020B0606020202030204" pitchFamily="34" charset="0"/>
          </a:endParaRPr>
        </a:p>
      </dgm:t>
    </dgm:pt>
    <dgm:pt modelId="{51AB3C7D-4BE0-4D07-A16E-973218BDC441}" type="sibTrans" cxnId="{A7EF3071-EB35-4D23-9C21-7AA307C98F28}">
      <dgm:prSet/>
      <dgm:spPr/>
      <dgm:t>
        <a:bodyPr/>
        <a:lstStyle/>
        <a:p>
          <a:endParaRPr lang="en-IN"/>
        </a:p>
      </dgm:t>
    </dgm:pt>
    <dgm:pt modelId="{6C4ADBC6-4B09-4C11-807D-CD88846628FD}">
      <dgm:prSet custT="1"/>
      <dgm:spPr/>
      <dgm:t>
        <a:bodyPr/>
        <a:lstStyle/>
        <a:p>
          <a:r>
            <a:rPr lang="en-IN" sz="1100" dirty="0">
              <a:latin typeface="Arial Narrow" panose="020B0606020202030204" pitchFamily="34" charset="0"/>
            </a:rPr>
            <a:t>WAVE ENERGY</a:t>
          </a:r>
        </a:p>
      </dgm:t>
    </dgm:pt>
    <dgm:pt modelId="{80B9027E-8051-42F4-B276-9C75E6535468}" type="parTrans" cxnId="{C2134283-C2B3-4556-AC66-7160D876529E}">
      <dgm:prSet/>
      <dgm:spPr/>
      <dgm:t>
        <a:bodyPr/>
        <a:lstStyle/>
        <a:p>
          <a:endParaRPr lang="en-IN" sz="1100">
            <a:latin typeface="Arial Narrow" panose="020B0606020202030204" pitchFamily="34" charset="0"/>
          </a:endParaRPr>
        </a:p>
      </dgm:t>
    </dgm:pt>
    <dgm:pt modelId="{36FBFBB4-DF87-47D0-BEB8-931895CDA0AF}" type="sibTrans" cxnId="{C2134283-C2B3-4556-AC66-7160D876529E}">
      <dgm:prSet/>
      <dgm:spPr/>
      <dgm:t>
        <a:bodyPr/>
        <a:lstStyle/>
        <a:p>
          <a:endParaRPr lang="en-IN"/>
        </a:p>
      </dgm:t>
    </dgm:pt>
    <dgm:pt modelId="{D6B4CB8E-B3CA-4F65-9658-3E101096638C}">
      <dgm:prSet custT="1"/>
      <dgm:spPr/>
      <dgm:t>
        <a:bodyPr/>
        <a:lstStyle/>
        <a:p>
          <a:r>
            <a:rPr lang="en-IN" sz="1100" dirty="0">
              <a:latin typeface="Arial Narrow" panose="020B0606020202030204" pitchFamily="34" charset="0"/>
            </a:rPr>
            <a:t>OCEAN THERMAL ENERGY</a:t>
          </a:r>
        </a:p>
      </dgm:t>
    </dgm:pt>
    <dgm:pt modelId="{CF9CE8D1-315A-4FC5-B395-E076BE441CFC}" type="parTrans" cxnId="{5E80D9F1-626F-45DF-AC08-63182DDFE9BB}">
      <dgm:prSet/>
      <dgm:spPr/>
      <dgm:t>
        <a:bodyPr/>
        <a:lstStyle/>
        <a:p>
          <a:endParaRPr lang="en-IN" sz="1100">
            <a:latin typeface="Arial Narrow" panose="020B0606020202030204" pitchFamily="34" charset="0"/>
          </a:endParaRPr>
        </a:p>
      </dgm:t>
    </dgm:pt>
    <dgm:pt modelId="{09858341-35C0-4441-A5A4-7B028A250F69}" type="sibTrans" cxnId="{5E80D9F1-626F-45DF-AC08-63182DDFE9BB}">
      <dgm:prSet/>
      <dgm:spPr/>
      <dgm:t>
        <a:bodyPr/>
        <a:lstStyle/>
        <a:p>
          <a:endParaRPr lang="en-IN"/>
        </a:p>
      </dgm:t>
    </dgm:pt>
    <dgm:pt modelId="{4A074945-DE13-4100-AAAF-80D35C1D8695}">
      <dgm:prSet custT="1"/>
      <dgm:spPr/>
      <dgm:t>
        <a:bodyPr/>
        <a:lstStyle/>
        <a:p>
          <a:r>
            <a:rPr lang="en-IN" sz="1100" dirty="0">
              <a:latin typeface="Arial Narrow" panose="020B0606020202030204" pitchFamily="34" charset="0"/>
            </a:rPr>
            <a:t>BIOGAS</a:t>
          </a:r>
        </a:p>
      </dgm:t>
    </dgm:pt>
    <dgm:pt modelId="{247B3DBD-44AA-40EC-B7BB-9667040D5495}" type="parTrans" cxnId="{BD083578-2067-47BA-8CA3-0AAE454AADC5}">
      <dgm:prSet/>
      <dgm:spPr/>
      <dgm:t>
        <a:bodyPr/>
        <a:lstStyle/>
        <a:p>
          <a:endParaRPr lang="en-IN" sz="1100">
            <a:latin typeface="Arial Narrow" panose="020B0606020202030204" pitchFamily="34" charset="0"/>
          </a:endParaRPr>
        </a:p>
      </dgm:t>
    </dgm:pt>
    <dgm:pt modelId="{88F9F1C5-AD51-4C8E-A720-7F51CEABB0BD}" type="sibTrans" cxnId="{BD083578-2067-47BA-8CA3-0AAE454AADC5}">
      <dgm:prSet/>
      <dgm:spPr/>
      <dgm:t>
        <a:bodyPr/>
        <a:lstStyle/>
        <a:p>
          <a:endParaRPr lang="en-IN"/>
        </a:p>
      </dgm:t>
    </dgm:pt>
    <dgm:pt modelId="{9B55EB93-855B-4F51-8D3E-BB90BFD530AA}" type="pres">
      <dgm:prSet presAssocID="{5265E771-3D9A-4343-9E70-BA5ED8444B84}" presName="diagram" presStyleCnt="0">
        <dgm:presLayoutVars>
          <dgm:chPref val="1"/>
          <dgm:dir/>
          <dgm:animOne val="branch"/>
          <dgm:animLvl val="lvl"/>
          <dgm:resizeHandles/>
        </dgm:presLayoutVars>
      </dgm:prSet>
      <dgm:spPr/>
      <dgm:t>
        <a:bodyPr/>
        <a:lstStyle/>
        <a:p>
          <a:endParaRPr lang="en-US"/>
        </a:p>
      </dgm:t>
    </dgm:pt>
    <dgm:pt modelId="{703DDDED-2DEE-48FD-A0C6-5E9EB23B8E46}" type="pres">
      <dgm:prSet presAssocID="{A00A5C55-970B-43E1-BD54-AFEDEBF20167}" presName="root" presStyleCnt="0"/>
      <dgm:spPr/>
    </dgm:pt>
    <dgm:pt modelId="{A76383A8-E8A1-49B0-852F-0D6DCC732440}" type="pres">
      <dgm:prSet presAssocID="{A00A5C55-970B-43E1-BD54-AFEDEBF20167}" presName="rootComposite" presStyleCnt="0"/>
      <dgm:spPr/>
    </dgm:pt>
    <dgm:pt modelId="{3E56A32C-6BBC-4D8F-AA9D-29D7A191325F}" type="pres">
      <dgm:prSet presAssocID="{A00A5C55-970B-43E1-BD54-AFEDEBF20167}" presName="rootText" presStyleLbl="node1" presStyleIdx="0" presStyleCnt="2" custScaleX="188557" custScaleY="53186"/>
      <dgm:spPr/>
      <dgm:t>
        <a:bodyPr/>
        <a:lstStyle/>
        <a:p>
          <a:endParaRPr lang="en-US"/>
        </a:p>
      </dgm:t>
    </dgm:pt>
    <dgm:pt modelId="{B92B6CB6-6F48-4FFA-9158-A2891BAC5A9E}" type="pres">
      <dgm:prSet presAssocID="{A00A5C55-970B-43E1-BD54-AFEDEBF20167}" presName="rootConnector" presStyleLbl="node1" presStyleIdx="0" presStyleCnt="2"/>
      <dgm:spPr/>
      <dgm:t>
        <a:bodyPr/>
        <a:lstStyle/>
        <a:p>
          <a:endParaRPr lang="en-US"/>
        </a:p>
      </dgm:t>
    </dgm:pt>
    <dgm:pt modelId="{7661B8B6-A9FB-4EB9-A5D7-A5E0F57AA559}" type="pres">
      <dgm:prSet presAssocID="{A00A5C55-970B-43E1-BD54-AFEDEBF20167}" presName="childShape" presStyleCnt="0"/>
      <dgm:spPr/>
    </dgm:pt>
    <dgm:pt modelId="{CE5BD2DC-0B45-4328-9B06-06C62AA91A19}" type="pres">
      <dgm:prSet presAssocID="{D25B1AC8-9E3A-4343-B523-658A58D15614}" presName="Name13" presStyleLbl="parChTrans1D2" presStyleIdx="0" presStyleCnt="11"/>
      <dgm:spPr/>
      <dgm:t>
        <a:bodyPr/>
        <a:lstStyle/>
        <a:p>
          <a:endParaRPr lang="en-US"/>
        </a:p>
      </dgm:t>
    </dgm:pt>
    <dgm:pt modelId="{BE643354-903A-407A-AFA3-6D870F4D459F}" type="pres">
      <dgm:prSet presAssocID="{15450339-25C4-452C-BA04-5F386C952A98}" presName="childText" presStyleLbl="bgAcc1" presStyleIdx="0" presStyleCnt="11">
        <dgm:presLayoutVars>
          <dgm:bulletEnabled val="1"/>
        </dgm:presLayoutVars>
      </dgm:prSet>
      <dgm:spPr/>
      <dgm:t>
        <a:bodyPr/>
        <a:lstStyle/>
        <a:p>
          <a:endParaRPr lang="en-US"/>
        </a:p>
      </dgm:t>
    </dgm:pt>
    <dgm:pt modelId="{7D854C6E-90D6-4F5E-9354-A2D499A66E03}" type="pres">
      <dgm:prSet presAssocID="{E0E3A181-F1E0-4D8C-9F9C-43EB5B35DF42}" presName="Name13" presStyleLbl="parChTrans1D2" presStyleIdx="1" presStyleCnt="11"/>
      <dgm:spPr/>
      <dgm:t>
        <a:bodyPr/>
        <a:lstStyle/>
        <a:p>
          <a:endParaRPr lang="en-US"/>
        </a:p>
      </dgm:t>
    </dgm:pt>
    <dgm:pt modelId="{43BE7A53-A910-4DC6-98F4-FD3234CDA67D}" type="pres">
      <dgm:prSet presAssocID="{64D6E565-017A-43C5-90B6-34F82D017A1A}" presName="childText" presStyleLbl="bgAcc1" presStyleIdx="1" presStyleCnt="11">
        <dgm:presLayoutVars>
          <dgm:bulletEnabled val="1"/>
        </dgm:presLayoutVars>
      </dgm:prSet>
      <dgm:spPr/>
      <dgm:t>
        <a:bodyPr/>
        <a:lstStyle/>
        <a:p>
          <a:endParaRPr lang="en-US"/>
        </a:p>
      </dgm:t>
    </dgm:pt>
    <dgm:pt modelId="{16F9850F-A85F-4177-9810-14B56D569FD9}" type="pres">
      <dgm:prSet presAssocID="{61191D6C-F492-4536-92BF-3BABBD3EB2FD}" presName="Name13" presStyleLbl="parChTrans1D2" presStyleIdx="2" presStyleCnt="11"/>
      <dgm:spPr/>
      <dgm:t>
        <a:bodyPr/>
        <a:lstStyle/>
        <a:p>
          <a:endParaRPr lang="en-US"/>
        </a:p>
      </dgm:t>
    </dgm:pt>
    <dgm:pt modelId="{E2618926-D3AF-47DF-9412-203D55CF78E1}" type="pres">
      <dgm:prSet presAssocID="{2E4EDD80-AEAD-47BB-942B-674C38E1022F}" presName="childText" presStyleLbl="bgAcc1" presStyleIdx="2" presStyleCnt="11">
        <dgm:presLayoutVars>
          <dgm:bulletEnabled val="1"/>
        </dgm:presLayoutVars>
      </dgm:prSet>
      <dgm:spPr/>
      <dgm:t>
        <a:bodyPr/>
        <a:lstStyle/>
        <a:p>
          <a:endParaRPr lang="en-US"/>
        </a:p>
      </dgm:t>
    </dgm:pt>
    <dgm:pt modelId="{7FC588E7-B13C-4DED-9C85-E0EBE01074C2}" type="pres">
      <dgm:prSet presAssocID="{8E83452C-CEE8-4904-AAAD-C99249AB1B4D}" presName="Name13" presStyleLbl="parChTrans1D2" presStyleIdx="3" presStyleCnt="11"/>
      <dgm:spPr/>
      <dgm:t>
        <a:bodyPr/>
        <a:lstStyle/>
        <a:p>
          <a:endParaRPr lang="en-US"/>
        </a:p>
      </dgm:t>
    </dgm:pt>
    <dgm:pt modelId="{038FF0DD-8F3E-41E6-9C07-2F2CBA256FBF}" type="pres">
      <dgm:prSet presAssocID="{D16BDD1B-AA06-4F87-825E-AF8CD223E8BC}" presName="childText" presStyleLbl="bgAcc1" presStyleIdx="3" presStyleCnt="11" custScaleX="114626">
        <dgm:presLayoutVars>
          <dgm:bulletEnabled val="1"/>
        </dgm:presLayoutVars>
      </dgm:prSet>
      <dgm:spPr/>
      <dgm:t>
        <a:bodyPr/>
        <a:lstStyle/>
        <a:p>
          <a:endParaRPr lang="en-US"/>
        </a:p>
      </dgm:t>
    </dgm:pt>
    <dgm:pt modelId="{EEBDCCF9-20AC-43FE-B6D7-B08B2ED8B9CB}" type="pres">
      <dgm:prSet presAssocID="{80B9027E-8051-42F4-B276-9C75E6535468}" presName="Name13" presStyleLbl="parChTrans1D2" presStyleIdx="4" presStyleCnt="11"/>
      <dgm:spPr/>
      <dgm:t>
        <a:bodyPr/>
        <a:lstStyle/>
        <a:p>
          <a:endParaRPr lang="en-US"/>
        </a:p>
      </dgm:t>
    </dgm:pt>
    <dgm:pt modelId="{814F0740-08A8-4DE8-B262-5E4A354AF1E8}" type="pres">
      <dgm:prSet presAssocID="{6C4ADBC6-4B09-4C11-807D-CD88846628FD}" presName="childText" presStyleLbl="bgAcc1" presStyleIdx="4" presStyleCnt="11">
        <dgm:presLayoutVars>
          <dgm:bulletEnabled val="1"/>
        </dgm:presLayoutVars>
      </dgm:prSet>
      <dgm:spPr/>
      <dgm:t>
        <a:bodyPr/>
        <a:lstStyle/>
        <a:p>
          <a:endParaRPr lang="en-US"/>
        </a:p>
      </dgm:t>
    </dgm:pt>
    <dgm:pt modelId="{E68AFDC7-6C84-43E1-847E-3FE09C2C8226}" type="pres">
      <dgm:prSet presAssocID="{CF9CE8D1-315A-4FC5-B395-E076BE441CFC}" presName="Name13" presStyleLbl="parChTrans1D2" presStyleIdx="5" presStyleCnt="11"/>
      <dgm:spPr/>
      <dgm:t>
        <a:bodyPr/>
        <a:lstStyle/>
        <a:p>
          <a:endParaRPr lang="en-US"/>
        </a:p>
      </dgm:t>
    </dgm:pt>
    <dgm:pt modelId="{6BD2C1E6-BE98-43E6-BFAC-E7493DC57830}" type="pres">
      <dgm:prSet presAssocID="{D6B4CB8E-B3CA-4F65-9658-3E101096638C}" presName="childText" presStyleLbl="bgAcc1" presStyleIdx="5" presStyleCnt="11">
        <dgm:presLayoutVars>
          <dgm:bulletEnabled val="1"/>
        </dgm:presLayoutVars>
      </dgm:prSet>
      <dgm:spPr/>
      <dgm:t>
        <a:bodyPr/>
        <a:lstStyle/>
        <a:p>
          <a:endParaRPr lang="en-US"/>
        </a:p>
      </dgm:t>
    </dgm:pt>
    <dgm:pt modelId="{44F1B956-DDCF-43D2-95E1-BE390AE56B7A}" type="pres">
      <dgm:prSet presAssocID="{247B3DBD-44AA-40EC-B7BB-9667040D5495}" presName="Name13" presStyleLbl="parChTrans1D2" presStyleIdx="6" presStyleCnt="11"/>
      <dgm:spPr/>
      <dgm:t>
        <a:bodyPr/>
        <a:lstStyle/>
        <a:p>
          <a:endParaRPr lang="en-US"/>
        </a:p>
      </dgm:t>
    </dgm:pt>
    <dgm:pt modelId="{5885C67C-8608-405F-8AA2-193B04CCBA84}" type="pres">
      <dgm:prSet presAssocID="{4A074945-DE13-4100-AAAF-80D35C1D8695}" presName="childText" presStyleLbl="bgAcc1" presStyleIdx="6" presStyleCnt="11">
        <dgm:presLayoutVars>
          <dgm:bulletEnabled val="1"/>
        </dgm:presLayoutVars>
      </dgm:prSet>
      <dgm:spPr/>
      <dgm:t>
        <a:bodyPr/>
        <a:lstStyle/>
        <a:p>
          <a:endParaRPr lang="en-US"/>
        </a:p>
      </dgm:t>
    </dgm:pt>
    <dgm:pt modelId="{BD59E46E-B313-4F0C-9A1B-8EA2660FB9AA}" type="pres">
      <dgm:prSet presAssocID="{A626616F-B54E-4080-812C-06E3392983C1}" presName="root" presStyleCnt="0"/>
      <dgm:spPr/>
    </dgm:pt>
    <dgm:pt modelId="{4E68A52C-F0BB-4D21-A396-007131B1856B}" type="pres">
      <dgm:prSet presAssocID="{A626616F-B54E-4080-812C-06E3392983C1}" presName="rootComposite" presStyleCnt="0"/>
      <dgm:spPr/>
    </dgm:pt>
    <dgm:pt modelId="{1C1D4FE6-DE70-4153-8898-0960C181FE8B}" type="pres">
      <dgm:prSet presAssocID="{A626616F-B54E-4080-812C-06E3392983C1}" presName="rootText" presStyleLbl="node1" presStyleIdx="1" presStyleCnt="2" custScaleX="214984" custScaleY="49440" custLinFactNeighborX="-2646" custLinFactNeighborY="-446"/>
      <dgm:spPr/>
      <dgm:t>
        <a:bodyPr/>
        <a:lstStyle/>
        <a:p>
          <a:endParaRPr lang="en-US"/>
        </a:p>
      </dgm:t>
    </dgm:pt>
    <dgm:pt modelId="{EF1FEB2A-5A5A-4466-950D-4F83885A7F96}" type="pres">
      <dgm:prSet presAssocID="{A626616F-B54E-4080-812C-06E3392983C1}" presName="rootConnector" presStyleLbl="node1" presStyleIdx="1" presStyleCnt="2"/>
      <dgm:spPr/>
      <dgm:t>
        <a:bodyPr/>
        <a:lstStyle/>
        <a:p>
          <a:endParaRPr lang="en-US"/>
        </a:p>
      </dgm:t>
    </dgm:pt>
    <dgm:pt modelId="{3A5A3CAB-3D4E-4AD8-B6E5-F6AC85E6DD95}" type="pres">
      <dgm:prSet presAssocID="{A626616F-B54E-4080-812C-06E3392983C1}" presName="childShape" presStyleCnt="0"/>
      <dgm:spPr/>
    </dgm:pt>
    <dgm:pt modelId="{7AF9CCAB-254B-4D7E-96F5-43E0CC8A326A}" type="pres">
      <dgm:prSet presAssocID="{AEA61C44-C6DC-47ED-BB57-4637012FB6C0}" presName="Name13" presStyleLbl="parChTrans1D2" presStyleIdx="7" presStyleCnt="11"/>
      <dgm:spPr/>
      <dgm:t>
        <a:bodyPr/>
        <a:lstStyle/>
        <a:p>
          <a:endParaRPr lang="en-US"/>
        </a:p>
      </dgm:t>
    </dgm:pt>
    <dgm:pt modelId="{50E81D19-6FF3-41C4-BA0E-CA395AAB9737}" type="pres">
      <dgm:prSet presAssocID="{A0CC923F-FCDE-4B4F-95BC-49E53758C894}" presName="childText" presStyleLbl="bgAcc1" presStyleIdx="7" presStyleCnt="11">
        <dgm:presLayoutVars>
          <dgm:bulletEnabled val="1"/>
        </dgm:presLayoutVars>
      </dgm:prSet>
      <dgm:spPr/>
      <dgm:t>
        <a:bodyPr/>
        <a:lstStyle/>
        <a:p>
          <a:endParaRPr lang="en-US"/>
        </a:p>
      </dgm:t>
    </dgm:pt>
    <dgm:pt modelId="{A253F216-FA45-495D-B92D-86458DBAF2DF}" type="pres">
      <dgm:prSet presAssocID="{3C6C91AF-07C4-4254-97FF-0C1E56FA72B7}" presName="Name13" presStyleLbl="parChTrans1D2" presStyleIdx="8" presStyleCnt="11"/>
      <dgm:spPr/>
      <dgm:t>
        <a:bodyPr/>
        <a:lstStyle/>
        <a:p>
          <a:endParaRPr lang="en-US"/>
        </a:p>
      </dgm:t>
    </dgm:pt>
    <dgm:pt modelId="{1A12E429-B9F5-4749-8C78-C65B41DA8FA4}" type="pres">
      <dgm:prSet presAssocID="{B0DCAA31-3176-4AF3-A369-B13F87784DED}" presName="childText" presStyleLbl="bgAcc1" presStyleIdx="8" presStyleCnt="11">
        <dgm:presLayoutVars>
          <dgm:bulletEnabled val="1"/>
        </dgm:presLayoutVars>
      </dgm:prSet>
      <dgm:spPr/>
      <dgm:t>
        <a:bodyPr/>
        <a:lstStyle/>
        <a:p>
          <a:endParaRPr lang="en-US"/>
        </a:p>
      </dgm:t>
    </dgm:pt>
    <dgm:pt modelId="{E9CDD9D8-9677-421D-B8B6-13751F0A77A3}" type="pres">
      <dgm:prSet presAssocID="{018C0F98-71A5-4CA3-B5AC-F14737CF6356}" presName="Name13" presStyleLbl="parChTrans1D2" presStyleIdx="9" presStyleCnt="11"/>
      <dgm:spPr/>
      <dgm:t>
        <a:bodyPr/>
        <a:lstStyle/>
        <a:p>
          <a:endParaRPr lang="en-US"/>
        </a:p>
      </dgm:t>
    </dgm:pt>
    <dgm:pt modelId="{F8828111-366F-4E28-AE10-232E695B631C}" type="pres">
      <dgm:prSet presAssocID="{819C83FC-27B3-4643-B887-35A707E29574}" presName="childText" presStyleLbl="bgAcc1" presStyleIdx="9" presStyleCnt="11">
        <dgm:presLayoutVars>
          <dgm:bulletEnabled val="1"/>
        </dgm:presLayoutVars>
      </dgm:prSet>
      <dgm:spPr/>
      <dgm:t>
        <a:bodyPr/>
        <a:lstStyle/>
        <a:p>
          <a:endParaRPr lang="en-US"/>
        </a:p>
      </dgm:t>
    </dgm:pt>
    <dgm:pt modelId="{6AAAFBEE-D4F3-47C2-A6E4-98B78F904D58}" type="pres">
      <dgm:prSet presAssocID="{88594CE1-E12B-4083-89AB-3D5257385C6C}" presName="Name13" presStyleLbl="parChTrans1D2" presStyleIdx="10" presStyleCnt="11"/>
      <dgm:spPr/>
      <dgm:t>
        <a:bodyPr/>
        <a:lstStyle/>
        <a:p>
          <a:endParaRPr lang="en-US"/>
        </a:p>
      </dgm:t>
    </dgm:pt>
    <dgm:pt modelId="{DB4868C6-3C17-4831-A8A5-87C894F39767}" type="pres">
      <dgm:prSet presAssocID="{CFF44833-7E45-4928-9F3D-163F10C87E52}" presName="childText" presStyleLbl="bgAcc1" presStyleIdx="10" presStyleCnt="11">
        <dgm:presLayoutVars>
          <dgm:bulletEnabled val="1"/>
        </dgm:presLayoutVars>
      </dgm:prSet>
      <dgm:spPr/>
      <dgm:t>
        <a:bodyPr/>
        <a:lstStyle/>
        <a:p>
          <a:endParaRPr lang="en-US"/>
        </a:p>
      </dgm:t>
    </dgm:pt>
  </dgm:ptLst>
  <dgm:cxnLst>
    <dgm:cxn modelId="{ACDBCAAB-714F-4697-8AD0-C72A8123EB17}" type="presOf" srcId="{2E4EDD80-AEAD-47BB-942B-674C38E1022F}" destId="{E2618926-D3AF-47DF-9412-203D55CF78E1}" srcOrd="0" destOrd="0" presId="urn:microsoft.com/office/officeart/2005/8/layout/hierarchy3"/>
    <dgm:cxn modelId="{9012C769-327E-45DA-A92C-9BB6540D132C}" type="presOf" srcId="{64D6E565-017A-43C5-90B6-34F82D017A1A}" destId="{43BE7A53-A910-4DC6-98F4-FD3234CDA67D}" srcOrd="0" destOrd="0" presId="urn:microsoft.com/office/officeart/2005/8/layout/hierarchy3"/>
    <dgm:cxn modelId="{B589336F-6E99-4791-8A7B-7ABE3D716493}" srcId="{A626616F-B54E-4080-812C-06E3392983C1}" destId="{B0DCAA31-3176-4AF3-A369-B13F87784DED}" srcOrd="1" destOrd="0" parTransId="{3C6C91AF-07C4-4254-97FF-0C1E56FA72B7}" sibTransId="{DAC65BFC-AC7C-4D6B-BD48-7E149DC08F3A}"/>
    <dgm:cxn modelId="{39AA1F5E-A7F2-4187-B53F-68ADB2BAE157}" srcId="{A00A5C55-970B-43E1-BD54-AFEDEBF20167}" destId="{2E4EDD80-AEAD-47BB-942B-674C38E1022F}" srcOrd="2" destOrd="0" parTransId="{61191D6C-F492-4536-92BF-3BABBD3EB2FD}" sibTransId="{B8D76664-BD0A-470B-B0BF-B926056EF8CE}"/>
    <dgm:cxn modelId="{C2134283-C2B3-4556-AC66-7160D876529E}" srcId="{A00A5C55-970B-43E1-BD54-AFEDEBF20167}" destId="{6C4ADBC6-4B09-4C11-807D-CD88846628FD}" srcOrd="4" destOrd="0" parTransId="{80B9027E-8051-42F4-B276-9C75E6535468}" sibTransId="{36FBFBB4-DF87-47D0-BEB8-931895CDA0AF}"/>
    <dgm:cxn modelId="{A0CA1B43-246A-4132-85C3-F0AF20091241}" type="presOf" srcId="{D6B4CB8E-B3CA-4F65-9658-3E101096638C}" destId="{6BD2C1E6-BE98-43E6-BFAC-E7493DC57830}" srcOrd="0" destOrd="0" presId="urn:microsoft.com/office/officeart/2005/8/layout/hierarchy3"/>
    <dgm:cxn modelId="{E4846398-91C1-4B7F-B6CA-9A531689899D}" type="presOf" srcId="{A0CC923F-FCDE-4B4F-95BC-49E53758C894}" destId="{50E81D19-6FF3-41C4-BA0E-CA395AAB9737}" srcOrd="0" destOrd="0" presId="urn:microsoft.com/office/officeart/2005/8/layout/hierarchy3"/>
    <dgm:cxn modelId="{64BD04B1-1E83-46AD-96FA-8BD9BC48E18B}" type="presOf" srcId="{A00A5C55-970B-43E1-BD54-AFEDEBF20167}" destId="{B92B6CB6-6F48-4FFA-9158-A2891BAC5A9E}" srcOrd="1" destOrd="0" presId="urn:microsoft.com/office/officeart/2005/8/layout/hierarchy3"/>
    <dgm:cxn modelId="{0F301032-7C6B-41BA-8441-92C7920916D7}" type="presOf" srcId="{018C0F98-71A5-4CA3-B5AC-F14737CF6356}" destId="{E9CDD9D8-9677-421D-B8B6-13751F0A77A3}" srcOrd="0" destOrd="0" presId="urn:microsoft.com/office/officeart/2005/8/layout/hierarchy3"/>
    <dgm:cxn modelId="{E65F670A-E4DC-42CF-A199-E8B055769AA0}" type="presOf" srcId="{61191D6C-F492-4536-92BF-3BABBD3EB2FD}" destId="{16F9850F-A85F-4177-9810-14B56D569FD9}" srcOrd="0" destOrd="0" presId="urn:microsoft.com/office/officeart/2005/8/layout/hierarchy3"/>
    <dgm:cxn modelId="{0C36597C-499F-43B5-BF4F-CE44489514A6}" type="presOf" srcId="{A626616F-B54E-4080-812C-06E3392983C1}" destId="{1C1D4FE6-DE70-4153-8898-0960C181FE8B}" srcOrd="0" destOrd="0" presId="urn:microsoft.com/office/officeart/2005/8/layout/hierarchy3"/>
    <dgm:cxn modelId="{E782F6A6-BE71-4B61-9854-8BB3F286AC00}" type="presOf" srcId="{819C83FC-27B3-4643-B887-35A707E29574}" destId="{F8828111-366F-4E28-AE10-232E695B631C}" srcOrd="0" destOrd="0" presId="urn:microsoft.com/office/officeart/2005/8/layout/hierarchy3"/>
    <dgm:cxn modelId="{5E80D9F1-626F-45DF-AC08-63182DDFE9BB}" srcId="{A00A5C55-970B-43E1-BD54-AFEDEBF20167}" destId="{D6B4CB8E-B3CA-4F65-9658-3E101096638C}" srcOrd="5" destOrd="0" parTransId="{CF9CE8D1-315A-4FC5-B395-E076BE441CFC}" sibTransId="{09858341-35C0-4441-A5A4-7B028A250F69}"/>
    <dgm:cxn modelId="{CF103B1A-D711-4669-8D1B-94B8D9B1444D}" type="presOf" srcId="{80B9027E-8051-42F4-B276-9C75E6535468}" destId="{EEBDCCF9-20AC-43FE-B6D7-B08B2ED8B9CB}" srcOrd="0" destOrd="0" presId="urn:microsoft.com/office/officeart/2005/8/layout/hierarchy3"/>
    <dgm:cxn modelId="{63D5E944-E15C-49B3-A6E3-EC9997DF7D5A}" type="presOf" srcId="{4A074945-DE13-4100-AAAF-80D35C1D8695}" destId="{5885C67C-8608-405F-8AA2-193B04CCBA84}" srcOrd="0" destOrd="0" presId="urn:microsoft.com/office/officeart/2005/8/layout/hierarchy3"/>
    <dgm:cxn modelId="{763AED40-7817-4D43-883F-E8AFC12618A4}" type="presOf" srcId="{15450339-25C4-452C-BA04-5F386C952A98}" destId="{BE643354-903A-407A-AFA3-6D870F4D459F}" srcOrd="0" destOrd="0" presId="urn:microsoft.com/office/officeart/2005/8/layout/hierarchy3"/>
    <dgm:cxn modelId="{8224BF2D-DDFF-43C7-B45F-EC100BC3E559}" srcId="{5265E771-3D9A-4343-9E70-BA5ED8444B84}" destId="{A626616F-B54E-4080-812C-06E3392983C1}" srcOrd="1" destOrd="0" parTransId="{B17A41F5-5DB3-4682-99D2-E5E25F5680FE}" sibTransId="{02B1AB59-AAB4-4BA3-BF1F-FE58D7D612BC}"/>
    <dgm:cxn modelId="{3E58C7D6-B839-42EA-B730-73DE13570516}" type="presOf" srcId="{247B3DBD-44AA-40EC-B7BB-9667040D5495}" destId="{44F1B956-DDCF-43D2-95E1-BE390AE56B7A}" srcOrd="0" destOrd="0" presId="urn:microsoft.com/office/officeart/2005/8/layout/hierarchy3"/>
    <dgm:cxn modelId="{B72AF2C5-2B37-402B-AA47-8688E9C67791}" type="presOf" srcId="{CF9CE8D1-315A-4FC5-B395-E076BE441CFC}" destId="{E68AFDC7-6C84-43E1-847E-3FE09C2C8226}" srcOrd="0" destOrd="0" presId="urn:microsoft.com/office/officeart/2005/8/layout/hierarchy3"/>
    <dgm:cxn modelId="{BD083578-2067-47BA-8CA3-0AAE454AADC5}" srcId="{A00A5C55-970B-43E1-BD54-AFEDEBF20167}" destId="{4A074945-DE13-4100-AAAF-80D35C1D8695}" srcOrd="6" destOrd="0" parTransId="{247B3DBD-44AA-40EC-B7BB-9667040D5495}" sibTransId="{88F9F1C5-AD51-4C8E-A720-7F51CEABB0BD}"/>
    <dgm:cxn modelId="{B628B8DA-934E-46DE-A03B-6FD237F75228}" srcId="{A626616F-B54E-4080-812C-06E3392983C1}" destId="{CFF44833-7E45-4928-9F3D-163F10C87E52}" srcOrd="3" destOrd="0" parTransId="{88594CE1-E12B-4083-89AB-3D5257385C6C}" sibTransId="{324B5A6D-2B48-4452-AA48-8DAA55819D43}"/>
    <dgm:cxn modelId="{FDB82EDC-2862-4025-B979-DECCF6AFBF57}" srcId="{5265E771-3D9A-4343-9E70-BA5ED8444B84}" destId="{A00A5C55-970B-43E1-BD54-AFEDEBF20167}" srcOrd="0" destOrd="0" parTransId="{206FC20B-771D-40E4-BFAD-C60FDF5B6E7A}" sibTransId="{85EEB4F6-BFA6-47F2-A358-39B0809EAF4F}"/>
    <dgm:cxn modelId="{C107B8AA-9A67-429C-916A-B04F32ADD6D8}" type="presOf" srcId="{A00A5C55-970B-43E1-BD54-AFEDEBF20167}" destId="{3E56A32C-6BBC-4D8F-AA9D-29D7A191325F}" srcOrd="0" destOrd="0" presId="urn:microsoft.com/office/officeart/2005/8/layout/hierarchy3"/>
    <dgm:cxn modelId="{DFEADB82-4D6C-46C1-961A-7D3C0759C2C6}" type="presOf" srcId="{B0DCAA31-3176-4AF3-A369-B13F87784DED}" destId="{1A12E429-B9F5-4749-8C78-C65B41DA8FA4}" srcOrd="0" destOrd="0" presId="urn:microsoft.com/office/officeart/2005/8/layout/hierarchy3"/>
    <dgm:cxn modelId="{10CE3C27-B5D3-44CF-8306-B9A5A09E0811}" srcId="{A00A5C55-970B-43E1-BD54-AFEDEBF20167}" destId="{D16BDD1B-AA06-4F87-825E-AF8CD223E8BC}" srcOrd="3" destOrd="0" parTransId="{8E83452C-CEE8-4904-AAAD-C99249AB1B4D}" sibTransId="{570817F5-94C5-4A15-A579-2600F5364526}"/>
    <dgm:cxn modelId="{6208B6D5-20C0-4785-91DE-11FA81F2F4D5}" type="presOf" srcId="{E0E3A181-F1E0-4D8C-9F9C-43EB5B35DF42}" destId="{7D854C6E-90D6-4F5E-9354-A2D499A66E03}" srcOrd="0" destOrd="0" presId="urn:microsoft.com/office/officeart/2005/8/layout/hierarchy3"/>
    <dgm:cxn modelId="{FF9F55E3-A1CA-4FBD-8F06-F819F9BA1C87}" type="presOf" srcId="{8E83452C-CEE8-4904-AAAD-C99249AB1B4D}" destId="{7FC588E7-B13C-4DED-9C85-E0EBE01074C2}" srcOrd="0" destOrd="0" presId="urn:microsoft.com/office/officeart/2005/8/layout/hierarchy3"/>
    <dgm:cxn modelId="{241EF8D4-8A2D-47E7-ABAE-95D72C530C98}" srcId="{A00A5C55-970B-43E1-BD54-AFEDEBF20167}" destId="{64D6E565-017A-43C5-90B6-34F82D017A1A}" srcOrd="1" destOrd="0" parTransId="{E0E3A181-F1E0-4D8C-9F9C-43EB5B35DF42}" sibTransId="{31D77966-9FD8-407F-B4FD-370820A4E600}"/>
    <dgm:cxn modelId="{18624DD6-6A33-430F-98D0-5E316DF05D38}" srcId="{A626616F-B54E-4080-812C-06E3392983C1}" destId="{A0CC923F-FCDE-4B4F-95BC-49E53758C894}" srcOrd="0" destOrd="0" parTransId="{AEA61C44-C6DC-47ED-BB57-4637012FB6C0}" sibTransId="{AC22C0E3-A484-43C6-B047-070E73455B8D}"/>
    <dgm:cxn modelId="{A7EF3071-EB35-4D23-9C21-7AA307C98F28}" srcId="{A626616F-B54E-4080-812C-06E3392983C1}" destId="{819C83FC-27B3-4643-B887-35A707E29574}" srcOrd="2" destOrd="0" parTransId="{018C0F98-71A5-4CA3-B5AC-F14737CF6356}" sibTransId="{51AB3C7D-4BE0-4D07-A16E-973218BDC441}"/>
    <dgm:cxn modelId="{86EC2F34-2CF6-46CF-8F84-49A7CAA2241D}" type="presOf" srcId="{A626616F-B54E-4080-812C-06E3392983C1}" destId="{EF1FEB2A-5A5A-4466-950D-4F83885A7F96}" srcOrd="1" destOrd="0" presId="urn:microsoft.com/office/officeart/2005/8/layout/hierarchy3"/>
    <dgm:cxn modelId="{851CCA7A-B4E0-486D-8958-876EB477173F}" type="presOf" srcId="{D16BDD1B-AA06-4F87-825E-AF8CD223E8BC}" destId="{038FF0DD-8F3E-41E6-9C07-2F2CBA256FBF}" srcOrd="0" destOrd="0" presId="urn:microsoft.com/office/officeart/2005/8/layout/hierarchy3"/>
    <dgm:cxn modelId="{86A76E8E-5732-4C6E-BB03-E3D9FAA1C3D0}" type="presOf" srcId="{3C6C91AF-07C4-4254-97FF-0C1E56FA72B7}" destId="{A253F216-FA45-495D-B92D-86458DBAF2DF}" srcOrd="0" destOrd="0" presId="urn:microsoft.com/office/officeart/2005/8/layout/hierarchy3"/>
    <dgm:cxn modelId="{F31B2EB6-3A6C-487E-9BA6-AE87D02011BD}" type="presOf" srcId="{CFF44833-7E45-4928-9F3D-163F10C87E52}" destId="{DB4868C6-3C17-4831-A8A5-87C894F39767}" srcOrd="0" destOrd="0" presId="urn:microsoft.com/office/officeart/2005/8/layout/hierarchy3"/>
    <dgm:cxn modelId="{BB63755F-A825-4A6F-8294-48EEE982BEBC}" srcId="{A00A5C55-970B-43E1-BD54-AFEDEBF20167}" destId="{15450339-25C4-452C-BA04-5F386C952A98}" srcOrd="0" destOrd="0" parTransId="{D25B1AC8-9E3A-4343-B523-658A58D15614}" sibTransId="{4AF92667-1248-47F6-ABC9-CCD75479D5F8}"/>
    <dgm:cxn modelId="{6E7B8F49-9CC3-437A-B263-C5EB9D1068B7}" type="presOf" srcId="{AEA61C44-C6DC-47ED-BB57-4637012FB6C0}" destId="{7AF9CCAB-254B-4D7E-96F5-43E0CC8A326A}" srcOrd="0" destOrd="0" presId="urn:microsoft.com/office/officeart/2005/8/layout/hierarchy3"/>
    <dgm:cxn modelId="{7A08CA37-63C4-4091-AF9C-2BF0E091E6F0}" type="presOf" srcId="{5265E771-3D9A-4343-9E70-BA5ED8444B84}" destId="{9B55EB93-855B-4F51-8D3E-BB90BFD530AA}" srcOrd="0" destOrd="0" presId="urn:microsoft.com/office/officeart/2005/8/layout/hierarchy3"/>
    <dgm:cxn modelId="{BE89BB53-C0FA-49FC-9827-73DAB2BA9514}" type="presOf" srcId="{88594CE1-E12B-4083-89AB-3D5257385C6C}" destId="{6AAAFBEE-D4F3-47C2-A6E4-98B78F904D58}" srcOrd="0" destOrd="0" presId="urn:microsoft.com/office/officeart/2005/8/layout/hierarchy3"/>
    <dgm:cxn modelId="{86F8962E-63B9-4F4B-AB06-B064F1B1EFCB}" type="presOf" srcId="{6C4ADBC6-4B09-4C11-807D-CD88846628FD}" destId="{814F0740-08A8-4DE8-B262-5E4A354AF1E8}" srcOrd="0" destOrd="0" presId="urn:microsoft.com/office/officeart/2005/8/layout/hierarchy3"/>
    <dgm:cxn modelId="{4710909E-5FD8-45F9-8A40-D2A6336B3F9C}" type="presOf" srcId="{D25B1AC8-9E3A-4343-B523-658A58D15614}" destId="{CE5BD2DC-0B45-4328-9B06-06C62AA91A19}" srcOrd="0" destOrd="0" presId="urn:microsoft.com/office/officeart/2005/8/layout/hierarchy3"/>
    <dgm:cxn modelId="{091E6990-F1B5-44C9-B186-F170DA0DB646}" type="presParOf" srcId="{9B55EB93-855B-4F51-8D3E-BB90BFD530AA}" destId="{703DDDED-2DEE-48FD-A0C6-5E9EB23B8E46}" srcOrd="0" destOrd="0" presId="urn:microsoft.com/office/officeart/2005/8/layout/hierarchy3"/>
    <dgm:cxn modelId="{4BB6445D-8748-4005-9197-61571552FCD8}" type="presParOf" srcId="{703DDDED-2DEE-48FD-A0C6-5E9EB23B8E46}" destId="{A76383A8-E8A1-49B0-852F-0D6DCC732440}" srcOrd="0" destOrd="0" presId="urn:microsoft.com/office/officeart/2005/8/layout/hierarchy3"/>
    <dgm:cxn modelId="{75D5DBAE-A111-415C-BDCD-4555D46094F2}" type="presParOf" srcId="{A76383A8-E8A1-49B0-852F-0D6DCC732440}" destId="{3E56A32C-6BBC-4D8F-AA9D-29D7A191325F}" srcOrd="0" destOrd="0" presId="urn:microsoft.com/office/officeart/2005/8/layout/hierarchy3"/>
    <dgm:cxn modelId="{CBD95007-9856-4C20-A8B2-3EC50F8FDEE4}" type="presParOf" srcId="{A76383A8-E8A1-49B0-852F-0D6DCC732440}" destId="{B92B6CB6-6F48-4FFA-9158-A2891BAC5A9E}" srcOrd="1" destOrd="0" presId="urn:microsoft.com/office/officeart/2005/8/layout/hierarchy3"/>
    <dgm:cxn modelId="{5B0E5323-0098-49AF-A3E7-945324632965}" type="presParOf" srcId="{703DDDED-2DEE-48FD-A0C6-5E9EB23B8E46}" destId="{7661B8B6-A9FB-4EB9-A5D7-A5E0F57AA559}" srcOrd="1" destOrd="0" presId="urn:microsoft.com/office/officeart/2005/8/layout/hierarchy3"/>
    <dgm:cxn modelId="{F7097B59-60BB-4783-BE3D-143128326BFB}" type="presParOf" srcId="{7661B8B6-A9FB-4EB9-A5D7-A5E0F57AA559}" destId="{CE5BD2DC-0B45-4328-9B06-06C62AA91A19}" srcOrd="0" destOrd="0" presId="urn:microsoft.com/office/officeart/2005/8/layout/hierarchy3"/>
    <dgm:cxn modelId="{B16CDC5B-7C78-437B-B466-8B00D37ED295}" type="presParOf" srcId="{7661B8B6-A9FB-4EB9-A5D7-A5E0F57AA559}" destId="{BE643354-903A-407A-AFA3-6D870F4D459F}" srcOrd="1" destOrd="0" presId="urn:microsoft.com/office/officeart/2005/8/layout/hierarchy3"/>
    <dgm:cxn modelId="{BE8108CA-E470-4E54-AC33-7278267EB8C7}" type="presParOf" srcId="{7661B8B6-A9FB-4EB9-A5D7-A5E0F57AA559}" destId="{7D854C6E-90D6-4F5E-9354-A2D499A66E03}" srcOrd="2" destOrd="0" presId="urn:microsoft.com/office/officeart/2005/8/layout/hierarchy3"/>
    <dgm:cxn modelId="{A77822EA-87B0-4EC9-9496-DC1BEBD28D95}" type="presParOf" srcId="{7661B8B6-A9FB-4EB9-A5D7-A5E0F57AA559}" destId="{43BE7A53-A910-4DC6-98F4-FD3234CDA67D}" srcOrd="3" destOrd="0" presId="urn:microsoft.com/office/officeart/2005/8/layout/hierarchy3"/>
    <dgm:cxn modelId="{FDD9BE64-82BB-405C-ACD7-34B7C75E4F2F}" type="presParOf" srcId="{7661B8B6-A9FB-4EB9-A5D7-A5E0F57AA559}" destId="{16F9850F-A85F-4177-9810-14B56D569FD9}" srcOrd="4" destOrd="0" presId="urn:microsoft.com/office/officeart/2005/8/layout/hierarchy3"/>
    <dgm:cxn modelId="{FDD26E0B-0C05-4E20-AD92-3618E66A07A9}" type="presParOf" srcId="{7661B8B6-A9FB-4EB9-A5D7-A5E0F57AA559}" destId="{E2618926-D3AF-47DF-9412-203D55CF78E1}" srcOrd="5" destOrd="0" presId="urn:microsoft.com/office/officeart/2005/8/layout/hierarchy3"/>
    <dgm:cxn modelId="{4521BF94-B3C4-4A67-97FB-BED52BE130E2}" type="presParOf" srcId="{7661B8B6-A9FB-4EB9-A5D7-A5E0F57AA559}" destId="{7FC588E7-B13C-4DED-9C85-E0EBE01074C2}" srcOrd="6" destOrd="0" presId="urn:microsoft.com/office/officeart/2005/8/layout/hierarchy3"/>
    <dgm:cxn modelId="{B45A10B4-731E-4D06-89F1-AB2D58B72217}" type="presParOf" srcId="{7661B8B6-A9FB-4EB9-A5D7-A5E0F57AA559}" destId="{038FF0DD-8F3E-41E6-9C07-2F2CBA256FBF}" srcOrd="7" destOrd="0" presId="urn:microsoft.com/office/officeart/2005/8/layout/hierarchy3"/>
    <dgm:cxn modelId="{AFC903DA-7888-4DDC-A184-EC99113D3CF9}" type="presParOf" srcId="{7661B8B6-A9FB-4EB9-A5D7-A5E0F57AA559}" destId="{EEBDCCF9-20AC-43FE-B6D7-B08B2ED8B9CB}" srcOrd="8" destOrd="0" presId="urn:microsoft.com/office/officeart/2005/8/layout/hierarchy3"/>
    <dgm:cxn modelId="{F79B23F9-115C-44C2-8993-02E888658EE2}" type="presParOf" srcId="{7661B8B6-A9FB-4EB9-A5D7-A5E0F57AA559}" destId="{814F0740-08A8-4DE8-B262-5E4A354AF1E8}" srcOrd="9" destOrd="0" presId="urn:microsoft.com/office/officeart/2005/8/layout/hierarchy3"/>
    <dgm:cxn modelId="{B1ED9CE0-6453-49D6-A3C6-54416FDC81D7}" type="presParOf" srcId="{7661B8B6-A9FB-4EB9-A5D7-A5E0F57AA559}" destId="{E68AFDC7-6C84-43E1-847E-3FE09C2C8226}" srcOrd="10" destOrd="0" presId="urn:microsoft.com/office/officeart/2005/8/layout/hierarchy3"/>
    <dgm:cxn modelId="{87F3A839-D2A4-4AEA-BE72-282E251A37EE}" type="presParOf" srcId="{7661B8B6-A9FB-4EB9-A5D7-A5E0F57AA559}" destId="{6BD2C1E6-BE98-43E6-BFAC-E7493DC57830}" srcOrd="11" destOrd="0" presId="urn:microsoft.com/office/officeart/2005/8/layout/hierarchy3"/>
    <dgm:cxn modelId="{4D19AE30-F9D0-4175-9A3E-6C58231782CC}" type="presParOf" srcId="{7661B8B6-A9FB-4EB9-A5D7-A5E0F57AA559}" destId="{44F1B956-DDCF-43D2-95E1-BE390AE56B7A}" srcOrd="12" destOrd="0" presId="urn:microsoft.com/office/officeart/2005/8/layout/hierarchy3"/>
    <dgm:cxn modelId="{28DEAB5F-DA32-4A8F-8586-C2528C6FCA81}" type="presParOf" srcId="{7661B8B6-A9FB-4EB9-A5D7-A5E0F57AA559}" destId="{5885C67C-8608-405F-8AA2-193B04CCBA84}" srcOrd="13" destOrd="0" presId="urn:microsoft.com/office/officeart/2005/8/layout/hierarchy3"/>
    <dgm:cxn modelId="{0ED57621-048B-4E08-909B-3EED86B9B993}" type="presParOf" srcId="{9B55EB93-855B-4F51-8D3E-BB90BFD530AA}" destId="{BD59E46E-B313-4F0C-9A1B-8EA2660FB9AA}" srcOrd="1" destOrd="0" presId="urn:microsoft.com/office/officeart/2005/8/layout/hierarchy3"/>
    <dgm:cxn modelId="{90E72C70-9EC1-4943-8A70-DC79FC37E308}" type="presParOf" srcId="{BD59E46E-B313-4F0C-9A1B-8EA2660FB9AA}" destId="{4E68A52C-F0BB-4D21-A396-007131B1856B}" srcOrd="0" destOrd="0" presId="urn:microsoft.com/office/officeart/2005/8/layout/hierarchy3"/>
    <dgm:cxn modelId="{E8B91142-FEA3-4098-A0BF-B2721D208A27}" type="presParOf" srcId="{4E68A52C-F0BB-4D21-A396-007131B1856B}" destId="{1C1D4FE6-DE70-4153-8898-0960C181FE8B}" srcOrd="0" destOrd="0" presId="urn:microsoft.com/office/officeart/2005/8/layout/hierarchy3"/>
    <dgm:cxn modelId="{2C198336-3C97-4D99-8CD8-A5FA2E583A49}" type="presParOf" srcId="{4E68A52C-F0BB-4D21-A396-007131B1856B}" destId="{EF1FEB2A-5A5A-4466-950D-4F83885A7F96}" srcOrd="1" destOrd="0" presId="urn:microsoft.com/office/officeart/2005/8/layout/hierarchy3"/>
    <dgm:cxn modelId="{DF08457A-78FA-4E06-9AA5-2306C2FB3D7C}" type="presParOf" srcId="{BD59E46E-B313-4F0C-9A1B-8EA2660FB9AA}" destId="{3A5A3CAB-3D4E-4AD8-B6E5-F6AC85E6DD95}" srcOrd="1" destOrd="0" presId="urn:microsoft.com/office/officeart/2005/8/layout/hierarchy3"/>
    <dgm:cxn modelId="{06B3DB20-8DF0-4F59-BC21-F413664E7F6A}" type="presParOf" srcId="{3A5A3CAB-3D4E-4AD8-B6E5-F6AC85E6DD95}" destId="{7AF9CCAB-254B-4D7E-96F5-43E0CC8A326A}" srcOrd="0" destOrd="0" presId="urn:microsoft.com/office/officeart/2005/8/layout/hierarchy3"/>
    <dgm:cxn modelId="{19D0FD92-7A66-4214-B889-A752BDBE2C2F}" type="presParOf" srcId="{3A5A3CAB-3D4E-4AD8-B6E5-F6AC85E6DD95}" destId="{50E81D19-6FF3-41C4-BA0E-CA395AAB9737}" srcOrd="1" destOrd="0" presId="urn:microsoft.com/office/officeart/2005/8/layout/hierarchy3"/>
    <dgm:cxn modelId="{6E2DAF3B-C83F-4AB1-A0B1-2CB0FA20B200}" type="presParOf" srcId="{3A5A3CAB-3D4E-4AD8-B6E5-F6AC85E6DD95}" destId="{A253F216-FA45-495D-B92D-86458DBAF2DF}" srcOrd="2" destOrd="0" presId="urn:microsoft.com/office/officeart/2005/8/layout/hierarchy3"/>
    <dgm:cxn modelId="{BDE4EF1C-474A-46C0-9806-7129FDE7C6D8}" type="presParOf" srcId="{3A5A3CAB-3D4E-4AD8-B6E5-F6AC85E6DD95}" destId="{1A12E429-B9F5-4749-8C78-C65B41DA8FA4}" srcOrd="3" destOrd="0" presId="urn:microsoft.com/office/officeart/2005/8/layout/hierarchy3"/>
    <dgm:cxn modelId="{68C73B87-CF4A-4753-BE55-3AA3BFCDFC45}" type="presParOf" srcId="{3A5A3CAB-3D4E-4AD8-B6E5-F6AC85E6DD95}" destId="{E9CDD9D8-9677-421D-B8B6-13751F0A77A3}" srcOrd="4" destOrd="0" presId="urn:microsoft.com/office/officeart/2005/8/layout/hierarchy3"/>
    <dgm:cxn modelId="{CDECC1A6-86C4-4761-B299-FBD9F4744D9A}" type="presParOf" srcId="{3A5A3CAB-3D4E-4AD8-B6E5-F6AC85E6DD95}" destId="{F8828111-366F-4E28-AE10-232E695B631C}" srcOrd="5" destOrd="0" presId="urn:microsoft.com/office/officeart/2005/8/layout/hierarchy3"/>
    <dgm:cxn modelId="{FD826E55-B697-4B68-A71B-74C2C1EE4E31}" type="presParOf" srcId="{3A5A3CAB-3D4E-4AD8-B6E5-F6AC85E6DD95}" destId="{6AAAFBEE-D4F3-47C2-A6E4-98B78F904D58}" srcOrd="6" destOrd="0" presId="urn:microsoft.com/office/officeart/2005/8/layout/hierarchy3"/>
    <dgm:cxn modelId="{328A4374-44FC-44AF-BFE9-F5B3823039B5}" type="presParOf" srcId="{3A5A3CAB-3D4E-4AD8-B6E5-F6AC85E6DD95}" destId="{DB4868C6-3C17-4831-A8A5-87C894F39767}"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2B935-6073-4A9D-89A0-8857D2776B1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D871AF3-C9BA-4A7E-9F09-8B25EA0F9CB9}">
      <dgm:prSet phldrT="[Text]" custT="1"/>
      <dgm:spPr/>
      <dgm:t>
        <a:bodyPr/>
        <a:lstStyle/>
        <a:p>
          <a:pPr algn="ctr"/>
          <a:r>
            <a:rPr lang="en-IN" sz="2000" dirty="0">
              <a:latin typeface="BankGothic Md BT" panose="020B0807020203060204" pitchFamily="34" charset="0"/>
            </a:rPr>
            <a:t>SOLAR HEATING SYSTEMS</a:t>
          </a:r>
        </a:p>
      </dgm:t>
    </dgm:pt>
    <dgm:pt modelId="{FEFC7B87-08F6-40C8-BCF7-D7D46298AE0B}" type="parTrans" cxnId="{FD2A99C1-9E46-4715-9500-8163B13FF439}">
      <dgm:prSet/>
      <dgm:spPr/>
      <dgm:t>
        <a:bodyPr/>
        <a:lstStyle/>
        <a:p>
          <a:pPr algn="ctr"/>
          <a:endParaRPr lang="en-IN"/>
        </a:p>
      </dgm:t>
    </dgm:pt>
    <dgm:pt modelId="{E139FB7F-B526-4965-BA92-7B12F834D2CD}" type="sibTrans" cxnId="{FD2A99C1-9E46-4715-9500-8163B13FF439}">
      <dgm:prSet/>
      <dgm:spPr/>
      <dgm:t>
        <a:bodyPr/>
        <a:lstStyle/>
        <a:p>
          <a:pPr algn="ctr"/>
          <a:endParaRPr lang="en-IN"/>
        </a:p>
      </dgm:t>
    </dgm:pt>
    <dgm:pt modelId="{4A8247D1-51A1-467E-917A-993A83DC29BD}">
      <dgm:prSet phldrT="[Text]"/>
      <dgm:spPr/>
      <dgm:t>
        <a:bodyPr/>
        <a:lstStyle/>
        <a:p>
          <a:pPr algn="ctr"/>
          <a:r>
            <a:rPr lang="en-IN" dirty="0">
              <a:latin typeface="BankGothic Md BT" panose="020B0807020203060204" pitchFamily="34" charset="0"/>
            </a:rPr>
            <a:t>ACTIVE HEATING SYSTEMS.</a:t>
          </a:r>
        </a:p>
      </dgm:t>
    </dgm:pt>
    <dgm:pt modelId="{CD709B85-C1CD-4847-A8FB-9BFEDB729713}" type="parTrans" cxnId="{0221DC3C-42DD-4A47-9113-958E94943B90}">
      <dgm:prSet/>
      <dgm:spPr/>
      <dgm:t>
        <a:bodyPr/>
        <a:lstStyle/>
        <a:p>
          <a:pPr algn="ctr"/>
          <a:endParaRPr lang="en-IN"/>
        </a:p>
      </dgm:t>
    </dgm:pt>
    <dgm:pt modelId="{AFE017EC-4E4C-4C83-BE39-AEBA94322440}" type="sibTrans" cxnId="{0221DC3C-42DD-4A47-9113-958E94943B90}">
      <dgm:prSet/>
      <dgm:spPr/>
      <dgm:t>
        <a:bodyPr/>
        <a:lstStyle/>
        <a:p>
          <a:pPr algn="ctr"/>
          <a:endParaRPr lang="en-IN"/>
        </a:p>
      </dgm:t>
    </dgm:pt>
    <dgm:pt modelId="{F9A8030F-2B8B-4781-BDA9-26C589FD809A}">
      <dgm:prSet phldrT="[Text]"/>
      <dgm:spPr/>
      <dgm:t>
        <a:bodyPr/>
        <a:lstStyle/>
        <a:p>
          <a:pPr algn="ctr"/>
          <a:r>
            <a:rPr lang="en-IN" dirty="0">
              <a:latin typeface="BankGothic Md BT" panose="020B0807020203060204" pitchFamily="34" charset="0"/>
            </a:rPr>
            <a:t>PASSIVE HEATING SYSTEMS.</a:t>
          </a:r>
        </a:p>
      </dgm:t>
    </dgm:pt>
    <dgm:pt modelId="{4F810D04-9309-4172-B32F-BD5F3FF822A8}" type="parTrans" cxnId="{11309EDA-433B-4513-B63D-CC3AAB28FB15}">
      <dgm:prSet/>
      <dgm:spPr/>
      <dgm:t>
        <a:bodyPr/>
        <a:lstStyle/>
        <a:p>
          <a:pPr algn="ctr"/>
          <a:endParaRPr lang="en-IN"/>
        </a:p>
      </dgm:t>
    </dgm:pt>
    <dgm:pt modelId="{A2E43219-A06E-491E-AE08-1D6ED9393EF5}" type="sibTrans" cxnId="{11309EDA-433B-4513-B63D-CC3AAB28FB15}">
      <dgm:prSet/>
      <dgm:spPr/>
      <dgm:t>
        <a:bodyPr/>
        <a:lstStyle/>
        <a:p>
          <a:pPr algn="ctr"/>
          <a:endParaRPr lang="en-IN"/>
        </a:p>
      </dgm:t>
    </dgm:pt>
    <dgm:pt modelId="{C90A8347-3349-43C8-8FEB-AA11B5AA4DD9}" type="pres">
      <dgm:prSet presAssocID="{CDF2B935-6073-4A9D-89A0-8857D2776B1C}" presName="hierChild1" presStyleCnt="0">
        <dgm:presLayoutVars>
          <dgm:orgChart val="1"/>
          <dgm:chPref val="1"/>
          <dgm:dir/>
          <dgm:animOne val="branch"/>
          <dgm:animLvl val="lvl"/>
          <dgm:resizeHandles/>
        </dgm:presLayoutVars>
      </dgm:prSet>
      <dgm:spPr/>
      <dgm:t>
        <a:bodyPr/>
        <a:lstStyle/>
        <a:p>
          <a:endParaRPr lang="en-US"/>
        </a:p>
      </dgm:t>
    </dgm:pt>
    <dgm:pt modelId="{70D464AC-1387-43A9-AC71-ECF0F6FAAEC7}" type="pres">
      <dgm:prSet presAssocID="{7D871AF3-C9BA-4A7E-9F09-8B25EA0F9CB9}" presName="hierRoot1" presStyleCnt="0">
        <dgm:presLayoutVars>
          <dgm:hierBranch val="init"/>
        </dgm:presLayoutVars>
      </dgm:prSet>
      <dgm:spPr/>
    </dgm:pt>
    <dgm:pt modelId="{9F23AC70-2A41-4089-BDD7-A3B66F8D916B}" type="pres">
      <dgm:prSet presAssocID="{7D871AF3-C9BA-4A7E-9F09-8B25EA0F9CB9}" presName="rootComposite1" presStyleCnt="0"/>
      <dgm:spPr/>
    </dgm:pt>
    <dgm:pt modelId="{686D7CBE-898D-4290-88A0-0ADFE34E197C}" type="pres">
      <dgm:prSet presAssocID="{7D871AF3-C9BA-4A7E-9F09-8B25EA0F9CB9}" presName="rootText1" presStyleLbl="node0" presStyleIdx="0" presStyleCnt="1" custScaleX="58290" custScaleY="40054">
        <dgm:presLayoutVars>
          <dgm:chPref val="3"/>
        </dgm:presLayoutVars>
      </dgm:prSet>
      <dgm:spPr/>
      <dgm:t>
        <a:bodyPr/>
        <a:lstStyle/>
        <a:p>
          <a:endParaRPr lang="en-US"/>
        </a:p>
      </dgm:t>
    </dgm:pt>
    <dgm:pt modelId="{53B60F13-44B2-48D1-B184-4D44E5400B70}" type="pres">
      <dgm:prSet presAssocID="{7D871AF3-C9BA-4A7E-9F09-8B25EA0F9CB9}" presName="rootConnector1" presStyleLbl="node1" presStyleIdx="0" presStyleCnt="0"/>
      <dgm:spPr/>
      <dgm:t>
        <a:bodyPr/>
        <a:lstStyle/>
        <a:p>
          <a:endParaRPr lang="en-US"/>
        </a:p>
      </dgm:t>
    </dgm:pt>
    <dgm:pt modelId="{082B116F-C4EE-4B99-AEEC-06E7D4B1436F}" type="pres">
      <dgm:prSet presAssocID="{7D871AF3-C9BA-4A7E-9F09-8B25EA0F9CB9}" presName="hierChild2" presStyleCnt="0"/>
      <dgm:spPr/>
    </dgm:pt>
    <dgm:pt modelId="{254049D7-E4EE-44FF-BA65-0ED12F0E3E1B}" type="pres">
      <dgm:prSet presAssocID="{CD709B85-C1CD-4847-A8FB-9BFEDB729713}" presName="Name37" presStyleLbl="parChTrans1D2" presStyleIdx="0" presStyleCnt="2"/>
      <dgm:spPr/>
      <dgm:t>
        <a:bodyPr/>
        <a:lstStyle/>
        <a:p>
          <a:endParaRPr lang="en-US"/>
        </a:p>
      </dgm:t>
    </dgm:pt>
    <dgm:pt modelId="{BF1C6BE8-5C8E-4FB2-A5BA-503D911D4FFC}" type="pres">
      <dgm:prSet presAssocID="{4A8247D1-51A1-467E-917A-993A83DC29BD}" presName="hierRoot2" presStyleCnt="0">
        <dgm:presLayoutVars>
          <dgm:hierBranch val="init"/>
        </dgm:presLayoutVars>
      </dgm:prSet>
      <dgm:spPr/>
    </dgm:pt>
    <dgm:pt modelId="{5B48DE6F-47E9-41DF-8C07-2EA767932663}" type="pres">
      <dgm:prSet presAssocID="{4A8247D1-51A1-467E-917A-993A83DC29BD}" presName="rootComposite" presStyleCnt="0"/>
      <dgm:spPr/>
    </dgm:pt>
    <dgm:pt modelId="{F247B072-EEF0-423A-9687-C0C29B60D096}" type="pres">
      <dgm:prSet presAssocID="{4A8247D1-51A1-467E-917A-993A83DC29BD}" presName="rootText" presStyleLbl="node2" presStyleIdx="0" presStyleCnt="2" custScaleX="46154" custScaleY="56284">
        <dgm:presLayoutVars>
          <dgm:chPref val="3"/>
        </dgm:presLayoutVars>
      </dgm:prSet>
      <dgm:spPr/>
      <dgm:t>
        <a:bodyPr/>
        <a:lstStyle/>
        <a:p>
          <a:endParaRPr lang="en-US"/>
        </a:p>
      </dgm:t>
    </dgm:pt>
    <dgm:pt modelId="{32F16E63-0D60-467F-929B-C0A05B8D700D}" type="pres">
      <dgm:prSet presAssocID="{4A8247D1-51A1-467E-917A-993A83DC29BD}" presName="rootConnector" presStyleLbl="node2" presStyleIdx="0" presStyleCnt="2"/>
      <dgm:spPr/>
      <dgm:t>
        <a:bodyPr/>
        <a:lstStyle/>
        <a:p>
          <a:endParaRPr lang="en-US"/>
        </a:p>
      </dgm:t>
    </dgm:pt>
    <dgm:pt modelId="{3553478F-856B-4087-A7C0-88EAE8790BB7}" type="pres">
      <dgm:prSet presAssocID="{4A8247D1-51A1-467E-917A-993A83DC29BD}" presName="hierChild4" presStyleCnt="0"/>
      <dgm:spPr/>
    </dgm:pt>
    <dgm:pt modelId="{C08210DE-AA7E-4D84-8D46-9B88153494CE}" type="pres">
      <dgm:prSet presAssocID="{4A8247D1-51A1-467E-917A-993A83DC29BD}" presName="hierChild5" presStyleCnt="0"/>
      <dgm:spPr/>
    </dgm:pt>
    <dgm:pt modelId="{722FEBB9-29AD-4171-95B1-3428F8BB0569}" type="pres">
      <dgm:prSet presAssocID="{4F810D04-9309-4172-B32F-BD5F3FF822A8}" presName="Name37" presStyleLbl="parChTrans1D2" presStyleIdx="1" presStyleCnt="2"/>
      <dgm:spPr/>
      <dgm:t>
        <a:bodyPr/>
        <a:lstStyle/>
        <a:p>
          <a:endParaRPr lang="en-US"/>
        </a:p>
      </dgm:t>
    </dgm:pt>
    <dgm:pt modelId="{68789BBA-EF80-4D17-9299-81EFE3A202A3}" type="pres">
      <dgm:prSet presAssocID="{F9A8030F-2B8B-4781-BDA9-26C589FD809A}" presName="hierRoot2" presStyleCnt="0">
        <dgm:presLayoutVars>
          <dgm:hierBranch val="init"/>
        </dgm:presLayoutVars>
      </dgm:prSet>
      <dgm:spPr/>
    </dgm:pt>
    <dgm:pt modelId="{859C3DD8-AC35-4D3E-8C36-7873ED408C64}" type="pres">
      <dgm:prSet presAssocID="{F9A8030F-2B8B-4781-BDA9-26C589FD809A}" presName="rootComposite" presStyleCnt="0"/>
      <dgm:spPr/>
    </dgm:pt>
    <dgm:pt modelId="{658FE70C-64B1-4AEA-AE9B-3400D518C5A8}" type="pres">
      <dgm:prSet presAssocID="{F9A8030F-2B8B-4781-BDA9-26C589FD809A}" presName="rootText" presStyleLbl="node2" presStyleIdx="1" presStyleCnt="2" custScaleX="46133" custScaleY="56344">
        <dgm:presLayoutVars>
          <dgm:chPref val="3"/>
        </dgm:presLayoutVars>
      </dgm:prSet>
      <dgm:spPr/>
      <dgm:t>
        <a:bodyPr/>
        <a:lstStyle/>
        <a:p>
          <a:endParaRPr lang="en-US"/>
        </a:p>
      </dgm:t>
    </dgm:pt>
    <dgm:pt modelId="{F0C14BCD-B30D-4D75-818A-399236DFFFE5}" type="pres">
      <dgm:prSet presAssocID="{F9A8030F-2B8B-4781-BDA9-26C589FD809A}" presName="rootConnector" presStyleLbl="node2" presStyleIdx="1" presStyleCnt="2"/>
      <dgm:spPr/>
      <dgm:t>
        <a:bodyPr/>
        <a:lstStyle/>
        <a:p>
          <a:endParaRPr lang="en-US"/>
        </a:p>
      </dgm:t>
    </dgm:pt>
    <dgm:pt modelId="{FC931C10-1EE2-4D8E-BADF-3CF7CE72AF3B}" type="pres">
      <dgm:prSet presAssocID="{F9A8030F-2B8B-4781-BDA9-26C589FD809A}" presName="hierChild4" presStyleCnt="0"/>
      <dgm:spPr/>
    </dgm:pt>
    <dgm:pt modelId="{D7E91EC6-C23E-4D9A-8D3C-69492E428FC1}" type="pres">
      <dgm:prSet presAssocID="{F9A8030F-2B8B-4781-BDA9-26C589FD809A}" presName="hierChild5" presStyleCnt="0"/>
      <dgm:spPr/>
    </dgm:pt>
    <dgm:pt modelId="{DCFE5C52-2CEE-4BCA-B81B-A357FC591B91}" type="pres">
      <dgm:prSet presAssocID="{7D871AF3-C9BA-4A7E-9F09-8B25EA0F9CB9}" presName="hierChild3" presStyleCnt="0"/>
      <dgm:spPr/>
    </dgm:pt>
  </dgm:ptLst>
  <dgm:cxnLst>
    <dgm:cxn modelId="{EA7E99D7-5DE3-4961-9496-263BD8BAD857}" type="presOf" srcId="{7D871AF3-C9BA-4A7E-9F09-8B25EA0F9CB9}" destId="{53B60F13-44B2-48D1-B184-4D44E5400B70}" srcOrd="1" destOrd="0" presId="urn:microsoft.com/office/officeart/2005/8/layout/orgChart1"/>
    <dgm:cxn modelId="{98D1DA86-B4A3-4825-920D-A4176CE9A6E2}" type="presOf" srcId="{4A8247D1-51A1-467E-917A-993A83DC29BD}" destId="{32F16E63-0D60-467F-929B-C0A05B8D700D}" srcOrd="1" destOrd="0" presId="urn:microsoft.com/office/officeart/2005/8/layout/orgChart1"/>
    <dgm:cxn modelId="{A9EDDF81-6FD6-40DB-B005-D607814D929F}" type="presOf" srcId="{7D871AF3-C9BA-4A7E-9F09-8B25EA0F9CB9}" destId="{686D7CBE-898D-4290-88A0-0ADFE34E197C}" srcOrd="0" destOrd="0" presId="urn:microsoft.com/office/officeart/2005/8/layout/orgChart1"/>
    <dgm:cxn modelId="{A7659F9C-372C-49D9-8798-11EA7EC77A4C}" type="presOf" srcId="{F9A8030F-2B8B-4781-BDA9-26C589FD809A}" destId="{658FE70C-64B1-4AEA-AE9B-3400D518C5A8}" srcOrd="0" destOrd="0" presId="urn:microsoft.com/office/officeart/2005/8/layout/orgChart1"/>
    <dgm:cxn modelId="{9A4B8C5C-3403-446F-B6AA-4677901B3A5C}" type="presOf" srcId="{CDF2B935-6073-4A9D-89A0-8857D2776B1C}" destId="{C90A8347-3349-43C8-8FEB-AA11B5AA4DD9}" srcOrd="0" destOrd="0" presId="urn:microsoft.com/office/officeart/2005/8/layout/orgChart1"/>
    <dgm:cxn modelId="{2C985E45-786F-432A-9BCD-119D6686834E}" type="presOf" srcId="{CD709B85-C1CD-4847-A8FB-9BFEDB729713}" destId="{254049D7-E4EE-44FF-BA65-0ED12F0E3E1B}" srcOrd="0" destOrd="0" presId="urn:microsoft.com/office/officeart/2005/8/layout/orgChart1"/>
    <dgm:cxn modelId="{1E5E83FB-2FFC-4582-961A-6FFF768300E9}" type="presOf" srcId="{4A8247D1-51A1-467E-917A-993A83DC29BD}" destId="{F247B072-EEF0-423A-9687-C0C29B60D096}" srcOrd="0" destOrd="0" presId="urn:microsoft.com/office/officeart/2005/8/layout/orgChart1"/>
    <dgm:cxn modelId="{C017842B-5AE7-4F11-8F1B-99CA571B6878}" type="presOf" srcId="{4F810D04-9309-4172-B32F-BD5F3FF822A8}" destId="{722FEBB9-29AD-4171-95B1-3428F8BB0569}" srcOrd="0" destOrd="0" presId="urn:microsoft.com/office/officeart/2005/8/layout/orgChart1"/>
    <dgm:cxn modelId="{FC2E305B-F689-434F-B494-F1A4B7470B58}" type="presOf" srcId="{F9A8030F-2B8B-4781-BDA9-26C589FD809A}" destId="{F0C14BCD-B30D-4D75-818A-399236DFFFE5}" srcOrd="1" destOrd="0" presId="urn:microsoft.com/office/officeart/2005/8/layout/orgChart1"/>
    <dgm:cxn modelId="{0221DC3C-42DD-4A47-9113-958E94943B90}" srcId="{7D871AF3-C9BA-4A7E-9F09-8B25EA0F9CB9}" destId="{4A8247D1-51A1-467E-917A-993A83DC29BD}" srcOrd="0" destOrd="0" parTransId="{CD709B85-C1CD-4847-A8FB-9BFEDB729713}" sibTransId="{AFE017EC-4E4C-4C83-BE39-AEBA94322440}"/>
    <dgm:cxn modelId="{11309EDA-433B-4513-B63D-CC3AAB28FB15}" srcId="{7D871AF3-C9BA-4A7E-9F09-8B25EA0F9CB9}" destId="{F9A8030F-2B8B-4781-BDA9-26C589FD809A}" srcOrd="1" destOrd="0" parTransId="{4F810D04-9309-4172-B32F-BD5F3FF822A8}" sibTransId="{A2E43219-A06E-491E-AE08-1D6ED9393EF5}"/>
    <dgm:cxn modelId="{FD2A99C1-9E46-4715-9500-8163B13FF439}" srcId="{CDF2B935-6073-4A9D-89A0-8857D2776B1C}" destId="{7D871AF3-C9BA-4A7E-9F09-8B25EA0F9CB9}" srcOrd="0" destOrd="0" parTransId="{FEFC7B87-08F6-40C8-BCF7-D7D46298AE0B}" sibTransId="{E139FB7F-B526-4965-BA92-7B12F834D2CD}"/>
    <dgm:cxn modelId="{B1C30C79-EAAA-446D-B4F1-6B2297AC2624}" type="presParOf" srcId="{C90A8347-3349-43C8-8FEB-AA11B5AA4DD9}" destId="{70D464AC-1387-43A9-AC71-ECF0F6FAAEC7}" srcOrd="0" destOrd="0" presId="urn:microsoft.com/office/officeart/2005/8/layout/orgChart1"/>
    <dgm:cxn modelId="{70779F88-FBC0-4E8C-B86A-219364F15E06}" type="presParOf" srcId="{70D464AC-1387-43A9-AC71-ECF0F6FAAEC7}" destId="{9F23AC70-2A41-4089-BDD7-A3B66F8D916B}" srcOrd="0" destOrd="0" presId="urn:microsoft.com/office/officeart/2005/8/layout/orgChart1"/>
    <dgm:cxn modelId="{39805711-C45A-43F0-B615-B095691323B7}" type="presParOf" srcId="{9F23AC70-2A41-4089-BDD7-A3B66F8D916B}" destId="{686D7CBE-898D-4290-88A0-0ADFE34E197C}" srcOrd="0" destOrd="0" presId="urn:microsoft.com/office/officeart/2005/8/layout/orgChart1"/>
    <dgm:cxn modelId="{86978935-18C8-41AE-8882-9BB74172A8D9}" type="presParOf" srcId="{9F23AC70-2A41-4089-BDD7-A3B66F8D916B}" destId="{53B60F13-44B2-48D1-B184-4D44E5400B70}" srcOrd="1" destOrd="0" presId="urn:microsoft.com/office/officeart/2005/8/layout/orgChart1"/>
    <dgm:cxn modelId="{BF7BB63C-D067-4806-B042-D16BD8952717}" type="presParOf" srcId="{70D464AC-1387-43A9-AC71-ECF0F6FAAEC7}" destId="{082B116F-C4EE-4B99-AEEC-06E7D4B1436F}" srcOrd="1" destOrd="0" presId="urn:microsoft.com/office/officeart/2005/8/layout/orgChart1"/>
    <dgm:cxn modelId="{FCA2D68D-18D2-4B64-B574-5B466827B997}" type="presParOf" srcId="{082B116F-C4EE-4B99-AEEC-06E7D4B1436F}" destId="{254049D7-E4EE-44FF-BA65-0ED12F0E3E1B}" srcOrd="0" destOrd="0" presId="urn:microsoft.com/office/officeart/2005/8/layout/orgChart1"/>
    <dgm:cxn modelId="{5FF7C908-6C37-4EDB-8F20-CFF6318AE916}" type="presParOf" srcId="{082B116F-C4EE-4B99-AEEC-06E7D4B1436F}" destId="{BF1C6BE8-5C8E-4FB2-A5BA-503D911D4FFC}" srcOrd="1" destOrd="0" presId="urn:microsoft.com/office/officeart/2005/8/layout/orgChart1"/>
    <dgm:cxn modelId="{940F2303-9D39-40C2-B7E7-46BC458F703C}" type="presParOf" srcId="{BF1C6BE8-5C8E-4FB2-A5BA-503D911D4FFC}" destId="{5B48DE6F-47E9-41DF-8C07-2EA767932663}" srcOrd="0" destOrd="0" presId="urn:microsoft.com/office/officeart/2005/8/layout/orgChart1"/>
    <dgm:cxn modelId="{FCDB418F-E7B7-4C3B-A06E-1AAAD6A75DB4}" type="presParOf" srcId="{5B48DE6F-47E9-41DF-8C07-2EA767932663}" destId="{F247B072-EEF0-423A-9687-C0C29B60D096}" srcOrd="0" destOrd="0" presId="urn:microsoft.com/office/officeart/2005/8/layout/orgChart1"/>
    <dgm:cxn modelId="{322F9389-4198-4B10-83A8-F1407CA19DD4}" type="presParOf" srcId="{5B48DE6F-47E9-41DF-8C07-2EA767932663}" destId="{32F16E63-0D60-467F-929B-C0A05B8D700D}" srcOrd="1" destOrd="0" presId="urn:microsoft.com/office/officeart/2005/8/layout/orgChart1"/>
    <dgm:cxn modelId="{A868099C-57AB-4B3C-9271-80C51E436DEC}" type="presParOf" srcId="{BF1C6BE8-5C8E-4FB2-A5BA-503D911D4FFC}" destId="{3553478F-856B-4087-A7C0-88EAE8790BB7}" srcOrd="1" destOrd="0" presId="urn:microsoft.com/office/officeart/2005/8/layout/orgChart1"/>
    <dgm:cxn modelId="{D7CEAE12-E8BF-4161-A5AC-67E51873C475}" type="presParOf" srcId="{BF1C6BE8-5C8E-4FB2-A5BA-503D911D4FFC}" destId="{C08210DE-AA7E-4D84-8D46-9B88153494CE}" srcOrd="2" destOrd="0" presId="urn:microsoft.com/office/officeart/2005/8/layout/orgChart1"/>
    <dgm:cxn modelId="{E3F76CD5-F6B5-4B0A-817D-D9A8F67E5FA7}" type="presParOf" srcId="{082B116F-C4EE-4B99-AEEC-06E7D4B1436F}" destId="{722FEBB9-29AD-4171-95B1-3428F8BB0569}" srcOrd="2" destOrd="0" presId="urn:microsoft.com/office/officeart/2005/8/layout/orgChart1"/>
    <dgm:cxn modelId="{4AEB027D-FA7C-47B9-A1C4-03A1AC26A9F4}" type="presParOf" srcId="{082B116F-C4EE-4B99-AEEC-06E7D4B1436F}" destId="{68789BBA-EF80-4D17-9299-81EFE3A202A3}" srcOrd="3" destOrd="0" presId="urn:microsoft.com/office/officeart/2005/8/layout/orgChart1"/>
    <dgm:cxn modelId="{1480C42C-90B4-4FDB-BA3C-8EC25D38D408}" type="presParOf" srcId="{68789BBA-EF80-4D17-9299-81EFE3A202A3}" destId="{859C3DD8-AC35-4D3E-8C36-7873ED408C64}" srcOrd="0" destOrd="0" presId="urn:microsoft.com/office/officeart/2005/8/layout/orgChart1"/>
    <dgm:cxn modelId="{79221FF6-111F-4E1E-A304-FEBC8D7FCA2C}" type="presParOf" srcId="{859C3DD8-AC35-4D3E-8C36-7873ED408C64}" destId="{658FE70C-64B1-4AEA-AE9B-3400D518C5A8}" srcOrd="0" destOrd="0" presId="urn:microsoft.com/office/officeart/2005/8/layout/orgChart1"/>
    <dgm:cxn modelId="{6648E1CD-FF66-41C0-93BE-C78B0B211578}" type="presParOf" srcId="{859C3DD8-AC35-4D3E-8C36-7873ED408C64}" destId="{F0C14BCD-B30D-4D75-818A-399236DFFFE5}" srcOrd="1" destOrd="0" presId="urn:microsoft.com/office/officeart/2005/8/layout/orgChart1"/>
    <dgm:cxn modelId="{5D129382-DA38-4AEE-A49E-91D16D91286D}" type="presParOf" srcId="{68789BBA-EF80-4D17-9299-81EFE3A202A3}" destId="{FC931C10-1EE2-4D8E-BADF-3CF7CE72AF3B}" srcOrd="1" destOrd="0" presId="urn:microsoft.com/office/officeart/2005/8/layout/orgChart1"/>
    <dgm:cxn modelId="{C1777D49-139A-4E0A-ADC5-D49C5C3F55C1}" type="presParOf" srcId="{68789BBA-EF80-4D17-9299-81EFE3A202A3}" destId="{D7E91EC6-C23E-4D9A-8D3C-69492E428FC1}" srcOrd="2" destOrd="0" presId="urn:microsoft.com/office/officeart/2005/8/layout/orgChart1"/>
    <dgm:cxn modelId="{C3D63D54-90CD-48E3-B039-101F5E469E20}" type="presParOf" srcId="{70D464AC-1387-43A9-AC71-ECF0F6FAAEC7}" destId="{DCFE5C52-2CEE-4BCA-B81B-A357FC591B9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6A32C-6BBC-4D8F-AA9D-29D7A191325F}">
      <dsp:nvSpPr>
        <dsp:cNvPr id="0" name=""/>
        <dsp:cNvSpPr/>
      </dsp:nvSpPr>
      <dsp:spPr>
        <a:xfrm>
          <a:off x="1563114" y="2214"/>
          <a:ext cx="2426467" cy="342215"/>
        </a:xfrm>
        <a:prstGeom prst="roundRect">
          <a:avLst>
            <a:gd name="adj" fmla="val 1000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RENEWABLE  SOURCES:-	</a:t>
          </a:r>
        </a:p>
      </dsp:txBody>
      <dsp:txXfrm>
        <a:off x="1573137" y="12237"/>
        <a:ext cx="2406421" cy="322169"/>
      </dsp:txXfrm>
    </dsp:sp>
    <dsp:sp modelId="{CE5BD2DC-0B45-4328-9B06-06C62AA91A19}">
      <dsp:nvSpPr>
        <dsp:cNvPr id="0" name=""/>
        <dsp:cNvSpPr/>
      </dsp:nvSpPr>
      <dsp:spPr>
        <a:xfrm>
          <a:off x="1805761" y="344429"/>
          <a:ext cx="242646" cy="482573"/>
        </a:xfrm>
        <a:custGeom>
          <a:avLst/>
          <a:gdLst/>
          <a:ahLst/>
          <a:cxnLst/>
          <a:rect l="0" t="0" r="0" b="0"/>
          <a:pathLst>
            <a:path>
              <a:moveTo>
                <a:pt x="0" y="0"/>
              </a:moveTo>
              <a:lnTo>
                <a:pt x="0" y="482573"/>
              </a:lnTo>
              <a:lnTo>
                <a:pt x="242646" y="482573"/>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643354-903A-407A-AFA3-6D870F4D459F}">
      <dsp:nvSpPr>
        <dsp:cNvPr id="0" name=""/>
        <dsp:cNvSpPr/>
      </dsp:nvSpPr>
      <dsp:spPr>
        <a:xfrm>
          <a:off x="2048408" y="505287"/>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SOLAR ENERGY</a:t>
          </a:r>
        </a:p>
      </dsp:txBody>
      <dsp:txXfrm>
        <a:off x="2067253" y="524132"/>
        <a:ext cx="991799" cy="605740"/>
      </dsp:txXfrm>
    </dsp:sp>
    <dsp:sp modelId="{7D854C6E-90D6-4F5E-9354-A2D499A66E03}">
      <dsp:nvSpPr>
        <dsp:cNvPr id="0" name=""/>
        <dsp:cNvSpPr/>
      </dsp:nvSpPr>
      <dsp:spPr>
        <a:xfrm>
          <a:off x="1805761" y="344429"/>
          <a:ext cx="242646" cy="1286861"/>
        </a:xfrm>
        <a:custGeom>
          <a:avLst/>
          <a:gdLst/>
          <a:ahLst/>
          <a:cxnLst/>
          <a:rect l="0" t="0" r="0" b="0"/>
          <a:pathLst>
            <a:path>
              <a:moveTo>
                <a:pt x="0" y="0"/>
              </a:moveTo>
              <a:lnTo>
                <a:pt x="0" y="1286861"/>
              </a:lnTo>
              <a:lnTo>
                <a:pt x="242646" y="1286861"/>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E7A53-A910-4DC6-98F4-FD3234CDA67D}">
      <dsp:nvSpPr>
        <dsp:cNvPr id="0" name=""/>
        <dsp:cNvSpPr/>
      </dsp:nvSpPr>
      <dsp:spPr>
        <a:xfrm>
          <a:off x="2048408" y="1309575"/>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WIND ENERGY</a:t>
          </a:r>
        </a:p>
      </dsp:txBody>
      <dsp:txXfrm>
        <a:off x="2067253" y="1328420"/>
        <a:ext cx="991799" cy="605740"/>
      </dsp:txXfrm>
    </dsp:sp>
    <dsp:sp modelId="{16F9850F-A85F-4177-9810-14B56D569FD9}">
      <dsp:nvSpPr>
        <dsp:cNvPr id="0" name=""/>
        <dsp:cNvSpPr/>
      </dsp:nvSpPr>
      <dsp:spPr>
        <a:xfrm>
          <a:off x="1805761" y="344429"/>
          <a:ext cx="242646" cy="2091150"/>
        </a:xfrm>
        <a:custGeom>
          <a:avLst/>
          <a:gdLst/>
          <a:ahLst/>
          <a:cxnLst/>
          <a:rect l="0" t="0" r="0" b="0"/>
          <a:pathLst>
            <a:path>
              <a:moveTo>
                <a:pt x="0" y="0"/>
              </a:moveTo>
              <a:lnTo>
                <a:pt x="0" y="2091150"/>
              </a:lnTo>
              <a:lnTo>
                <a:pt x="242646" y="209115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618926-D3AF-47DF-9412-203D55CF78E1}">
      <dsp:nvSpPr>
        <dsp:cNvPr id="0" name=""/>
        <dsp:cNvSpPr/>
      </dsp:nvSpPr>
      <dsp:spPr>
        <a:xfrm>
          <a:off x="2048408" y="2113864"/>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TIDAL ENERGY</a:t>
          </a:r>
        </a:p>
      </dsp:txBody>
      <dsp:txXfrm>
        <a:off x="2067253" y="2132709"/>
        <a:ext cx="991799" cy="605740"/>
      </dsp:txXfrm>
    </dsp:sp>
    <dsp:sp modelId="{7FC588E7-B13C-4DED-9C85-E0EBE01074C2}">
      <dsp:nvSpPr>
        <dsp:cNvPr id="0" name=""/>
        <dsp:cNvSpPr/>
      </dsp:nvSpPr>
      <dsp:spPr>
        <a:xfrm>
          <a:off x="1805761" y="344429"/>
          <a:ext cx="242646" cy="2895438"/>
        </a:xfrm>
        <a:custGeom>
          <a:avLst/>
          <a:gdLst/>
          <a:ahLst/>
          <a:cxnLst/>
          <a:rect l="0" t="0" r="0" b="0"/>
          <a:pathLst>
            <a:path>
              <a:moveTo>
                <a:pt x="0" y="0"/>
              </a:moveTo>
              <a:lnTo>
                <a:pt x="0" y="2895438"/>
              </a:lnTo>
              <a:lnTo>
                <a:pt x="242646" y="2895438"/>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8FF0DD-8F3E-41E6-9C07-2F2CBA256FBF}">
      <dsp:nvSpPr>
        <dsp:cNvPr id="0" name=""/>
        <dsp:cNvSpPr/>
      </dsp:nvSpPr>
      <dsp:spPr>
        <a:xfrm>
          <a:off x="2048408" y="2918152"/>
          <a:ext cx="1180062"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GEOTHERMAL ENERGY</a:t>
          </a:r>
        </a:p>
      </dsp:txBody>
      <dsp:txXfrm>
        <a:off x="2067253" y="2936997"/>
        <a:ext cx="1142372" cy="605740"/>
      </dsp:txXfrm>
    </dsp:sp>
    <dsp:sp modelId="{EEBDCCF9-20AC-43FE-B6D7-B08B2ED8B9CB}">
      <dsp:nvSpPr>
        <dsp:cNvPr id="0" name=""/>
        <dsp:cNvSpPr/>
      </dsp:nvSpPr>
      <dsp:spPr>
        <a:xfrm>
          <a:off x="1805761" y="344429"/>
          <a:ext cx="242646" cy="3699727"/>
        </a:xfrm>
        <a:custGeom>
          <a:avLst/>
          <a:gdLst/>
          <a:ahLst/>
          <a:cxnLst/>
          <a:rect l="0" t="0" r="0" b="0"/>
          <a:pathLst>
            <a:path>
              <a:moveTo>
                <a:pt x="0" y="0"/>
              </a:moveTo>
              <a:lnTo>
                <a:pt x="0" y="3699727"/>
              </a:lnTo>
              <a:lnTo>
                <a:pt x="242646" y="3699727"/>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4F0740-08A8-4DE8-B262-5E4A354AF1E8}">
      <dsp:nvSpPr>
        <dsp:cNvPr id="0" name=""/>
        <dsp:cNvSpPr/>
      </dsp:nvSpPr>
      <dsp:spPr>
        <a:xfrm>
          <a:off x="2048408" y="3722441"/>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WAVE ENERGY</a:t>
          </a:r>
        </a:p>
      </dsp:txBody>
      <dsp:txXfrm>
        <a:off x="2067253" y="3741286"/>
        <a:ext cx="991799" cy="605740"/>
      </dsp:txXfrm>
    </dsp:sp>
    <dsp:sp modelId="{E68AFDC7-6C84-43E1-847E-3FE09C2C8226}">
      <dsp:nvSpPr>
        <dsp:cNvPr id="0" name=""/>
        <dsp:cNvSpPr/>
      </dsp:nvSpPr>
      <dsp:spPr>
        <a:xfrm>
          <a:off x="1805761" y="344429"/>
          <a:ext cx="242646" cy="4504016"/>
        </a:xfrm>
        <a:custGeom>
          <a:avLst/>
          <a:gdLst/>
          <a:ahLst/>
          <a:cxnLst/>
          <a:rect l="0" t="0" r="0" b="0"/>
          <a:pathLst>
            <a:path>
              <a:moveTo>
                <a:pt x="0" y="0"/>
              </a:moveTo>
              <a:lnTo>
                <a:pt x="0" y="4504016"/>
              </a:lnTo>
              <a:lnTo>
                <a:pt x="242646" y="450401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2C1E6-BE98-43E6-BFAC-E7493DC57830}">
      <dsp:nvSpPr>
        <dsp:cNvPr id="0" name=""/>
        <dsp:cNvSpPr/>
      </dsp:nvSpPr>
      <dsp:spPr>
        <a:xfrm>
          <a:off x="2048408" y="4526730"/>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OCEAN THERMAL ENERGY</a:t>
          </a:r>
        </a:p>
      </dsp:txBody>
      <dsp:txXfrm>
        <a:off x="2067253" y="4545575"/>
        <a:ext cx="991799" cy="605740"/>
      </dsp:txXfrm>
    </dsp:sp>
    <dsp:sp modelId="{44F1B956-DDCF-43D2-95E1-BE390AE56B7A}">
      <dsp:nvSpPr>
        <dsp:cNvPr id="0" name=""/>
        <dsp:cNvSpPr/>
      </dsp:nvSpPr>
      <dsp:spPr>
        <a:xfrm>
          <a:off x="1805761" y="344429"/>
          <a:ext cx="242646" cy="5308304"/>
        </a:xfrm>
        <a:custGeom>
          <a:avLst/>
          <a:gdLst/>
          <a:ahLst/>
          <a:cxnLst/>
          <a:rect l="0" t="0" r="0" b="0"/>
          <a:pathLst>
            <a:path>
              <a:moveTo>
                <a:pt x="0" y="0"/>
              </a:moveTo>
              <a:lnTo>
                <a:pt x="0" y="5308304"/>
              </a:lnTo>
              <a:lnTo>
                <a:pt x="242646" y="5308304"/>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85C67C-8608-405F-8AA2-193B04CCBA84}">
      <dsp:nvSpPr>
        <dsp:cNvPr id="0" name=""/>
        <dsp:cNvSpPr/>
      </dsp:nvSpPr>
      <dsp:spPr>
        <a:xfrm>
          <a:off x="2048408" y="5331018"/>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BIOGAS</a:t>
          </a:r>
        </a:p>
      </dsp:txBody>
      <dsp:txXfrm>
        <a:off x="2067253" y="5349863"/>
        <a:ext cx="991799" cy="605740"/>
      </dsp:txXfrm>
    </dsp:sp>
    <dsp:sp modelId="{1C1D4FE6-DE70-4153-8898-0960C181FE8B}">
      <dsp:nvSpPr>
        <dsp:cNvPr id="0" name=""/>
        <dsp:cNvSpPr/>
      </dsp:nvSpPr>
      <dsp:spPr>
        <a:xfrm>
          <a:off x="4277247" y="0"/>
          <a:ext cx="2766546" cy="318112"/>
        </a:xfrm>
        <a:prstGeom prst="roundRect">
          <a:avLst>
            <a:gd name="adj" fmla="val 1000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en-IN" sz="1100" kern="1200" dirty="0">
            <a:latin typeface="Arial Narrow" panose="020B0606020202030204" pitchFamily="34" charset="0"/>
          </a:endParaRPr>
        </a:p>
        <a:p>
          <a:pPr lvl="0" algn="ctr" defTabSz="488950">
            <a:lnSpc>
              <a:spcPct val="90000"/>
            </a:lnSpc>
            <a:spcBef>
              <a:spcPct val="0"/>
            </a:spcBef>
            <a:spcAft>
              <a:spcPct val="35000"/>
            </a:spcAft>
          </a:pPr>
          <a:r>
            <a:rPr lang="en-IN" sz="1100" kern="1200" dirty="0">
              <a:latin typeface="Arial Narrow" panose="020B0606020202030204" pitchFamily="34" charset="0"/>
            </a:rPr>
            <a:t>NON-RENEWABLE SOURCES:-			</a:t>
          </a:r>
        </a:p>
      </dsp:txBody>
      <dsp:txXfrm>
        <a:off x="4286564" y="9317"/>
        <a:ext cx="2747912" cy="299478"/>
      </dsp:txXfrm>
    </dsp:sp>
    <dsp:sp modelId="{7AF9CCAB-254B-4D7E-96F5-43E0CC8A326A}">
      <dsp:nvSpPr>
        <dsp:cNvPr id="0" name=""/>
        <dsp:cNvSpPr/>
      </dsp:nvSpPr>
      <dsp:spPr>
        <a:xfrm>
          <a:off x="4553902" y="318112"/>
          <a:ext cx="310705" cy="484787"/>
        </a:xfrm>
        <a:custGeom>
          <a:avLst/>
          <a:gdLst/>
          <a:ahLst/>
          <a:cxnLst/>
          <a:rect l="0" t="0" r="0" b="0"/>
          <a:pathLst>
            <a:path>
              <a:moveTo>
                <a:pt x="0" y="0"/>
              </a:moveTo>
              <a:lnTo>
                <a:pt x="0" y="484787"/>
              </a:lnTo>
              <a:lnTo>
                <a:pt x="310705" y="484787"/>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E81D19-6FF3-41C4-BA0E-CA395AAB9737}">
      <dsp:nvSpPr>
        <dsp:cNvPr id="0" name=""/>
        <dsp:cNvSpPr/>
      </dsp:nvSpPr>
      <dsp:spPr>
        <a:xfrm>
          <a:off x="4864607" y="481184"/>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COAL,COKE</a:t>
          </a:r>
        </a:p>
      </dsp:txBody>
      <dsp:txXfrm>
        <a:off x="4883452" y="500029"/>
        <a:ext cx="991799" cy="605740"/>
      </dsp:txXfrm>
    </dsp:sp>
    <dsp:sp modelId="{A253F216-FA45-495D-B92D-86458DBAF2DF}">
      <dsp:nvSpPr>
        <dsp:cNvPr id="0" name=""/>
        <dsp:cNvSpPr/>
      </dsp:nvSpPr>
      <dsp:spPr>
        <a:xfrm>
          <a:off x="4553902" y="318112"/>
          <a:ext cx="310705" cy="1289076"/>
        </a:xfrm>
        <a:custGeom>
          <a:avLst/>
          <a:gdLst/>
          <a:ahLst/>
          <a:cxnLst/>
          <a:rect l="0" t="0" r="0" b="0"/>
          <a:pathLst>
            <a:path>
              <a:moveTo>
                <a:pt x="0" y="0"/>
              </a:moveTo>
              <a:lnTo>
                <a:pt x="0" y="1289076"/>
              </a:lnTo>
              <a:lnTo>
                <a:pt x="310705" y="128907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2E429-B9F5-4749-8C78-C65B41DA8FA4}">
      <dsp:nvSpPr>
        <dsp:cNvPr id="0" name=""/>
        <dsp:cNvSpPr/>
      </dsp:nvSpPr>
      <dsp:spPr>
        <a:xfrm>
          <a:off x="4864607" y="1285472"/>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PETROLEUM AND ITS DERIVATIVES</a:t>
          </a:r>
        </a:p>
      </dsp:txBody>
      <dsp:txXfrm>
        <a:off x="4883452" y="1304317"/>
        <a:ext cx="991799" cy="605740"/>
      </dsp:txXfrm>
    </dsp:sp>
    <dsp:sp modelId="{E9CDD9D8-9677-421D-B8B6-13751F0A77A3}">
      <dsp:nvSpPr>
        <dsp:cNvPr id="0" name=""/>
        <dsp:cNvSpPr/>
      </dsp:nvSpPr>
      <dsp:spPr>
        <a:xfrm>
          <a:off x="4553902" y="318112"/>
          <a:ext cx="310705" cy="2093364"/>
        </a:xfrm>
        <a:custGeom>
          <a:avLst/>
          <a:gdLst/>
          <a:ahLst/>
          <a:cxnLst/>
          <a:rect l="0" t="0" r="0" b="0"/>
          <a:pathLst>
            <a:path>
              <a:moveTo>
                <a:pt x="0" y="0"/>
              </a:moveTo>
              <a:lnTo>
                <a:pt x="0" y="2093364"/>
              </a:lnTo>
              <a:lnTo>
                <a:pt x="310705" y="2093364"/>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28111-366F-4E28-AE10-232E695B631C}">
      <dsp:nvSpPr>
        <dsp:cNvPr id="0" name=""/>
        <dsp:cNvSpPr/>
      </dsp:nvSpPr>
      <dsp:spPr>
        <a:xfrm>
          <a:off x="4864607" y="2089761"/>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NUCLEAR FUEL</a:t>
          </a:r>
        </a:p>
      </dsp:txBody>
      <dsp:txXfrm>
        <a:off x="4883452" y="2108606"/>
        <a:ext cx="991799" cy="605740"/>
      </dsp:txXfrm>
    </dsp:sp>
    <dsp:sp modelId="{6AAAFBEE-D4F3-47C2-A6E4-98B78F904D58}">
      <dsp:nvSpPr>
        <dsp:cNvPr id="0" name=""/>
        <dsp:cNvSpPr/>
      </dsp:nvSpPr>
      <dsp:spPr>
        <a:xfrm>
          <a:off x="4553902" y="318112"/>
          <a:ext cx="310705" cy="2897653"/>
        </a:xfrm>
        <a:custGeom>
          <a:avLst/>
          <a:gdLst/>
          <a:ahLst/>
          <a:cxnLst/>
          <a:rect l="0" t="0" r="0" b="0"/>
          <a:pathLst>
            <a:path>
              <a:moveTo>
                <a:pt x="0" y="0"/>
              </a:moveTo>
              <a:lnTo>
                <a:pt x="0" y="2897653"/>
              </a:lnTo>
              <a:lnTo>
                <a:pt x="310705" y="2897653"/>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868C6-3C17-4831-A8A5-87C894F39767}">
      <dsp:nvSpPr>
        <dsp:cNvPr id="0" name=""/>
        <dsp:cNvSpPr/>
      </dsp:nvSpPr>
      <dsp:spPr>
        <a:xfrm>
          <a:off x="4864607" y="2894050"/>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NUCLEAR GAS</a:t>
          </a:r>
        </a:p>
      </dsp:txBody>
      <dsp:txXfrm>
        <a:off x="4883452" y="2912895"/>
        <a:ext cx="991799" cy="605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3C3E5-A39D-4FDF-AC17-BDA6C2C4F9D9}" type="datetimeFigureOut">
              <a:rPr lang="en-IN" smtClean="0"/>
              <a:t>02-11-2023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CB4EA-D83E-42B5-A923-4152C2A8E9BF}" type="slidenum">
              <a:rPr lang="en-IN" smtClean="0"/>
              <a:t>‹#›</a:t>
            </a:fld>
            <a:endParaRPr lang="en-IN"/>
          </a:p>
        </p:txBody>
      </p:sp>
    </p:spTree>
    <p:extLst>
      <p:ext uri="{BB962C8B-B14F-4D97-AF65-F5344CB8AC3E}">
        <p14:creationId xmlns:p14="http://schemas.microsoft.com/office/powerpoint/2010/main" val="92316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9CB4EA-D83E-42B5-A923-4152C2A8E9BF}" type="slidenum">
              <a:rPr lang="en-IN" smtClean="0"/>
              <a:t>29</a:t>
            </a:fld>
            <a:endParaRPr lang="en-IN"/>
          </a:p>
        </p:txBody>
      </p:sp>
    </p:spTree>
    <p:extLst>
      <p:ext uri="{BB962C8B-B14F-4D97-AF65-F5344CB8AC3E}">
        <p14:creationId xmlns:p14="http://schemas.microsoft.com/office/powerpoint/2010/main" val="269158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AA2F5361-3F7F-42B9-8256-29F9E08112A0}"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2F5361-3F7F-42B9-8256-29F9E08112A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2F5361-3F7F-42B9-8256-29F9E08112A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2F5361-3F7F-42B9-8256-29F9E08112A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A2F5361-3F7F-42B9-8256-29F9E08112A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2F5361-3F7F-42B9-8256-29F9E08112A0}"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A2F5361-3F7F-42B9-8256-29F9E08112A0}"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A2F5361-3F7F-42B9-8256-29F9E08112A0}"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A2F5361-3F7F-42B9-8256-29F9E08112A0}"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2F5361-3F7F-42B9-8256-29F9E08112A0}"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2F5361-3F7F-42B9-8256-29F9E08112A0}"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59B92-507D-4688-9A12-CFE83CD39A7F}"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A2F5361-3F7F-42B9-8256-29F9E08112A0}" type="datetimeFigureOut">
              <a:rPr lang="en-IN" smtClean="0"/>
              <a:t>02-11-2023</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E059B92-507D-4688-9A12-CFE83CD39A7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206" y="163984"/>
            <a:ext cx="6447501" cy="1320800"/>
          </a:xfrm>
        </p:spPr>
        <p:txBody>
          <a:bodyPr>
            <a:normAutofit/>
          </a:bodyPr>
          <a:lstStyle/>
          <a:p>
            <a:pPr algn="ctr"/>
            <a:r>
              <a:rPr lang="en-IN" sz="4400" b="1" dirty="0">
                <a:latin typeface="Arial Narrow" panose="020B0606020202030204" pitchFamily="34" charset="0"/>
              </a:rPr>
              <a:t>RENEWABLE ENERGY</a:t>
            </a:r>
          </a:p>
        </p:txBody>
      </p:sp>
      <p:pic>
        <p:nvPicPr>
          <p:cNvPr id="4" name="Picture 2" descr="Image result for renewable sources of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512" y="1512200"/>
            <a:ext cx="5642976" cy="423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564" y="549908"/>
            <a:ext cx="7848872" cy="523220"/>
          </a:xfrm>
          <a:prstGeom prst="rect">
            <a:avLst/>
          </a:prstGeom>
          <a:noFill/>
        </p:spPr>
        <p:txBody>
          <a:bodyPr wrap="square" rtlCol="0">
            <a:spAutoFit/>
          </a:bodyPr>
          <a:lstStyle/>
          <a:p>
            <a:pPr algn="ctr"/>
            <a:r>
              <a:rPr lang="en-IN" sz="2800" b="1" dirty="0">
                <a:latin typeface="Arial Narrow" panose="020B0606020202030204" pitchFamily="34" charset="0"/>
              </a:rPr>
              <a:t>APPLICATIONS OF SOLAR ENERGY:-</a:t>
            </a:r>
          </a:p>
        </p:txBody>
      </p:sp>
      <p:sp>
        <p:nvSpPr>
          <p:cNvPr id="3" name="Rectangle 2"/>
          <p:cNvSpPr/>
          <p:nvPr/>
        </p:nvSpPr>
        <p:spPr>
          <a:xfrm>
            <a:off x="899592" y="1628800"/>
            <a:ext cx="4572000" cy="4678204"/>
          </a:xfrm>
          <a:prstGeom prst="rect">
            <a:avLst/>
          </a:prstGeom>
        </p:spPr>
        <p:txBody>
          <a:bodyPr>
            <a:spAutoFit/>
          </a:bodyPr>
          <a:lstStyle/>
          <a:p>
            <a:pPr marL="342900" indent="-342900">
              <a:buFont typeface="+mj-lt"/>
              <a:buAutoNum type="arabicParenR"/>
            </a:pPr>
            <a:r>
              <a:rPr lang="en-US" sz="2000" dirty="0">
                <a:latin typeface="Arial Narrow" panose="020B0606020202030204" pitchFamily="34" charset="0"/>
              </a:rPr>
              <a:t>Solar domestic heating purposes.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cooking.</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Electricity generation.</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thermal power production.</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furnaces.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green houses.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Driving force for batteries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endParaRPr lang="en-US" sz="2000" dirty="0">
              <a:latin typeface="Arial Narrow" panose="020B060602020203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308" y="1314773"/>
            <a:ext cx="2219156" cy="150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365104"/>
            <a:ext cx="221915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2924944"/>
            <a:ext cx="2219156" cy="12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47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438802140"/>
              </p:ext>
            </p:extLst>
          </p:nvPr>
        </p:nvGraphicFramePr>
        <p:xfrm>
          <a:off x="2574699" y="3573016"/>
          <a:ext cx="4320480"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1348249" y="733475"/>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lgn="ctr"/>
            <a:r>
              <a:rPr lang="en-US" dirty="0">
                <a:solidFill>
                  <a:schemeClr val="tx1"/>
                </a:solidFill>
              </a:rPr>
              <a:t>Solar Heating</a:t>
            </a:r>
            <a:br>
              <a:rPr lang="en-US" dirty="0">
                <a:solidFill>
                  <a:schemeClr val="tx1"/>
                </a:solidFill>
              </a:rPr>
            </a:br>
            <a:endParaRPr lang="en-IN" dirty="0">
              <a:solidFill>
                <a:schemeClr val="tx1"/>
              </a:solidFill>
            </a:endParaRPr>
          </a:p>
        </p:txBody>
      </p:sp>
      <p:sp>
        <p:nvSpPr>
          <p:cNvPr id="3" name="TextBox 2">
            <a:extLst>
              <a:ext uri="{FF2B5EF4-FFF2-40B4-BE49-F238E27FC236}">
                <a16:creationId xmlns:a16="http://schemas.microsoft.com/office/drawing/2014/main" xmlns="" id="{07322604-48AD-4F0D-BD33-2864AB780315}"/>
              </a:ext>
            </a:extLst>
          </p:cNvPr>
          <p:cNvSpPr txBox="1"/>
          <p:nvPr/>
        </p:nvSpPr>
        <p:spPr>
          <a:xfrm>
            <a:off x="971600" y="1628800"/>
            <a:ext cx="659844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Narrow" panose="020B0606020202030204" pitchFamily="34" charset="0"/>
              </a:rPr>
              <a:t>No conversion equipment or complex collection required for domestic heating</a:t>
            </a:r>
          </a:p>
          <a:p>
            <a:endParaRPr lang="en-US" sz="2000" dirty="0">
              <a:latin typeface="Arial Narrow" panose="020B0606020202030204" pitchFamily="34" charset="0"/>
            </a:endParaRPr>
          </a:p>
          <a:p>
            <a:pPr marL="285750" indent="-285750">
              <a:buFont typeface="Arial" panose="020B0604020202020204" pitchFamily="34" charset="0"/>
              <a:buChar char="•"/>
            </a:pPr>
            <a:r>
              <a:rPr lang="en-US" sz="2000" dirty="0">
                <a:latin typeface="Arial Narrow" panose="020B0606020202030204" pitchFamily="34" charset="0"/>
              </a:rPr>
              <a:t>Simple principle of black body principle (solar panels), flat plate collectors are used.</a:t>
            </a:r>
          </a:p>
          <a:p>
            <a:pPr marL="285750" indent="-285750">
              <a:buFont typeface="Arial" panose="020B0604020202020204" pitchFamily="34" charset="0"/>
              <a:buChar char="•"/>
            </a:pPr>
            <a:endParaRPr lang="en-US" sz="2000" dirty="0">
              <a:latin typeface="Arial Narrow" panose="020B0606020202030204" pitchFamily="34" charset="0"/>
            </a:endParaRPr>
          </a:p>
        </p:txBody>
      </p:sp>
    </p:spTree>
    <p:extLst>
      <p:ext uri="{BB962C8B-B14F-4D97-AF65-F5344CB8AC3E}">
        <p14:creationId xmlns:p14="http://schemas.microsoft.com/office/powerpoint/2010/main" val="50235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Flat-Plate-Thrmal-Collector-Overview-2-500x266.jpg"/>
          <p:cNvPicPr>
            <a:picLocks noChangeAspect="1"/>
          </p:cNvPicPr>
          <p:nvPr/>
        </p:nvPicPr>
        <p:blipFill>
          <a:blip r:embed="rId2"/>
          <a:stretch>
            <a:fillRect/>
          </a:stretch>
        </p:blipFill>
        <p:spPr>
          <a:xfrm>
            <a:off x="827584" y="1844824"/>
            <a:ext cx="7838887" cy="4170288"/>
          </a:xfrm>
          <a:prstGeom prst="rect">
            <a:avLst/>
          </a:prstGeom>
        </p:spPr>
      </p:pic>
      <p:sp>
        <p:nvSpPr>
          <p:cNvPr id="3" name="Rectangle 2"/>
          <p:cNvSpPr/>
          <p:nvPr/>
        </p:nvSpPr>
        <p:spPr>
          <a:xfrm>
            <a:off x="1632968" y="1124744"/>
            <a:ext cx="5760640" cy="1200329"/>
          </a:xfrm>
          <a:prstGeom prst="rect">
            <a:avLst/>
          </a:prstGeom>
        </p:spPr>
        <p:txBody>
          <a:bodyPr wrap="square">
            <a:spAutoFit/>
          </a:bodyPr>
          <a:lstStyle/>
          <a:p>
            <a:r>
              <a:rPr lang="en-US" sz="3600" b="1" dirty="0">
                <a:solidFill>
                  <a:schemeClr val="tx1"/>
                </a:solidFill>
                <a:latin typeface="Arial Narrow" panose="020B0606020202030204" pitchFamily="34" charset="0"/>
              </a:rPr>
              <a:t>FLAT PLATE COLLECTOR:-</a:t>
            </a:r>
            <a:r>
              <a:rPr lang="en-US" sz="3600" dirty="0">
                <a:solidFill>
                  <a:schemeClr val="tx1"/>
                </a:solidFill>
              </a:rPr>
              <a:t/>
            </a:r>
            <a:br>
              <a:rPr lang="en-US" sz="3600" dirty="0">
                <a:solidFill>
                  <a:schemeClr val="tx1"/>
                </a:solidFill>
              </a:rPr>
            </a:br>
            <a:endParaRPr lang="en-IN" sz="3600" dirty="0"/>
          </a:p>
        </p:txBody>
      </p:sp>
      <p:sp>
        <p:nvSpPr>
          <p:cNvPr id="4" name="Rectangle 3">
            <a:extLst>
              <a:ext uri="{FF2B5EF4-FFF2-40B4-BE49-F238E27FC236}">
                <a16:creationId xmlns:a16="http://schemas.microsoft.com/office/drawing/2014/main" xmlns="" id="{FD99BC10-5C1E-4F2F-BDBB-F6E90B3E6DEA}"/>
              </a:ext>
            </a:extLst>
          </p:cNvPr>
          <p:cNvSpPr/>
          <p:nvPr/>
        </p:nvSpPr>
        <p:spPr>
          <a:xfrm>
            <a:off x="971600" y="4509120"/>
            <a:ext cx="1800200" cy="15059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8217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3568" y="1140296"/>
            <a:ext cx="7992888"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eaLnBrk="1" hangingPunct="1"/>
            <a:r>
              <a:rPr lang="en-US" altLang="en-US" sz="2400" dirty="0" smtClean="0">
                <a:effectLst>
                  <a:outerShdw blurRad="38100" dist="38100" dir="2700000" algn="tl">
                    <a:srgbClr val="C0C0C0"/>
                  </a:outerShdw>
                </a:effectLst>
              </a:rPr>
              <a:t>It is a common type of solar “panel” is one that is used strictly for heat production, usually for heating water</a:t>
            </a:r>
          </a:p>
          <a:p>
            <a:pPr eaLnBrk="1" hangingPunct="1"/>
            <a:r>
              <a:rPr lang="en-US" altLang="en-US" sz="2400" dirty="0" smtClean="0">
                <a:effectLst>
                  <a:outerShdw blurRad="38100" dist="38100" dir="2700000" algn="tl">
                    <a:srgbClr val="C0C0C0"/>
                  </a:outerShdw>
                </a:effectLst>
              </a:rPr>
              <a:t>Consists of a black (or dark) surface behind glass that gets super-hot in the sun</a:t>
            </a:r>
          </a:p>
          <a:p>
            <a:pPr eaLnBrk="1" hangingPunct="1"/>
            <a:r>
              <a:rPr lang="en-US" altLang="en-US" sz="2400" dirty="0" smtClean="0">
                <a:effectLst>
                  <a:outerShdw blurRad="38100" dist="38100" dir="2700000" algn="tl">
                    <a:srgbClr val="C0C0C0"/>
                  </a:outerShdw>
                </a:effectLst>
              </a:rPr>
              <a:t>Upper limit on temperature achieved is set by the power density from the sun</a:t>
            </a:r>
          </a:p>
          <a:p>
            <a:pPr lvl="1" eaLnBrk="1" hangingPunct="1"/>
            <a:r>
              <a:rPr lang="en-US" altLang="en-US" sz="2000" dirty="0" smtClean="0"/>
              <a:t>dry air may yield 1000 W/m</a:t>
            </a:r>
            <a:r>
              <a:rPr lang="en-US" altLang="en-US" sz="2000" baseline="30000" dirty="0" smtClean="0"/>
              <a:t>2</a:t>
            </a:r>
            <a:r>
              <a:rPr lang="en-US" altLang="en-US" sz="2000" dirty="0" smtClean="0"/>
              <a:t> in direct sun</a:t>
            </a:r>
          </a:p>
          <a:p>
            <a:pPr lvl="1" eaLnBrk="1" hangingPunct="1"/>
            <a:r>
              <a:rPr lang="en-US" altLang="en-US" sz="2000" dirty="0" smtClean="0"/>
              <a:t>using </a:t>
            </a:r>
            <a:r>
              <a:rPr lang="en-US" altLang="en-US" sz="2000" i="1" dirty="0" smtClean="0">
                <a:sym typeface="Symbol" charset="2"/>
              </a:rPr>
              <a:t>T</a:t>
            </a:r>
            <a:r>
              <a:rPr lang="en-US" altLang="en-US" sz="2000" baseline="30000" dirty="0" smtClean="0">
                <a:sym typeface="Symbol" charset="2"/>
              </a:rPr>
              <a:t>4</a:t>
            </a:r>
            <a:r>
              <a:rPr lang="en-US" altLang="en-US" sz="2000" dirty="0" smtClean="0">
                <a:sym typeface="Symbol" charset="2"/>
              </a:rPr>
              <a:t>, this equates to a temperature of 364 </a:t>
            </a:r>
            <a:r>
              <a:rPr lang="en-US" altLang="en-US" sz="2000" dirty="0" smtClean="0">
                <a:cs typeface="Times New Roman" charset="0"/>
                <a:sym typeface="Symbol" charset="2"/>
              </a:rPr>
              <a:t>K for a perfect absorber in radiative equilibrium (boiling is 373 K)</a:t>
            </a:r>
          </a:p>
          <a:p>
            <a:pPr eaLnBrk="1" hangingPunct="1"/>
            <a:r>
              <a:rPr lang="en-US" altLang="en-US" sz="2400" dirty="0" smtClean="0">
                <a:effectLst>
                  <a:outerShdw blurRad="38100" dist="38100" dir="2700000" algn="tl">
                    <a:srgbClr val="C0C0C0"/>
                  </a:outerShdw>
                </a:effectLst>
                <a:cs typeface="Times New Roman" charset="0"/>
                <a:sym typeface="Symbol" charset="2"/>
              </a:rPr>
              <a:t>Trick is to minimize paths for thermal losses</a:t>
            </a:r>
          </a:p>
        </p:txBody>
      </p:sp>
    </p:spTree>
    <p:extLst>
      <p:ext uri="{BB962C8B-B14F-4D97-AF65-F5344CB8AC3E}">
        <p14:creationId xmlns:p14="http://schemas.microsoft.com/office/powerpoint/2010/main" val="218532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004888"/>
            <a:ext cx="8120063" cy="48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15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5800" y="620688"/>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algn="just" eaLnBrk="1" hangingPunct="1"/>
            <a:r>
              <a:rPr lang="en-US" altLang="en-US" dirty="0" smtClean="0">
                <a:effectLst>
                  <a:outerShdw blurRad="38100" dist="38100" dir="2700000" algn="tl">
                    <a:srgbClr val="C0C0C0"/>
                  </a:outerShdw>
                </a:effectLst>
              </a:rPr>
              <a:t>Glass is transparent to visible radiation (aside from 8% reflection loss), but opaque to infrared radiation from 8</a:t>
            </a:r>
            <a:r>
              <a:rPr lang="en-US" altLang="en-US" dirty="0" smtClean="0">
                <a:effectLst>
                  <a:outerShdw blurRad="38100" dist="38100" dir="2700000" algn="tl">
                    <a:srgbClr val="C0C0C0"/>
                  </a:outerShdw>
                </a:effectLst>
                <a:cs typeface="Times New Roman" charset="0"/>
              </a:rPr>
              <a:t>–24 microns in wavelength</a:t>
            </a:r>
          </a:p>
          <a:p>
            <a:pPr lvl="1" algn="just" eaLnBrk="1" hangingPunct="1"/>
            <a:r>
              <a:rPr lang="en-US" altLang="en-US" dirty="0" smtClean="0"/>
              <a:t>collector at 350 </a:t>
            </a:r>
            <a:r>
              <a:rPr lang="en-US" altLang="en-US" dirty="0" smtClean="0">
                <a:cs typeface="Times New Roman" charset="0"/>
                <a:sym typeface="Symbol" charset="2"/>
              </a:rPr>
              <a:t>K has peak emission at about 8.3 microns</a:t>
            </a:r>
          </a:p>
          <a:p>
            <a:pPr lvl="1" algn="just" eaLnBrk="1" hangingPunct="1"/>
            <a:r>
              <a:rPr lang="en-US" altLang="en-US" dirty="0" smtClean="0">
                <a:cs typeface="Times New Roman" charset="0"/>
                <a:sym typeface="Symbol" charset="2"/>
              </a:rPr>
              <a:t>inner glass absorbs collector emission, and heats up</a:t>
            </a:r>
          </a:p>
          <a:p>
            <a:pPr lvl="1" algn="just" eaLnBrk="1" hangingPunct="1"/>
            <a:r>
              <a:rPr lang="en-US" altLang="en-US" dirty="0" smtClean="0">
                <a:cs typeface="Times New Roman" charset="0"/>
                <a:sym typeface="Symbol" charset="2"/>
              </a:rPr>
              <a:t>glass re-radiates thermal radiation: half inward and half outward: cuts thermal radiation in half</a:t>
            </a:r>
          </a:p>
          <a:p>
            <a:pPr lvl="1" algn="just" eaLnBrk="1" hangingPunct="1"/>
            <a:r>
              <a:rPr lang="en-US" altLang="en-US" dirty="0" smtClean="0">
                <a:cs typeface="Times New Roman" charset="0"/>
                <a:sym typeface="Symbol" charset="2"/>
              </a:rPr>
              <a:t>actually does more than this, because outer pane also sends back some radiation: so 2/3 ends up being returned to collector</a:t>
            </a:r>
          </a:p>
        </p:txBody>
      </p:sp>
    </p:spTree>
    <p:extLst>
      <p:ext uri="{BB962C8B-B14F-4D97-AF65-F5344CB8AC3E}">
        <p14:creationId xmlns:p14="http://schemas.microsoft.com/office/powerpoint/2010/main" val="215233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5800" y="692696"/>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algn="just" eaLnBrk="1" hangingPunct="1">
              <a:buNone/>
            </a:pPr>
            <a:r>
              <a:rPr lang="en-US" altLang="en-US" sz="2400" dirty="0" smtClean="0">
                <a:effectLst>
                  <a:outerShdw blurRad="38100" dist="38100" dir="2700000" algn="tl">
                    <a:srgbClr val="C0C0C0"/>
                  </a:outerShdw>
                </a:effectLst>
              </a:rPr>
              <a:t>Efficiency-</a:t>
            </a:r>
          </a:p>
          <a:p>
            <a:pPr algn="just" eaLnBrk="1" hangingPunct="1"/>
            <a:r>
              <a:rPr lang="en-US" altLang="en-US" sz="2400" dirty="0" smtClean="0">
                <a:effectLst>
                  <a:outerShdw blurRad="38100" dist="38100" dir="2700000" algn="tl">
                    <a:srgbClr val="C0C0C0"/>
                  </a:outerShdw>
                </a:effectLst>
              </a:rPr>
              <a:t>Two-pane design only transmits about 85% of incident light, due to surface reflections</a:t>
            </a:r>
          </a:p>
          <a:p>
            <a:pPr algn="just" eaLnBrk="1" hangingPunct="1"/>
            <a:r>
              <a:rPr lang="en-US" altLang="en-US" sz="2400" dirty="0" smtClean="0">
                <a:effectLst>
                  <a:outerShdw blurRad="38100" dist="38100" dir="2700000" algn="tl">
                    <a:srgbClr val="C0C0C0"/>
                  </a:outerShdw>
                </a:effectLst>
              </a:rPr>
              <a:t>Collector is not a </a:t>
            </a:r>
            <a:r>
              <a:rPr lang="en-US" altLang="en-US" sz="2400" i="1" dirty="0" smtClean="0">
                <a:effectLst>
                  <a:outerShdw blurRad="38100" dist="38100" dir="2700000" algn="tl">
                    <a:srgbClr val="C0C0C0"/>
                  </a:outerShdw>
                </a:effectLst>
              </a:rPr>
              <a:t>perfect</a:t>
            </a:r>
            <a:r>
              <a:rPr lang="en-US" altLang="en-US" sz="2400" dirty="0" smtClean="0">
                <a:effectLst>
                  <a:outerShdw blurRad="38100" dist="38100" dir="2700000" algn="tl">
                    <a:srgbClr val="C0C0C0"/>
                  </a:outerShdw>
                </a:effectLst>
              </a:rPr>
              <a:t> absorber, and maybe bags 95% of incident light (guess)</a:t>
            </a:r>
          </a:p>
          <a:p>
            <a:pPr algn="just" eaLnBrk="1" hangingPunct="1"/>
            <a:r>
              <a:rPr lang="en-US" altLang="en-US" sz="2400" dirty="0" smtClean="0">
                <a:effectLst>
                  <a:outerShdw blurRad="38100" dist="38100" dir="2700000" algn="tl">
                    <a:srgbClr val="C0C0C0"/>
                  </a:outerShdw>
                </a:effectLst>
              </a:rPr>
              <a:t>Radiative losses total maybe 1/3 of incident power</a:t>
            </a:r>
          </a:p>
          <a:p>
            <a:pPr algn="just" eaLnBrk="1" hangingPunct="1"/>
            <a:r>
              <a:rPr lang="en-US" altLang="en-US" sz="2400" dirty="0" smtClean="0">
                <a:effectLst>
                  <a:outerShdw blurRad="38100" dist="38100" dir="2700000" algn="tl">
                    <a:srgbClr val="C0C0C0"/>
                  </a:outerShdw>
                </a:effectLst>
              </a:rPr>
              <a:t>Convective/Conductive losses are another 5</a:t>
            </a:r>
            <a:r>
              <a:rPr lang="en-US" altLang="en-US" sz="2400" dirty="0" smtClean="0">
                <a:effectLst>
                  <a:outerShdw blurRad="38100" dist="38100" dir="2700000" algn="tl">
                    <a:srgbClr val="C0C0C0"/>
                  </a:outerShdw>
                </a:effectLst>
                <a:cs typeface="Times New Roman" charset="0"/>
              </a:rPr>
              <a:t>–10%</a:t>
            </a:r>
          </a:p>
          <a:p>
            <a:pPr algn="just" eaLnBrk="1" hangingPunct="1"/>
            <a:r>
              <a:rPr lang="en-US" altLang="en-US" sz="2400" dirty="0" smtClean="0">
                <a:effectLst>
                  <a:outerShdw blurRad="38100" dist="38100" dir="2700000" algn="tl">
                    <a:srgbClr val="C0C0C0"/>
                  </a:outerShdw>
                </a:effectLst>
              </a:rPr>
              <a:t>Bottom line is approximately 50% efficiency at converting incident solar energy into stored heat</a:t>
            </a:r>
          </a:p>
          <a:p>
            <a:pPr lvl="1" algn="just" eaLnBrk="1" hangingPunct="1"/>
            <a:r>
              <a:rPr lang="en-US" altLang="en-US" dirty="0" smtClean="0"/>
              <a:t>0.85</a:t>
            </a:r>
            <a:r>
              <a:rPr lang="en-US" altLang="en-US" dirty="0" smtClean="0">
                <a:sym typeface="Symbol" charset="2"/>
              </a:rPr>
              <a:t>0.950.670.90 = 0.49</a:t>
            </a:r>
            <a:endParaRPr lang="en-US" altLang="en-US" dirty="0" smtClean="0"/>
          </a:p>
        </p:txBody>
      </p:sp>
    </p:spTree>
    <p:extLst>
      <p:ext uri="{BB962C8B-B14F-4D97-AF65-F5344CB8AC3E}">
        <p14:creationId xmlns:p14="http://schemas.microsoft.com/office/powerpoint/2010/main" val="342816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5800" y="692696"/>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algn="just" eaLnBrk="1" hangingPunct="1">
              <a:buNone/>
            </a:pPr>
            <a:r>
              <a:rPr lang="en-US" altLang="en-US" sz="2400" dirty="0" smtClean="0">
                <a:effectLst>
                  <a:outerShdw blurRad="38100" dist="38100" dir="2700000" algn="tl">
                    <a:srgbClr val="C0C0C0"/>
                  </a:outerShdw>
                </a:effectLst>
              </a:rPr>
              <a:t>Domestic use-</a:t>
            </a:r>
          </a:p>
          <a:p>
            <a:pPr algn="just" eaLnBrk="1" hangingPunct="1"/>
            <a:r>
              <a:rPr lang="en-US" altLang="en-US" sz="2400" dirty="0" smtClean="0">
                <a:effectLst>
                  <a:outerShdw blurRad="38100" dist="38100" dir="2700000" algn="tl">
                    <a:srgbClr val="C0C0C0"/>
                  </a:outerShdw>
                </a:effectLst>
              </a:rPr>
              <a:t>Typical showers are about 10 minutes at 2 gallons per minute, or 20 gallons.</a:t>
            </a:r>
          </a:p>
          <a:p>
            <a:pPr algn="just" eaLnBrk="1" hangingPunct="1"/>
            <a:r>
              <a:rPr lang="en-US" altLang="en-US" sz="2400" dirty="0" smtClean="0">
                <a:effectLst>
                  <a:outerShdw blurRad="38100" dist="38100" dir="2700000" algn="tl">
                    <a:srgbClr val="C0C0C0"/>
                  </a:outerShdw>
                </a:effectLst>
              </a:rPr>
              <a:t>Assume four showers, and increase by 50% for other uses (dishes, laundry) and storage inefficiencies:</a:t>
            </a:r>
          </a:p>
          <a:p>
            <a:pPr lvl="1" algn="just" eaLnBrk="1" hangingPunct="1"/>
            <a:r>
              <a:rPr lang="en-US" altLang="en-US" sz="2000" dirty="0" smtClean="0"/>
              <a:t>20</a:t>
            </a:r>
            <a:r>
              <a:rPr lang="en-US" altLang="en-US" sz="2000" dirty="0" smtClean="0">
                <a:sym typeface="Symbol" charset="2"/>
              </a:rPr>
              <a:t>41.5 = 120 gallons  450 liters</a:t>
            </a:r>
          </a:p>
          <a:p>
            <a:pPr algn="just" eaLnBrk="1" hangingPunct="1"/>
            <a:r>
              <a:rPr lang="en-US" altLang="en-US" sz="2400" dirty="0" smtClean="0">
                <a:effectLst>
                  <a:outerShdw blurRad="38100" dist="38100" dir="2700000" algn="tl">
                    <a:srgbClr val="C0C0C0"/>
                  </a:outerShdw>
                </a:effectLst>
              </a:rPr>
              <a:t>To heat 450 </a:t>
            </a:r>
            <a:r>
              <a:rPr lang="en-US" altLang="en-US" sz="2400" i="1" dirty="0" smtClean="0">
                <a:effectLst>
                  <a:outerShdw blurRad="38100" dist="38100" dir="2700000" algn="tl">
                    <a:srgbClr val="C0C0C0"/>
                  </a:outerShdw>
                </a:effectLst>
              </a:rPr>
              <a:t>l</a:t>
            </a:r>
            <a:r>
              <a:rPr lang="en-US" altLang="en-US" sz="2400" dirty="0" smtClean="0">
                <a:effectLst>
                  <a:outerShdw blurRad="38100" dist="38100" dir="2700000" algn="tl">
                    <a:srgbClr val="C0C0C0"/>
                  </a:outerShdw>
                </a:effectLst>
              </a:rPr>
              <a:t> from 15 </a:t>
            </a:r>
            <a:r>
              <a:rPr lang="en-US" altLang="en-US" sz="2400" dirty="0" smtClean="0">
                <a:effectLst>
                  <a:outerShdw blurRad="38100" dist="38100" dir="2700000" algn="tl">
                    <a:srgbClr val="C0C0C0"/>
                  </a:outerShdw>
                </a:effectLst>
                <a:cs typeface="Times New Roman" charset="0"/>
              </a:rPr>
              <a:t>ºC to 50 ºC requires:</a:t>
            </a:r>
          </a:p>
          <a:p>
            <a:pPr lvl="1" algn="just" eaLnBrk="1" hangingPunct="1">
              <a:buFontTx/>
              <a:buNone/>
            </a:pPr>
            <a:r>
              <a:rPr lang="en-US" altLang="en-US" sz="2000" dirty="0" smtClean="0">
                <a:cs typeface="Times New Roman" charset="0"/>
              </a:rPr>
              <a:t>	(4184 J/kg/ºC)</a:t>
            </a:r>
            <a:r>
              <a:rPr lang="en-US" altLang="en-US" sz="2000" dirty="0" smtClean="0">
                <a:sym typeface="Symbol" charset="2"/>
              </a:rPr>
              <a:t>(450 kg)(35 </a:t>
            </a:r>
            <a:r>
              <a:rPr lang="en-US" altLang="en-US" sz="2000" dirty="0" smtClean="0">
                <a:cs typeface="Times New Roman" charset="0"/>
              </a:rPr>
              <a:t>ºC) = 66 MJ of energy</a:t>
            </a:r>
          </a:p>
          <a:p>
            <a:pPr algn="just" eaLnBrk="1" hangingPunct="1"/>
            <a:r>
              <a:rPr lang="en-US" altLang="en-US" sz="2400" dirty="0" smtClean="0">
                <a:effectLst>
                  <a:outerShdw blurRad="38100" dist="38100" dir="2700000" algn="tl">
                    <a:srgbClr val="C0C0C0"/>
                  </a:outerShdw>
                </a:effectLst>
                <a:cs typeface="Times New Roman" charset="0"/>
              </a:rPr>
              <a:t>Over 24-hour day, this </a:t>
            </a:r>
            <a:r>
              <a:rPr lang="en-US" altLang="en-US" sz="2400" i="1" dirty="0" smtClean="0">
                <a:effectLst>
                  <a:outerShdw blurRad="38100" dist="38100" dir="2700000" algn="tl">
                    <a:srgbClr val="C0C0C0"/>
                  </a:outerShdw>
                </a:effectLst>
                <a:cs typeface="Times New Roman" charset="0"/>
              </a:rPr>
              <a:t>averages</a:t>
            </a:r>
            <a:r>
              <a:rPr lang="en-US" altLang="en-US" sz="2400" dirty="0" smtClean="0">
                <a:effectLst>
                  <a:outerShdw blurRad="38100" dist="38100" dir="2700000" algn="tl">
                    <a:srgbClr val="C0C0C0"/>
                  </a:outerShdw>
                </a:effectLst>
                <a:cs typeface="Times New Roman" charset="0"/>
              </a:rPr>
              <a:t> to 762 W</a:t>
            </a:r>
          </a:p>
          <a:p>
            <a:pPr algn="just" eaLnBrk="1" hangingPunct="1"/>
            <a:r>
              <a:rPr lang="en-US" altLang="en-US" sz="2400" dirty="0" smtClean="0">
                <a:effectLst>
                  <a:outerShdw blurRad="38100" dist="38100" dir="2700000" algn="tl">
                    <a:srgbClr val="C0C0C0"/>
                  </a:outerShdw>
                </a:effectLst>
                <a:cs typeface="Times New Roman" charset="0"/>
              </a:rPr>
              <a:t>At average insolation of 200 W/m</a:t>
            </a:r>
            <a:r>
              <a:rPr lang="en-US" altLang="en-US" sz="2400" baseline="30000" dirty="0" smtClean="0">
                <a:effectLst>
                  <a:outerShdw blurRad="38100" dist="38100" dir="2700000" algn="tl">
                    <a:srgbClr val="C0C0C0"/>
                  </a:outerShdw>
                </a:effectLst>
                <a:cs typeface="Times New Roman" charset="0"/>
              </a:rPr>
              <a:t>2</a:t>
            </a:r>
            <a:r>
              <a:rPr lang="en-US" altLang="en-US" sz="2400" dirty="0" smtClean="0">
                <a:effectLst>
                  <a:outerShdw blurRad="38100" dist="38100" dir="2700000" algn="tl">
                    <a:srgbClr val="C0C0C0"/>
                  </a:outerShdw>
                </a:effectLst>
                <a:cs typeface="Times New Roman" charset="0"/>
              </a:rPr>
              <a:t> at 50% efficiency, this requires 7.6 m</a:t>
            </a:r>
            <a:r>
              <a:rPr lang="en-US" altLang="en-US" sz="2400" baseline="30000" dirty="0" smtClean="0">
                <a:effectLst>
                  <a:outerShdw blurRad="38100" dist="38100" dir="2700000" algn="tl">
                    <a:srgbClr val="C0C0C0"/>
                  </a:outerShdw>
                </a:effectLst>
                <a:cs typeface="Times New Roman" charset="0"/>
              </a:rPr>
              <a:t>2</a:t>
            </a:r>
            <a:r>
              <a:rPr lang="en-US" altLang="en-US" sz="2400" dirty="0" smtClean="0">
                <a:effectLst>
                  <a:outerShdw blurRad="38100" dist="38100" dir="2700000" algn="tl">
                    <a:srgbClr val="C0C0C0"/>
                  </a:outerShdw>
                </a:effectLst>
                <a:cs typeface="Times New Roman" charset="0"/>
              </a:rPr>
              <a:t> of collection area</a:t>
            </a:r>
          </a:p>
          <a:p>
            <a:pPr lvl="1" algn="just" eaLnBrk="1" hangingPunct="1"/>
            <a:r>
              <a:rPr lang="en-US" altLang="en-US" sz="2000" dirty="0" smtClean="0">
                <a:cs typeface="Times New Roman" charset="0"/>
              </a:rPr>
              <a:t>about 9-feet by 9-feet, costing perhaps $6–8,000</a:t>
            </a:r>
          </a:p>
        </p:txBody>
      </p:sp>
    </p:spTree>
    <p:extLst>
      <p:ext uri="{BB962C8B-B14F-4D97-AF65-F5344CB8AC3E}">
        <p14:creationId xmlns:p14="http://schemas.microsoft.com/office/powerpoint/2010/main" val="208887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907" y="1412776"/>
            <a:ext cx="4676633" cy="4708981"/>
          </a:xfrm>
          <a:prstGeom prst="rect">
            <a:avLst/>
          </a:prstGeom>
        </p:spPr>
        <p:txBody>
          <a:bodyPr wrap="square">
            <a:spAutoFit/>
          </a:bodyPr>
          <a:lstStyle/>
          <a:p>
            <a:pPr marL="457200" indent="-457200">
              <a:lnSpc>
                <a:spcPct val="150000"/>
              </a:lnSpc>
              <a:buFont typeface="+mj-lt"/>
              <a:buAutoNum type="alphaLcParenR"/>
            </a:pPr>
            <a:r>
              <a:rPr lang="en-IN" sz="2000" dirty="0">
                <a:latin typeface="Arial Narrow" panose="020B0606020202030204" pitchFamily="34" charset="0"/>
              </a:rPr>
              <a:t>Active systems use one or more pumps to circulate water and/or heating fluid. This permits a much wider range of system configurations.</a:t>
            </a:r>
          </a:p>
          <a:p>
            <a:pPr marL="457200" indent="-457200">
              <a:lnSpc>
                <a:spcPct val="150000"/>
              </a:lnSpc>
              <a:buFont typeface="+mj-lt"/>
              <a:buAutoNum type="alphaLcParenR"/>
            </a:pPr>
            <a:endParaRPr lang="en-IN" sz="2000" dirty="0">
              <a:latin typeface="Arial Narrow" panose="020B0606020202030204" pitchFamily="34" charset="0"/>
            </a:endParaRPr>
          </a:p>
          <a:p>
            <a:pPr marL="457200" indent="-457200">
              <a:lnSpc>
                <a:spcPct val="150000"/>
              </a:lnSpc>
              <a:buFont typeface="+mj-lt"/>
              <a:buAutoNum type="alphaLcParenR"/>
            </a:pPr>
            <a:r>
              <a:rPr lang="en-US" sz="2000" dirty="0">
                <a:latin typeface="Arial Narrow" panose="020B0606020202030204" pitchFamily="34" charset="0"/>
              </a:rPr>
              <a:t>Easily controlled and higher efficiency</a:t>
            </a:r>
          </a:p>
          <a:p>
            <a:pPr marL="457200" indent="-457200">
              <a:lnSpc>
                <a:spcPct val="150000"/>
              </a:lnSpc>
              <a:buFont typeface="+mj-lt"/>
              <a:buAutoNum type="alphaLcParenR"/>
            </a:pPr>
            <a:endParaRPr lang="en-US" sz="2000" dirty="0">
              <a:latin typeface="Arial Narrow" panose="020B0606020202030204" pitchFamily="34" charset="0"/>
            </a:endParaRPr>
          </a:p>
          <a:p>
            <a:pPr marL="457200" indent="-457200">
              <a:lnSpc>
                <a:spcPct val="150000"/>
              </a:lnSpc>
              <a:buFont typeface="+mj-lt"/>
              <a:buAutoNum type="alphaLcParenR"/>
            </a:pPr>
            <a:r>
              <a:rPr lang="en-US" sz="2000" dirty="0">
                <a:latin typeface="Arial Narrow" panose="020B0606020202030204" pitchFamily="34" charset="0"/>
              </a:rPr>
              <a:t>Features like safety functions, remote access ,informative displays, backup, </a:t>
            </a:r>
            <a:r>
              <a:rPr lang="en-US" sz="2000" dirty="0" err="1">
                <a:latin typeface="Arial Narrow" panose="020B0606020202030204" pitchFamily="34" charset="0"/>
              </a:rPr>
              <a:t>etc</a:t>
            </a:r>
            <a:r>
              <a:rPr lang="en-US" sz="2000" dirty="0">
                <a:latin typeface="Arial Narrow" panose="020B0606020202030204" pitchFamily="34" charset="0"/>
              </a:rPr>
              <a:t> make it expensive</a:t>
            </a:r>
          </a:p>
        </p:txBody>
      </p:sp>
      <p:sp>
        <p:nvSpPr>
          <p:cNvPr id="4" name="Rectangle 3"/>
          <p:cNvSpPr/>
          <p:nvPr/>
        </p:nvSpPr>
        <p:spPr>
          <a:xfrm>
            <a:off x="2193117" y="620688"/>
            <a:ext cx="4179349" cy="646331"/>
          </a:xfrm>
          <a:prstGeom prst="rect">
            <a:avLst/>
          </a:prstGeom>
        </p:spPr>
        <p:txBody>
          <a:bodyPr wrap="none">
            <a:spAutoFit/>
          </a:bodyPr>
          <a:lstStyle/>
          <a:p>
            <a:pPr algn="ctr"/>
            <a:r>
              <a:rPr lang="en-IN" sz="3600" b="1" dirty="0">
                <a:latin typeface="Arial Narrow" panose="020B0606020202030204" pitchFamily="34" charset="0"/>
              </a:rPr>
              <a:t>Active heating system</a:t>
            </a:r>
          </a:p>
        </p:txBody>
      </p:sp>
      <p:pic>
        <p:nvPicPr>
          <p:cNvPr id="5" name="Content Placeholder 4" descr="active.gif">
            <a:extLst>
              <a:ext uri="{FF2B5EF4-FFF2-40B4-BE49-F238E27FC236}">
                <a16:creationId xmlns:a16="http://schemas.microsoft.com/office/drawing/2014/main" xmlns="" id="{A69B03BE-9C81-4789-8B27-C37FAE89B166}"/>
              </a:ext>
            </a:extLst>
          </p:cNvPr>
          <p:cNvPicPr>
            <a:picLocks noChangeAspect="1"/>
          </p:cNvPicPr>
          <p:nvPr/>
        </p:nvPicPr>
        <p:blipFill>
          <a:blip r:embed="rId2"/>
          <a:stretch>
            <a:fillRect/>
          </a:stretch>
        </p:blipFill>
        <p:spPr>
          <a:xfrm>
            <a:off x="4860032" y="1579153"/>
            <a:ext cx="3963061" cy="3699693"/>
          </a:xfrm>
          <a:prstGeom prst="rect">
            <a:avLst/>
          </a:prstGeom>
        </p:spPr>
      </p:pic>
    </p:spTree>
    <p:extLst>
      <p:ext uri="{BB962C8B-B14F-4D97-AF65-F5344CB8AC3E}">
        <p14:creationId xmlns:p14="http://schemas.microsoft.com/office/powerpoint/2010/main" val="52993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628800"/>
            <a:ext cx="5958408" cy="2246769"/>
          </a:xfrm>
          <a:prstGeom prst="rect">
            <a:avLst/>
          </a:prstGeom>
        </p:spPr>
        <p:txBody>
          <a:bodyPr wrap="square">
            <a:spAutoFit/>
          </a:bodyPr>
          <a:lstStyle/>
          <a:p>
            <a:pPr marL="457200" indent="-457200">
              <a:buFont typeface="+mj-lt"/>
              <a:buAutoNum type="alphaLcParenR"/>
            </a:pPr>
            <a:r>
              <a:rPr lang="en-IN" sz="2000" dirty="0">
                <a:latin typeface="Arial Narrow" panose="020B0606020202030204" pitchFamily="34" charset="0"/>
              </a:rPr>
              <a:t>Relies on natural convection for circulation</a:t>
            </a:r>
            <a:br>
              <a:rPr lang="en-IN" sz="2000" dirty="0">
                <a:latin typeface="Arial Narrow" panose="020B0606020202030204" pitchFamily="34" charset="0"/>
              </a:rPr>
            </a:br>
            <a:endParaRPr lang="en-IN" sz="2000" dirty="0">
              <a:latin typeface="Arial Narrow" panose="020B0606020202030204" pitchFamily="34" charset="0"/>
            </a:endParaRPr>
          </a:p>
          <a:p>
            <a:pPr marL="457200" indent="-457200">
              <a:buFont typeface="+mj-lt"/>
              <a:buAutoNum type="alphaLcParenR"/>
            </a:pPr>
            <a:r>
              <a:rPr lang="en-IN" sz="2000" dirty="0">
                <a:latin typeface="Arial Narrow" panose="020B0606020202030204" pitchFamily="34" charset="0"/>
              </a:rPr>
              <a:t>Less expensive than active systems</a:t>
            </a:r>
          </a:p>
          <a:p>
            <a:pPr marL="457200" indent="-457200">
              <a:buFont typeface="+mj-lt"/>
              <a:buAutoNum type="alphaLcParenR"/>
            </a:pPr>
            <a:endParaRPr lang="en-IN" sz="2000" dirty="0">
              <a:latin typeface="Arial Narrow" panose="020B0606020202030204" pitchFamily="34" charset="0"/>
            </a:endParaRPr>
          </a:p>
          <a:p>
            <a:pPr marL="457200" indent="-457200">
              <a:buFont typeface="+mj-lt"/>
              <a:buAutoNum type="alphaLcParenR"/>
            </a:pPr>
            <a:r>
              <a:rPr lang="en-IN" sz="2000" dirty="0">
                <a:latin typeface="Arial Narrow" panose="020B0606020202030204" pitchFamily="34" charset="0"/>
              </a:rPr>
              <a:t>More reliable and may last longer</a:t>
            </a:r>
          </a:p>
          <a:p>
            <a:pPr marL="457200" indent="-457200">
              <a:buFont typeface="+mj-lt"/>
              <a:buAutoNum type="alphaLcParenR"/>
            </a:pPr>
            <a:endParaRPr lang="en-IN" sz="2000" dirty="0">
              <a:latin typeface="Arial Narrow" panose="020B0606020202030204" pitchFamily="34" charset="0"/>
            </a:endParaRPr>
          </a:p>
          <a:p>
            <a:pPr marL="457200" indent="-457200">
              <a:buFont typeface="+mj-lt"/>
              <a:buAutoNum type="alphaLcParenR"/>
            </a:pPr>
            <a:endParaRPr lang="en-IN" sz="2000" dirty="0">
              <a:latin typeface="Arial Narrow" panose="020B0606020202030204" pitchFamily="34" charset="0"/>
            </a:endParaRPr>
          </a:p>
        </p:txBody>
      </p:sp>
      <p:sp>
        <p:nvSpPr>
          <p:cNvPr id="4" name="TextBox 3"/>
          <p:cNvSpPr txBox="1"/>
          <p:nvPr/>
        </p:nvSpPr>
        <p:spPr>
          <a:xfrm>
            <a:off x="1115616" y="548680"/>
            <a:ext cx="6912768" cy="584775"/>
          </a:xfrm>
          <a:prstGeom prst="rect">
            <a:avLst/>
          </a:prstGeom>
          <a:noFill/>
        </p:spPr>
        <p:txBody>
          <a:bodyPr wrap="square" rtlCol="0">
            <a:spAutoFit/>
          </a:bodyPr>
          <a:lstStyle/>
          <a:p>
            <a:pPr algn="ctr"/>
            <a:r>
              <a:rPr lang="en-IN" sz="3200" b="1" dirty="0">
                <a:latin typeface="Arial Narrow" panose="020B0606020202030204" pitchFamily="34" charset="0"/>
              </a:rPr>
              <a:t>Passive heating system:-</a:t>
            </a:r>
          </a:p>
        </p:txBody>
      </p:sp>
      <p:pic>
        <p:nvPicPr>
          <p:cNvPr id="7" name="Content Placeholder 7" descr="passive 1.gif">
            <a:extLst>
              <a:ext uri="{FF2B5EF4-FFF2-40B4-BE49-F238E27FC236}">
                <a16:creationId xmlns:a16="http://schemas.microsoft.com/office/drawing/2014/main" xmlns="" id="{8A303906-CC8C-442C-BDC0-6A25F3B702E9}"/>
              </a:ext>
            </a:extLst>
          </p:cNvPr>
          <p:cNvPicPr>
            <a:picLocks noChangeAspect="1"/>
          </p:cNvPicPr>
          <p:nvPr/>
        </p:nvPicPr>
        <p:blipFill>
          <a:blip r:embed="rId2"/>
          <a:stretch>
            <a:fillRect/>
          </a:stretch>
        </p:blipFill>
        <p:spPr>
          <a:xfrm>
            <a:off x="4587364" y="2132856"/>
            <a:ext cx="4093611" cy="3841230"/>
          </a:xfrm>
          <a:prstGeom prst="rect">
            <a:avLst/>
          </a:prstGeom>
        </p:spPr>
      </p:pic>
    </p:spTree>
    <p:extLst>
      <p:ext uri="{BB962C8B-B14F-4D97-AF65-F5344CB8AC3E}">
        <p14:creationId xmlns:p14="http://schemas.microsoft.com/office/powerpoint/2010/main" val="194886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593920379"/>
              </p:ext>
            </p:extLst>
          </p:nvPr>
        </p:nvGraphicFramePr>
        <p:xfrm>
          <a:off x="323528" y="440668"/>
          <a:ext cx="8640960"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59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87624" y="620688"/>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lgn="ctr"/>
            <a:r>
              <a:rPr lang="en-US" dirty="0">
                <a:solidFill>
                  <a:schemeClr val="tx1"/>
                </a:solidFill>
              </a:rPr>
              <a:t>Production Of Electricity</a:t>
            </a:r>
            <a:endParaRPr lang="en-IN" dirty="0">
              <a:solidFill>
                <a:schemeClr val="tx1"/>
              </a:solidFill>
            </a:endParaRPr>
          </a:p>
        </p:txBody>
      </p:sp>
      <p:sp>
        <p:nvSpPr>
          <p:cNvPr id="3" name="Content Placeholder 2"/>
          <p:cNvSpPr txBox="1">
            <a:spLocks/>
          </p:cNvSpPr>
          <p:nvPr/>
        </p:nvSpPr>
        <p:spPr>
          <a:xfrm>
            <a:off x="508001" y="2160590"/>
            <a:ext cx="6447501" cy="3880773"/>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a:lnSpc>
                <a:spcPct val="200000"/>
              </a:lnSpc>
            </a:pPr>
            <a:r>
              <a:rPr lang="en-US" dirty="0"/>
              <a:t>Photovoltaic cell </a:t>
            </a:r>
          </a:p>
          <a:p>
            <a:pPr>
              <a:lnSpc>
                <a:spcPct val="200000"/>
              </a:lnSpc>
            </a:pPr>
            <a:endParaRPr lang="en-US" dirty="0"/>
          </a:p>
          <a:p>
            <a:pPr>
              <a:lnSpc>
                <a:spcPct val="200000"/>
              </a:lnSpc>
            </a:pPr>
            <a:r>
              <a:rPr lang="en-US" dirty="0"/>
              <a:t>Solar trough collector</a:t>
            </a:r>
            <a:endParaRPr lang="en-IN" dirty="0"/>
          </a:p>
        </p:txBody>
      </p:sp>
    </p:spTree>
    <p:extLst>
      <p:ext uri="{BB962C8B-B14F-4D97-AF65-F5344CB8AC3E}">
        <p14:creationId xmlns:p14="http://schemas.microsoft.com/office/powerpoint/2010/main" val="60802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35696" y="613405"/>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dirty="0">
                <a:solidFill>
                  <a:schemeClr val="tx1"/>
                </a:solidFill>
              </a:rPr>
              <a:t>Photovoltaic Cells:-</a:t>
            </a:r>
            <a:endParaRPr lang="en-IN" dirty="0">
              <a:solidFill>
                <a:schemeClr val="tx1"/>
              </a:solidFill>
            </a:endParaRPr>
          </a:p>
        </p:txBody>
      </p:sp>
      <p:pic>
        <p:nvPicPr>
          <p:cNvPr id="3" name="Content Placeholder 3" descr="photovoltaic.jpg"/>
          <p:cNvPicPr>
            <a:picLocks noChangeAspect="1"/>
          </p:cNvPicPr>
          <p:nvPr/>
        </p:nvPicPr>
        <p:blipFill>
          <a:blip r:embed="rId2"/>
          <a:stretch>
            <a:fillRect/>
          </a:stretch>
        </p:blipFill>
        <p:spPr>
          <a:xfrm>
            <a:off x="860804" y="1681883"/>
            <a:ext cx="7425558" cy="3979365"/>
          </a:xfrm>
          <a:prstGeom prst="rect">
            <a:avLst/>
          </a:prstGeom>
        </p:spPr>
      </p:pic>
    </p:spTree>
    <p:extLst>
      <p:ext uri="{BB962C8B-B14F-4D97-AF65-F5344CB8AC3E}">
        <p14:creationId xmlns:p14="http://schemas.microsoft.com/office/powerpoint/2010/main" val="155474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467544" y="548680"/>
            <a:ext cx="8280920" cy="31330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eaLnBrk="1" hangingPunct="1">
              <a:defRPr/>
            </a:pPr>
            <a:r>
              <a:rPr lang="en-US" sz="2000" dirty="0">
                <a:ea typeface="+mn-ea"/>
                <a:cs typeface="+mn-cs"/>
              </a:rPr>
              <a:t>Sunlight impinges on silicon crystal</a:t>
            </a:r>
          </a:p>
          <a:p>
            <a:pPr eaLnBrk="1" hangingPunct="1">
              <a:defRPr/>
            </a:pPr>
            <a:r>
              <a:rPr lang="en-US" sz="2000" dirty="0">
                <a:ea typeface="+mn-ea"/>
                <a:cs typeface="+mn-cs"/>
              </a:rPr>
              <a:t>Photon liberates electron</a:t>
            </a:r>
          </a:p>
          <a:p>
            <a:pPr eaLnBrk="1" hangingPunct="1">
              <a:defRPr/>
            </a:pPr>
            <a:r>
              <a:rPr lang="en-US" sz="2000" dirty="0">
                <a:ea typeface="+mn-ea"/>
                <a:cs typeface="+mn-cs"/>
              </a:rPr>
              <a:t>Electron drifts aimlessly in p-region</a:t>
            </a:r>
          </a:p>
          <a:p>
            <a:pPr eaLnBrk="1" hangingPunct="1">
              <a:defRPr/>
            </a:pPr>
            <a:r>
              <a:rPr lang="en-US" sz="2000" dirty="0">
                <a:ea typeface="+mn-ea"/>
                <a:cs typeface="+mn-cs"/>
              </a:rPr>
              <a:t>If it encounters junction, electron is swept across, constituting current</a:t>
            </a:r>
          </a:p>
          <a:p>
            <a:pPr eaLnBrk="1" hangingPunct="1">
              <a:defRPr/>
            </a:pPr>
            <a:r>
              <a:rPr lang="en-US" sz="2000" dirty="0">
                <a:ea typeface="+mn-ea"/>
                <a:cs typeface="+mn-cs"/>
              </a:rPr>
              <a:t>Electron collected at grid, flows through circuit (opposite current lines)</a:t>
            </a:r>
          </a:p>
        </p:txBody>
      </p:sp>
      <p:grpSp>
        <p:nvGrpSpPr>
          <p:cNvPr id="3" name="Group 4"/>
          <p:cNvGrpSpPr>
            <a:grpSpLocks/>
          </p:cNvGrpSpPr>
          <p:nvPr/>
        </p:nvGrpSpPr>
        <p:grpSpPr bwMode="auto">
          <a:xfrm>
            <a:off x="899592" y="2924944"/>
            <a:ext cx="7154993" cy="1513314"/>
            <a:chOff x="384" y="873"/>
            <a:chExt cx="4944" cy="1303"/>
          </a:xfrm>
        </p:grpSpPr>
        <p:sp>
          <p:nvSpPr>
            <p:cNvPr id="4" name="AutoShape 5"/>
            <p:cNvSpPr>
              <a:spLocks noChangeArrowheads="1"/>
            </p:cNvSpPr>
            <p:nvPr/>
          </p:nvSpPr>
          <p:spPr bwMode="auto">
            <a:xfrm>
              <a:off x="384" y="1488"/>
              <a:ext cx="528" cy="432"/>
            </a:xfrm>
            <a:prstGeom prst="rightArrow">
              <a:avLst>
                <a:gd name="adj1" fmla="val 53241"/>
                <a:gd name="adj2" fmla="val 51390"/>
              </a:avLst>
            </a:prstGeom>
            <a:solidFill>
              <a:srgbClr val="FF6600"/>
            </a:solidFill>
            <a:ln w="9525">
              <a:solidFill>
                <a:schemeClr val="tx1"/>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a:latin typeface="Arial" charset="0"/>
                  <a:cs typeface="Arial" charset="0"/>
                </a:rPr>
                <a:t>Sun Light</a:t>
              </a:r>
            </a:p>
          </p:txBody>
        </p:sp>
        <p:sp>
          <p:nvSpPr>
            <p:cNvPr id="5" name="Rectangle 6" descr="Diagonal brick"/>
            <p:cNvSpPr>
              <a:spLocks noChangeArrowheads="1"/>
            </p:cNvSpPr>
            <p:nvPr/>
          </p:nvSpPr>
          <p:spPr bwMode="auto">
            <a:xfrm>
              <a:off x="912" y="1344"/>
              <a:ext cx="816" cy="816"/>
            </a:xfrm>
            <a:prstGeom prst="rect">
              <a:avLst/>
            </a:prstGeom>
            <a:pattFill prst="diagBrick">
              <a:fgClr>
                <a:schemeClr val="accent2">
                  <a:alpha val="78822"/>
                </a:schemeClr>
              </a:fgClr>
              <a:bgClr>
                <a:schemeClr val="bg1">
                  <a:alpha val="78822"/>
                </a:schemeClr>
              </a:bgClr>
            </a:pattFill>
            <a:ln w="9525">
              <a:solidFill>
                <a:schemeClr val="accent2"/>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sz="1800">
                  <a:latin typeface="Arial" charset="0"/>
                  <a:cs typeface="Arial" charset="0"/>
                </a:rPr>
                <a:t>PV-array</a:t>
              </a:r>
            </a:p>
          </p:txBody>
        </p:sp>
        <p:sp>
          <p:nvSpPr>
            <p:cNvPr id="6" name="AutoShape 7"/>
            <p:cNvSpPr>
              <a:spLocks noChangeArrowheads="1"/>
            </p:cNvSpPr>
            <p:nvPr/>
          </p:nvSpPr>
          <p:spPr bwMode="auto">
            <a:xfrm>
              <a:off x="3312" y="1392"/>
              <a:ext cx="624" cy="624"/>
            </a:xfrm>
            <a:prstGeom prst="wave">
              <a:avLst>
                <a:gd name="adj1" fmla="val 20644"/>
                <a:gd name="adj2" fmla="val 0"/>
              </a:avLst>
            </a:prstGeom>
            <a:solidFill>
              <a:schemeClr val="accent1"/>
            </a:solidFill>
            <a:ln w="9525">
              <a:solidFill>
                <a:schemeClr val="tx1"/>
              </a:solidFill>
              <a:round/>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sz="1800" dirty="0">
                  <a:latin typeface="Arial" charset="0"/>
                  <a:cs typeface="Arial" charset="0"/>
                </a:rPr>
                <a:t>Inverter</a:t>
              </a:r>
            </a:p>
          </p:txBody>
        </p:sp>
        <p:sp>
          <p:nvSpPr>
            <p:cNvPr id="7" name="AutoShape 8"/>
            <p:cNvSpPr>
              <a:spLocks noChangeArrowheads="1"/>
            </p:cNvSpPr>
            <p:nvPr/>
          </p:nvSpPr>
          <p:spPr bwMode="auto">
            <a:xfrm>
              <a:off x="1728" y="1632"/>
              <a:ext cx="1536" cy="144"/>
            </a:xfrm>
            <a:prstGeom prst="rightArrow">
              <a:avLst>
                <a:gd name="adj1" fmla="val 50000"/>
                <a:gd name="adj2" fmla="val 266667"/>
              </a:avLst>
            </a:prstGeom>
            <a:solidFill>
              <a:srgbClr val="F3FBA3"/>
            </a:solidFill>
            <a:ln w="9525">
              <a:solidFill>
                <a:schemeClr val="tx1"/>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endParaRPr lang="en-US" altLang="en-US"/>
            </a:p>
          </p:txBody>
        </p:sp>
        <p:pic>
          <p:nvPicPr>
            <p:cNvPr id="8" name="Picture 9" descr="ywx2buzk[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 y="1200"/>
              <a:ext cx="854"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0"/>
            <p:cNvSpPr txBox="1">
              <a:spLocks noChangeArrowheads="1"/>
            </p:cNvSpPr>
            <p:nvPr/>
          </p:nvSpPr>
          <p:spPr bwMode="auto">
            <a:xfrm>
              <a:off x="2352" y="1872"/>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algn="l" eaLnBrk="1" hangingPunct="1"/>
              <a:r>
                <a:rPr lang="en-US" altLang="en-US" sz="1800">
                  <a:latin typeface="Arial" charset="0"/>
                  <a:cs typeface="Arial" charset="0"/>
                </a:rPr>
                <a:t>Battery</a:t>
              </a:r>
            </a:p>
          </p:txBody>
        </p:sp>
        <p:sp>
          <p:nvSpPr>
            <p:cNvPr id="10" name="AutoShape 11"/>
            <p:cNvSpPr>
              <a:spLocks noChangeArrowheads="1"/>
            </p:cNvSpPr>
            <p:nvPr/>
          </p:nvSpPr>
          <p:spPr bwMode="auto">
            <a:xfrm>
              <a:off x="3936" y="1632"/>
              <a:ext cx="624" cy="144"/>
            </a:xfrm>
            <a:prstGeom prst="rightArrow">
              <a:avLst>
                <a:gd name="adj1" fmla="val 50000"/>
                <a:gd name="adj2" fmla="val 147915"/>
              </a:avLst>
            </a:prstGeom>
            <a:solidFill>
              <a:schemeClr val="hlink"/>
            </a:solidFill>
            <a:ln w="9525">
              <a:solidFill>
                <a:schemeClr val="tx1"/>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sz="1800">
                  <a:latin typeface="Arial" charset="0"/>
                  <a:cs typeface="Arial" charset="0"/>
                </a:rPr>
                <a:t>AC</a:t>
              </a:r>
            </a:p>
          </p:txBody>
        </p:sp>
        <p:sp>
          <p:nvSpPr>
            <p:cNvPr id="11" name="Text Box 12"/>
            <p:cNvSpPr txBox="1">
              <a:spLocks noChangeArrowheads="1"/>
            </p:cNvSpPr>
            <p:nvPr/>
          </p:nvSpPr>
          <p:spPr bwMode="auto">
            <a:xfrm>
              <a:off x="2880" y="1584"/>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algn="l" eaLnBrk="1" hangingPunct="1"/>
              <a:r>
                <a:rPr lang="en-US" altLang="en-US" sz="1800" dirty="0">
                  <a:latin typeface="Arial" charset="0"/>
                  <a:cs typeface="Arial" charset="0"/>
                </a:rPr>
                <a:t>DC</a:t>
              </a:r>
            </a:p>
          </p:txBody>
        </p:sp>
        <p:pic>
          <p:nvPicPr>
            <p:cNvPr id="12" name="Picture 13" descr="j01992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0" y="1374"/>
              <a:ext cx="768"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4"/>
            <p:cNvSpPr>
              <a:spLocks noChangeArrowheads="1"/>
            </p:cNvSpPr>
            <p:nvPr/>
          </p:nvSpPr>
          <p:spPr bwMode="auto">
            <a:xfrm>
              <a:off x="4080" y="1152"/>
              <a:ext cx="192" cy="480"/>
            </a:xfrm>
            <a:prstGeom prst="upDownArrow">
              <a:avLst>
                <a:gd name="adj1" fmla="val 50000"/>
                <a:gd name="adj2" fmla="val 50000"/>
              </a:avLst>
            </a:prstGeom>
            <a:solidFill>
              <a:schemeClr val="hlink"/>
            </a:solidFill>
            <a:ln w="9525">
              <a:solidFill>
                <a:schemeClr val="tx1"/>
              </a:solidFill>
              <a:miter lim="800000"/>
              <a:headEnd/>
              <a:tailEnd/>
            </a:ln>
          </p:spPr>
          <p:txBody>
            <a:bodyPr vert="eaVert"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endParaRPr lang="en-US" altLang="en-US"/>
            </a:p>
          </p:txBody>
        </p:sp>
        <p:sp>
          <p:nvSpPr>
            <p:cNvPr id="14" name="Text Box 15"/>
            <p:cNvSpPr txBox="1">
              <a:spLocks noChangeArrowheads="1"/>
            </p:cNvSpPr>
            <p:nvPr/>
          </p:nvSpPr>
          <p:spPr bwMode="auto">
            <a:xfrm>
              <a:off x="3812" y="873"/>
              <a:ext cx="7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algn="l" eaLnBrk="1" hangingPunct="1"/>
              <a:r>
                <a:rPr lang="en-US" altLang="en-US" sz="1800">
                  <a:latin typeface="Arial" charset="0"/>
                  <a:cs typeface="Arial" charset="0"/>
                </a:rPr>
                <a:t>Utility grid</a:t>
              </a:r>
            </a:p>
          </p:txBody>
        </p:sp>
      </p:grpSp>
      <p:sp>
        <p:nvSpPr>
          <p:cNvPr id="15" name="Rectangle 3"/>
          <p:cNvSpPr txBox="1">
            <a:spLocks noChangeArrowheads="1"/>
          </p:cNvSpPr>
          <p:nvPr/>
        </p:nvSpPr>
        <p:spPr>
          <a:xfrm>
            <a:off x="685800" y="4654624"/>
            <a:ext cx="7772400" cy="2590800"/>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a:defRPr/>
            </a:pPr>
            <a:r>
              <a:rPr lang="en-US" sz="2000" smtClean="0"/>
              <a:t>Sunlight is turned into DC voltage/current by PV</a:t>
            </a:r>
          </a:p>
          <a:p>
            <a:pPr>
              <a:defRPr/>
            </a:pPr>
            <a:r>
              <a:rPr lang="en-US" sz="2000" smtClean="0"/>
              <a:t>Can charge battery (optional)</a:t>
            </a:r>
          </a:p>
          <a:p>
            <a:pPr>
              <a:defRPr/>
            </a:pPr>
            <a:r>
              <a:rPr lang="en-US" sz="2000" smtClean="0"/>
              <a:t>Inverted into AC</a:t>
            </a:r>
          </a:p>
          <a:p>
            <a:pPr>
              <a:defRPr/>
            </a:pPr>
            <a:r>
              <a:rPr lang="en-US" sz="2000" smtClean="0"/>
              <a:t>Optionally connect to existing utility grid</a:t>
            </a:r>
          </a:p>
          <a:p>
            <a:pPr>
              <a:defRPr/>
            </a:pPr>
            <a:r>
              <a:rPr lang="en-US" sz="2000" smtClean="0"/>
              <a:t>AC powers household appliances</a:t>
            </a:r>
            <a:endParaRPr lang="en-US" sz="2000" dirty="0"/>
          </a:p>
        </p:txBody>
      </p:sp>
    </p:spTree>
    <p:extLst>
      <p:ext uri="{BB962C8B-B14F-4D97-AF65-F5344CB8AC3E}">
        <p14:creationId xmlns:p14="http://schemas.microsoft.com/office/powerpoint/2010/main" val="205545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850642"/>
            <a:ext cx="8280920" cy="5170646"/>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sz="2000" dirty="0">
                <a:latin typeface="Arial Narrow" panose="020B0606020202030204" pitchFamily="34" charset="0"/>
              </a:rPr>
              <a:t>A solar cell, or photovoltaic cell , is an electrical device that converts the energy of light directly into electricity by the photovoltaic effect, which is a physical and chemical phenomenon</a:t>
            </a:r>
          </a:p>
          <a:p>
            <a:pPr marL="285750" indent="-285750">
              <a:lnSpc>
                <a:spcPct val="150000"/>
              </a:lnSpc>
              <a:buFont typeface="Wingdings" panose="05000000000000000000" pitchFamily="2" charset="2"/>
              <a:buChar char="Ø"/>
            </a:pPr>
            <a:r>
              <a:rPr lang="en-IN" sz="2000" dirty="0" smtClean="0">
                <a:latin typeface="Arial Narrow" panose="020B0606020202030204" pitchFamily="34" charset="0"/>
              </a:rPr>
              <a:t>Solar </a:t>
            </a:r>
            <a:r>
              <a:rPr lang="en-IN" sz="2000" dirty="0">
                <a:latin typeface="Arial Narrow" panose="020B0606020202030204" pitchFamily="34" charset="0"/>
              </a:rPr>
              <a:t>cells are described as being photovoltaic, irrespective of whether the source is sunlight or an artificial light. They are used as a photodetector for detecting light or other electromagnetic radiation near the visible range, or measuring light intensity.</a:t>
            </a:r>
          </a:p>
          <a:p>
            <a:pPr>
              <a:lnSpc>
                <a:spcPct val="150000"/>
              </a:lnSpc>
            </a:pPr>
            <a:endParaRPr lang="en-IN" sz="2000" dirty="0">
              <a:latin typeface="Arial Narrow" panose="020B0606020202030204" pitchFamily="34" charset="0"/>
            </a:endParaRPr>
          </a:p>
          <a:p>
            <a:pPr>
              <a:lnSpc>
                <a:spcPct val="150000"/>
              </a:lnSpc>
            </a:pPr>
            <a:r>
              <a:rPr lang="en-IN" sz="2000" b="1" u="sng" dirty="0">
                <a:latin typeface="Arial Narrow" panose="020B0606020202030204" pitchFamily="34" charset="0"/>
              </a:rPr>
              <a:t>The operation of a photovoltaic (PV) cell requires three basic attributes:</a:t>
            </a:r>
          </a:p>
          <a:p>
            <a:pPr marL="400050" indent="-400050">
              <a:lnSpc>
                <a:spcPct val="150000"/>
              </a:lnSpc>
              <a:buFont typeface="+mj-lt"/>
              <a:buAutoNum type="romanUcPeriod"/>
            </a:pPr>
            <a:r>
              <a:rPr lang="en-IN" sz="2000" dirty="0">
                <a:latin typeface="Arial Narrow" panose="020B0606020202030204" pitchFamily="34" charset="0"/>
              </a:rPr>
              <a:t>The absorption of light, generating either electron-hole pairs or excitons.</a:t>
            </a:r>
          </a:p>
          <a:p>
            <a:pPr marL="400050" indent="-400050">
              <a:lnSpc>
                <a:spcPct val="150000"/>
              </a:lnSpc>
              <a:buFont typeface="+mj-lt"/>
              <a:buAutoNum type="romanUcPeriod"/>
            </a:pPr>
            <a:r>
              <a:rPr lang="en-IN" sz="2000" dirty="0">
                <a:latin typeface="Arial Narrow" panose="020B0606020202030204" pitchFamily="34" charset="0"/>
              </a:rPr>
              <a:t>The separation of charge carriers of opposite types.</a:t>
            </a:r>
          </a:p>
          <a:p>
            <a:pPr marL="400050" indent="-400050">
              <a:lnSpc>
                <a:spcPct val="150000"/>
              </a:lnSpc>
              <a:buFont typeface="+mj-lt"/>
              <a:buAutoNum type="romanUcPeriod"/>
            </a:pPr>
            <a:r>
              <a:rPr lang="en-IN" sz="2000" dirty="0">
                <a:latin typeface="Arial Narrow" panose="020B0606020202030204" pitchFamily="34" charset="0"/>
              </a:rPr>
              <a:t>The separate extraction of those carriers to an external circuit.</a:t>
            </a:r>
          </a:p>
        </p:txBody>
      </p:sp>
    </p:spTree>
    <p:extLst>
      <p:ext uri="{BB962C8B-B14F-4D97-AF65-F5344CB8AC3E}">
        <p14:creationId xmlns:p14="http://schemas.microsoft.com/office/powerpoint/2010/main" val="4278907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8001" y="609600"/>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a:solidFill>
                  <a:schemeClr val="tx1"/>
                </a:solidFill>
              </a:rPr>
              <a:t>Solar Trough Collector</a:t>
            </a:r>
            <a:endParaRPr lang="en-IN" dirty="0">
              <a:solidFill>
                <a:schemeClr val="tx1"/>
              </a:solidFill>
            </a:endParaRPr>
          </a:p>
        </p:txBody>
      </p:sp>
      <p:pic>
        <p:nvPicPr>
          <p:cNvPr id="3" name="Content Placeholder 3" descr="tc.gif"/>
          <p:cNvPicPr>
            <a:picLocks noChangeAspect="1"/>
          </p:cNvPicPr>
          <p:nvPr/>
        </p:nvPicPr>
        <p:blipFill>
          <a:blip r:embed="rId2"/>
          <a:stretch>
            <a:fillRect/>
          </a:stretch>
        </p:blipFill>
        <p:spPr>
          <a:xfrm>
            <a:off x="1287188" y="1714489"/>
            <a:ext cx="5204190" cy="4500593"/>
          </a:xfrm>
          <a:prstGeom prst="rect">
            <a:avLst/>
          </a:prstGeom>
        </p:spPr>
      </p:pic>
    </p:spTree>
    <p:extLst>
      <p:ext uri="{BB962C8B-B14F-4D97-AF65-F5344CB8AC3E}">
        <p14:creationId xmlns:p14="http://schemas.microsoft.com/office/powerpoint/2010/main" val="1260701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620688"/>
            <a:ext cx="4572000" cy="3727431"/>
          </a:xfrm>
          <a:prstGeom prst="rect">
            <a:avLst/>
          </a:prstGeom>
        </p:spPr>
        <p:txBody>
          <a:bodyPr>
            <a:spAutoFit/>
          </a:bodyPr>
          <a:lstStyle/>
          <a:p>
            <a:pPr>
              <a:lnSpc>
                <a:spcPct val="150000"/>
              </a:lnSpc>
            </a:pPr>
            <a:r>
              <a:rPr lang="en-IN" sz="2000" dirty="0">
                <a:latin typeface="Arial Narrow" panose="020B0606020202030204" pitchFamily="34" charset="0"/>
              </a:rPr>
              <a:t>A </a:t>
            </a:r>
            <a:r>
              <a:rPr lang="en-IN" sz="2000" b="1" dirty="0">
                <a:latin typeface="Arial Narrow" panose="020B0606020202030204" pitchFamily="34" charset="0"/>
              </a:rPr>
              <a:t>parabolic trough</a:t>
            </a:r>
            <a:r>
              <a:rPr lang="en-IN" sz="2000" dirty="0">
                <a:latin typeface="Arial Narrow" panose="020B0606020202030204" pitchFamily="34" charset="0"/>
              </a:rPr>
              <a:t> is a type of solar thermal collector that is straight in one dimension and curved as a parabola in the other two, lined with a polished metal mirror. The energy of sunlight which enters the mirror parallel to its plane of symmetry is focused along the focal line, where objects are positioned that are intended to be heated. </a:t>
            </a:r>
          </a:p>
        </p:txBody>
      </p:sp>
      <p:pic>
        <p:nvPicPr>
          <p:cNvPr id="8194" name="Picture 2" descr="https://upload.wikimedia.org/wikipedia/commons/thumb/a/a8/Parabolic_trough_at_Harper_Lake_in_California.jpg/300px-Parabolic_trough_at_Harper_Lake_in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620688"/>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descr="mit.jpg"/>
          <p:cNvPicPr>
            <a:picLocks noGrp="1" noChangeAspect="1"/>
          </p:cNvPicPr>
          <p:nvPr/>
        </p:nvPicPr>
        <p:blipFill>
          <a:blip r:embed="rId3"/>
          <a:stretch>
            <a:fillRect/>
          </a:stretch>
        </p:blipFill>
        <p:spPr>
          <a:xfrm>
            <a:off x="3372307" y="3890796"/>
            <a:ext cx="5448165" cy="2778564"/>
          </a:xfrm>
          <a:prstGeom prst="rect">
            <a:avLst/>
          </a:prstGeom>
        </p:spPr>
      </p:pic>
    </p:spTree>
    <p:extLst>
      <p:ext uri="{BB962C8B-B14F-4D97-AF65-F5344CB8AC3E}">
        <p14:creationId xmlns:p14="http://schemas.microsoft.com/office/powerpoint/2010/main" val="20649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AB8EEAE-0EC1-4062-A6F0-A16B7376EA61}"/>
              </a:ext>
            </a:extLst>
          </p:cNvPr>
          <p:cNvSpPr txBox="1"/>
          <p:nvPr/>
        </p:nvSpPr>
        <p:spPr>
          <a:xfrm>
            <a:off x="1331640" y="764704"/>
            <a:ext cx="6768752" cy="584775"/>
          </a:xfrm>
          <a:prstGeom prst="rect">
            <a:avLst/>
          </a:prstGeom>
          <a:noFill/>
        </p:spPr>
        <p:txBody>
          <a:bodyPr wrap="square" rtlCol="0">
            <a:spAutoFit/>
          </a:bodyPr>
          <a:lstStyle/>
          <a:p>
            <a:r>
              <a:rPr lang="en-IN" sz="3200" b="1" dirty="0"/>
              <a:t>SOLAR PLANTS IN INDIA</a:t>
            </a:r>
          </a:p>
        </p:txBody>
      </p:sp>
      <p:sp>
        <p:nvSpPr>
          <p:cNvPr id="5" name="TextBox 4">
            <a:extLst>
              <a:ext uri="{FF2B5EF4-FFF2-40B4-BE49-F238E27FC236}">
                <a16:creationId xmlns:a16="http://schemas.microsoft.com/office/drawing/2014/main" xmlns="" id="{C6B0E587-F14F-4140-8105-384CBB3B495A}"/>
              </a:ext>
            </a:extLst>
          </p:cNvPr>
          <p:cNvSpPr txBox="1"/>
          <p:nvPr/>
        </p:nvSpPr>
        <p:spPr>
          <a:xfrm>
            <a:off x="575556" y="1484784"/>
            <a:ext cx="7992888" cy="4247317"/>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IN" dirty="0"/>
              <a:t>KAMUTHI SOLAR POWER PROJECT, TAMIL NADU: ONE OF THE LARGEST IN INDIA. OUTPUT: </a:t>
            </a:r>
            <a:r>
              <a:rPr lang="en-IN" b="1" dirty="0"/>
              <a:t>648 MW</a:t>
            </a:r>
          </a:p>
          <a:p>
            <a:pPr marL="285750" indent="-285750">
              <a:lnSpc>
                <a:spcPct val="250000"/>
              </a:lnSpc>
              <a:buFont typeface="Arial" panose="020B0604020202020204" pitchFamily="34" charset="0"/>
              <a:buChar char="•"/>
            </a:pPr>
            <a:r>
              <a:rPr lang="en-IN" dirty="0"/>
              <a:t>CHARANKA SOLAR PARK, GUJARAT: </a:t>
            </a:r>
            <a:r>
              <a:rPr lang="en-IN" b="1" dirty="0"/>
              <a:t>LARGEST</a:t>
            </a:r>
            <a:r>
              <a:rPr lang="en-IN" dirty="0"/>
              <a:t> IN ASIA AND SECOND LARGEST IN THE </a:t>
            </a:r>
            <a:r>
              <a:rPr lang="en-IN" b="1" dirty="0"/>
              <a:t>WORLD</a:t>
            </a:r>
            <a:r>
              <a:rPr lang="en-IN" dirty="0"/>
              <a:t>.</a:t>
            </a:r>
          </a:p>
          <a:p>
            <a:pPr marL="285750" indent="-285750">
              <a:lnSpc>
                <a:spcPct val="250000"/>
              </a:lnSpc>
              <a:buFont typeface="Arial" panose="020B0604020202020204" pitchFamily="34" charset="0"/>
              <a:buChar char="•"/>
            </a:pPr>
            <a:r>
              <a:rPr lang="en-IN" dirty="0"/>
              <a:t>HYBRID PLANT, LEH, JAMMU &amp; KASHMIR.</a:t>
            </a:r>
          </a:p>
          <a:p>
            <a:pPr marL="285750" indent="-285750">
              <a:lnSpc>
                <a:spcPct val="250000"/>
              </a:lnSpc>
              <a:buFont typeface="Arial" panose="020B0604020202020204" pitchFamily="34" charset="0"/>
              <a:buChar char="•"/>
            </a:pPr>
            <a:r>
              <a:rPr lang="en-IN" dirty="0"/>
              <a:t>SINGLE AXIS TRACKER SOLAR PLANT, VELLAKOIL,TN.</a:t>
            </a:r>
          </a:p>
        </p:txBody>
      </p:sp>
    </p:spTree>
    <p:extLst>
      <p:ext uri="{BB962C8B-B14F-4D97-AF65-F5344CB8AC3E}">
        <p14:creationId xmlns:p14="http://schemas.microsoft.com/office/powerpoint/2010/main" val="2841341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descr="panda.jpg"/>
          <p:cNvPicPr>
            <a:picLocks noChangeAspect="1"/>
          </p:cNvPicPr>
          <p:nvPr/>
        </p:nvPicPr>
        <p:blipFill>
          <a:blip r:embed="rId2"/>
          <a:stretch>
            <a:fillRect/>
          </a:stretch>
        </p:blipFill>
        <p:spPr>
          <a:xfrm>
            <a:off x="1403648" y="1052736"/>
            <a:ext cx="5904656" cy="2952328"/>
          </a:xfrm>
          <a:prstGeom prst="rect">
            <a:avLst/>
          </a:prstGeom>
        </p:spPr>
      </p:pic>
      <p:sp>
        <p:nvSpPr>
          <p:cNvPr id="4" name="Rectangle 3"/>
          <p:cNvSpPr/>
          <p:nvPr/>
        </p:nvSpPr>
        <p:spPr>
          <a:xfrm>
            <a:off x="1259632" y="4725144"/>
            <a:ext cx="6552728" cy="830997"/>
          </a:xfrm>
          <a:prstGeom prst="rect">
            <a:avLst/>
          </a:prstGeom>
        </p:spPr>
        <p:txBody>
          <a:bodyPr wrap="square">
            <a:spAutoFit/>
          </a:bodyPr>
          <a:lstStyle/>
          <a:p>
            <a:r>
              <a:rPr lang="en-US" sz="2400" b="1" dirty="0"/>
              <a:t>Panda Solar farm Datong, China </a:t>
            </a:r>
          </a:p>
          <a:p>
            <a:r>
              <a:rPr lang="en-US" sz="2400" b="1" dirty="0"/>
              <a:t>250Acre, 100MW Mega Project</a:t>
            </a:r>
            <a:endParaRPr lang="en-IN" sz="2400" b="1" dirty="0"/>
          </a:p>
        </p:txBody>
      </p:sp>
    </p:spTree>
    <p:extLst>
      <p:ext uri="{BB962C8B-B14F-4D97-AF65-F5344CB8AC3E}">
        <p14:creationId xmlns:p14="http://schemas.microsoft.com/office/powerpoint/2010/main" val="4208361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4348" y="357166"/>
            <a:ext cx="7772400" cy="1470025"/>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dirty="0"/>
              <a:t>Advanced Technologies in Solar Energy Harnessing</a:t>
            </a:r>
            <a:endParaRPr lang="en-IN" dirty="0"/>
          </a:p>
        </p:txBody>
      </p:sp>
      <p:sp>
        <p:nvSpPr>
          <p:cNvPr id="3" name="Subtitle 2"/>
          <p:cNvSpPr txBox="1">
            <a:spLocks/>
          </p:cNvSpPr>
          <p:nvPr/>
        </p:nvSpPr>
        <p:spPr>
          <a:xfrm>
            <a:off x="1357290" y="2071678"/>
            <a:ext cx="6400800" cy="3638560"/>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lgn="just">
              <a:buNone/>
            </a:pPr>
            <a:r>
              <a:rPr lang="en-IN" sz="1800" dirty="0"/>
              <a:t>AORA Solar came with this new concept of harnessing the solar energy. It has begun the construction of this solar-biogas power plant in Ethiopia. The concept is inspired by the Sunflower, by creating the Solar Panel that faces the Sun</a:t>
            </a:r>
          </a:p>
          <a:p>
            <a:pPr algn="just"/>
            <a:endParaRPr lang="en-IN" sz="1800" dirty="0"/>
          </a:p>
        </p:txBody>
      </p:sp>
      <p:pic>
        <p:nvPicPr>
          <p:cNvPr id="4" name="Picture 4" descr="tulip-solar-hybrid-plant"/>
          <p:cNvPicPr>
            <a:picLocks noChangeAspect="1" noChangeArrowheads="1"/>
          </p:cNvPicPr>
          <p:nvPr/>
        </p:nvPicPr>
        <p:blipFill>
          <a:blip r:embed="rId2"/>
          <a:srcRect/>
          <a:stretch>
            <a:fillRect/>
          </a:stretch>
        </p:blipFill>
        <p:spPr bwMode="auto">
          <a:xfrm>
            <a:off x="2339752" y="3789040"/>
            <a:ext cx="4073676" cy="2275387"/>
          </a:xfrm>
          <a:prstGeom prst="rect">
            <a:avLst/>
          </a:prstGeom>
          <a:noFill/>
        </p:spPr>
      </p:pic>
    </p:spTree>
    <p:extLst>
      <p:ext uri="{BB962C8B-B14F-4D97-AF65-F5344CB8AC3E}">
        <p14:creationId xmlns:p14="http://schemas.microsoft.com/office/powerpoint/2010/main" val="403802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287048"/>
            <a:ext cx="6552728" cy="5022272"/>
          </a:xfrm>
          <a:prstGeom prst="rect">
            <a:avLst/>
          </a:prstGeom>
          <a:noFill/>
        </p:spPr>
        <p:txBody>
          <a:bodyPr wrap="square" rtlCol="0">
            <a:spAutoFit/>
          </a:bodyPr>
          <a:lstStyle/>
          <a:p>
            <a:pPr>
              <a:lnSpc>
                <a:spcPct val="150000"/>
              </a:lnSpc>
            </a:pPr>
            <a:r>
              <a:rPr lang="en-IN" dirty="0"/>
              <a:t>Organic solar cells:-</a:t>
            </a:r>
          </a:p>
          <a:p>
            <a:pPr>
              <a:lnSpc>
                <a:spcPct val="150000"/>
              </a:lnSpc>
            </a:pPr>
            <a:endParaRPr lang="en-IN" dirty="0"/>
          </a:p>
          <a:p>
            <a:pPr marL="400050" indent="-400050">
              <a:lnSpc>
                <a:spcPct val="150000"/>
              </a:lnSpc>
              <a:buFont typeface="+mj-lt"/>
              <a:buAutoNum type="romanLcPeriod"/>
            </a:pPr>
            <a:r>
              <a:rPr lang="en-IN" dirty="0"/>
              <a:t>Made of titanium dioxide instead of silicon.</a:t>
            </a:r>
          </a:p>
          <a:p>
            <a:pPr marL="400050" indent="-400050">
              <a:lnSpc>
                <a:spcPct val="150000"/>
              </a:lnSpc>
              <a:buFont typeface="+mj-lt"/>
              <a:buAutoNum type="romanLcPeriod"/>
            </a:pPr>
            <a:r>
              <a:rPr lang="en-IN" dirty="0"/>
              <a:t>Silicon is a limited resource while TiO2 is available in plenty.</a:t>
            </a:r>
          </a:p>
          <a:p>
            <a:pPr marL="400050" indent="-400050">
              <a:lnSpc>
                <a:spcPct val="150000"/>
              </a:lnSpc>
              <a:buFont typeface="+mj-lt"/>
              <a:buAutoNum type="romanLcPeriod"/>
            </a:pPr>
            <a:r>
              <a:rPr lang="en-IN" dirty="0"/>
              <a:t>TiO2 is cheaper than silicon.</a:t>
            </a:r>
          </a:p>
          <a:p>
            <a:pPr marL="400050" indent="-400050">
              <a:lnSpc>
                <a:spcPct val="150000"/>
              </a:lnSpc>
              <a:buFont typeface="+mj-lt"/>
              <a:buAutoNum type="romanLcPeriod"/>
            </a:pPr>
            <a:r>
              <a:rPr lang="en-IN" dirty="0"/>
              <a:t>Organic solar cells can be made in normal conditions of temperature and pressure while normal solar cells require vacuum conditions for manufacturing.</a:t>
            </a:r>
          </a:p>
          <a:p>
            <a:pPr marL="400050" indent="-400050">
              <a:lnSpc>
                <a:spcPct val="150000"/>
              </a:lnSpc>
              <a:buFont typeface="+mj-lt"/>
              <a:buAutoNum type="romanLcPeriod"/>
            </a:pPr>
            <a:r>
              <a:rPr lang="en-IN" dirty="0"/>
              <a:t>Efficiency is greater.</a:t>
            </a:r>
          </a:p>
          <a:p>
            <a:pPr marL="400050" indent="-400050">
              <a:lnSpc>
                <a:spcPct val="150000"/>
              </a:lnSpc>
              <a:buFont typeface="+mj-lt"/>
              <a:buAutoNum type="romanLcPeriod"/>
            </a:pPr>
            <a:endParaRPr lang="en-IN" dirty="0"/>
          </a:p>
        </p:txBody>
      </p:sp>
      <p:pic>
        <p:nvPicPr>
          <p:cNvPr id="6146" name="Picture 2" descr="Image result for organic solar cel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8960" y="3046147"/>
            <a:ext cx="2258768" cy="15040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32A7B499-713B-4584-A2D7-8D92EF5125CA}"/>
              </a:ext>
            </a:extLst>
          </p:cNvPr>
          <p:cNvSpPr txBox="1"/>
          <p:nvPr/>
        </p:nvSpPr>
        <p:spPr>
          <a:xfrm>
            <a:off x="1115616" y="548680"/>
            <a:ext cx="6552728" cy="584775"/>
          </a:xfrm>
          <a:prstGeom prst="rect">
            <a:avLst/>
          </a:prstGeom>
          <a:noFill/>
        </p:spPr>
        <p:txBody>
          <a:bodyPr wrap="square" rtlCol="0">
            <a:spAutoFit/>
          </a:bodyPr>
          <a:lstStyle/>
          <a:p>
            <a:pPr algn="ctr"/>
            <a:r>
              <a:rPr lang="en-IN" sz="3200" b="1" dirty="0"/>
              <a:t>Innovation in Solar Cells</a:t>
            </a:r>
          </a:p>
        </p:txBody>
      </p:sp>
    </p:spTree>
    <p:extLst>
      <p:ext uri="{BB962C8B-B14F-4D97-AF65-F5344CB8AC3E}">
        <p14:creationId xmlns:p14="http://schemas.microsoft.com/office/powerpoint/2010/main" val="117837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A5A091A-4D53-49E1-B633-611618DD59DC}"/>
              </a:ext>
            </a:extLst>
          </p:cNvPr>
          <p:cNvSpPr>
            <a:spLocks noGrp="1"/>
          </p:cNvSpPr>
          <p:nvPr>
            <p:ph type="title"/>
          </p:nvPr>
        </p:nvSpPr>
        <p:spPr>
          <a:xfrm>
            <a:off x="1259633" y="609600"/>
            <a:ext cx="7128791" cy="1320800"/>
          </a:xfrm>
        </p:spPr>
        <p:txBody>
          <a:bodyPr/>
          <a:lstStyle/>
          <a:p>
            <a:pPr algn="ctr"/>
            <a:r>
              <a:rPr lang="en-IN" dirty="0">
                <a:solidFill>
                  <a:srgbClr val="00B050"/>
                </a:solidFill>
              </a:rPr>
              <a:t>Need for Renewable Resources</a:t>
            </a:r>
          </a:p>
        </p:txBody>
      </p:sp>
      <p:sp>
        <p:nvSpPr>
          <p:cNvPr id="6" name="Content Placeholder 5">
            <a:extLst>
              <a:ext uri="{FF2B5EF4-FFF2-40B4-BE49-F238E27FC236}">
                <a16:creationId xmlns:a16="http://schemas.microsoft.com/office/drawing/2014/main" xmlns="" id="{31CBCA73-5C23-4A34-ABB8-A82C9F929322}"/>
              </a:ext>
            </a:extLst>
          </p:cNvPr>
          <p:cNvSpPr>
            <a:spLocks noGrp="1"/>
          </p:cNvSpPr>
          <p:nvPr>
            <p:ph idx="1"/>
          </p:nvPr>
        </p:nvSpPr>
        <p:spPr>
          <a:xfrm>
            <a:off x="395536" y="1772816"/>
            <a:ext cx="8208912" cy="3880773"/>
          </a:xfrm>
        </p:spPr>
        <p:txBody>
          <a:bodyPr>
            <a:normAutofit/>
          </a:bodyPr>
          <a:lstStyle/>
          <a:p>
            <a:pPr algn="just"/>
            <a:endParaRPr lang="en-IN" sz="2000" dirty="0"/>
          </a:p>
          <a:p>
            <a:pPr algn="just"/>
            <a:r>
              <a:rPr lang="en-IN" sz="2000" b="1" dirty="0"/>
              <a:t>In the current scenario, the demand of fossil fuels is ever increasing. The globe is being affected very badly because of the emission of harmful gases by these fuels. </a:t>
            </a:r>
            <a:endParaRPr lang="en-IN" sz="2000" dirty="0"/>
          </a:p>
          <a:p>
            <a:pPr algn="just"/>
            <a:r>
              <a:rPr lang="en-IN" sz="2000" b="1" dirty="0"/>
              <a:t>Recent statistics state that if global warming continues at the same rate, then there would be 4 degree Celsius rise in the global temperature by 2100. Also India has overtaken America which was then the second largest producer of sulphur dioxide. This is very alarming and so we have tried our best to give a small contribution to save the nature.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2784805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solar energy applicable in present world">
            <a:extLst>
              <a:ext uri="{FF2B5EF4-FFF2-40B4-BE49-F238E27FC236}">
                <a16:creationId xmlns:a16="http://schemas.microsoft.com/office/drawing/2014/main" xmlns="" id="{C49CBD2D-B82E-42F3-BAEE-98C099EC8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7789"/>
            <a:ext cx="8136904" cy="582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27584" y="1397001"/>
          <a:ext cx="7416824" cy="5056335"/>
        </p:xfrm>
        <a:graphic>
          <a:graphicData uri="http://schemas.openxmlformats.org/drawingml/2006/table">
            <a:tbl>
              <a:tblPr firstRow="1" bandRow="1">
                <a:tableStyleId>{5C22544A-7EE6-4342-B048-85BDC9FD1C3A}</a:tableStyleId>
              </a:tblPr>
              <a:tblGrid>
                <a:gridCol w="3737590">
                  <a:extLst>
                    <a:ext uri="{9D8B030D-6E8A-4147-A177-3AD203B41FA5}">
                      <a16:colId xmlns:a16="http://schemas.microsoft.com/office/drawing/2014/main" xmlns="" val="20000"/>
                    </a:ext>
                  </a:extLst>
                </a:gridCol>
                <a:gridCol w="3679234">
                  <a:extLst>
                    <a:ext uri="{9D8B030D-6E8A-4147-A177-3AD203B41FA5}">
                      <a16:colId xmlns:a16="http://schemas.microsoft.com/office/drawing/2014/main" xmlns="" val="20001"/>
                    </a:ext>
                  </a:extLst>
                </a:gridCol>
              </a:tblGrid>
              <a:tr h="462584">
                <a:tc>
                  <a:txBody>
                    <a:bodyPr/>
                    <a:lstStyle/>
                    <a:p>
                      <a:r>
                        <a:rPr lang="en-IN" sz="1800" dirty="0">
                          <a:latin typeface="Arial Narrow" panose="020B0606020202030204" pitchFamily="34" charset="0"/>
                        </a:rPr>
                        <a:t>ADVANTAGES:-</a:t>
                      </a:r>
                    </a:p>
                  </a:txBody>
                  <a:tcPr/>
                </a:tc>
                <a:tc>
                  <a:txBody>
                    <a:bodyPr/>
                    <a:lstStyle/>
                    <a:p>
                      <a:r>
                        <a:rPr lang="en-IN" sz="1800" dirty="0">
                          <a:latin typeface="Arial Narrow" panose="020B0606020202030204" pitchFamily="34" charset="0"/>
                        </a:rPr>
                        <a:t>DISADVANTAGES:-</a:t>
                      </a:r>
                    </a:p>
                  </a:txBody>
                  <a:tcPr/>
                </a:tc>
                <a:extLst>
                  <a:ext uri="{0D108BD9-81ED-4DB2-BD59-A6C34878D82A}">
                    <a16:rowId xmlns:a16="http://schemas.microsoft.com/office/drawing/2014/main" xmlns="" val="10000"/>
                  </a:ext>
                </a:extLst>
              </a:tr>
              <a:tr h="1156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Narrow" panose="020B0606020202030204" pitchFamily="34" charset="0"/>
                        </a:rPr>
                        <a:t>1. They</a:t>
                      </a:r>
                      <a:r>
                        <a:rPr lang="en-IN" sz="1800" baseline="0" dirty="0">
                          <a:latin typeface="Arial Narrow" panose="020B0606020202030204" pitchFamily="34" charset="0"/>
                        </a:rPr>
                        <a:t> have </a:t>
                      </a:r>
                      <a:r>
                        <a:rPr kumimoji="0" lang="en-IN" sz="1800" b="0" i="0" kern="1200" dirty="0">
                          <a:solidFill>
                            <a:schemeClr val="dk1"/>
                          </a:solidFill>
                          <a:effectLst/>
                          <a:latin typeface="Arial Narrow" panose="020B0606020202030204" pitchFamily="34" charset="0"/>
                          <a:ea typeface="+mn-ea"/>
                          <a:cs typeface="+mn-cs"/>
                        </a:rPr>
                        <a:t>minimal impact on the environment.</a:t>
                      </a:r>
                      <a:endParaRPr lang="en-IN" sz="1800" dirty="0">
                        <a:latin typeface="Arial Narrow" panose="020B0606020202030204" pitchFamily="34" charset="0"/>
                      </a:endParaRPr>
                    </a:p>
                    <a:p>
                      <a:endParaRPr lang="en-IN" sz="1800" dirty="0">
                        <a:latin typeface="Arial Narrow" panose="020B0606020202030204" pitchFamily="34" charset="0"/>
                      </a:endParaRPr>
                    </a:p>
                  </a:txBody>
                  <a:tcPr/>
                </a:tc>
                <a:tc>
                  <a:txBody>
                    <a:bodyPr/>
                    <a:lstStyle/>
                    <a:p>
                      <a:r>
                        <a:rPr lang="en-IN" sz="1800" dirty="0">
                          <a:latin typeface="Arial Narrow" panose="020B0606020202030204" pitchFamily="34" charset="0"/>
                        </a:rPr>
                        <a:t>1.They contain energy in diluted form.</a:t>
                      </a:r>
                    </a:p>
                  </a:txBody>
                  <a:tcPr/>
                </a:tc>
                <a:extLst>
                  <a:ext uri="{0D108BD9-81ED-4DB2-BD59-A6C34878D82A}">
                    <a16:rowId xmlns:a16="http://schemas.microsoft.com/office/drawing/2014/main" xmlns="" val="10001"/>
                  </a:ext>
                </a:extLst>
              </a:tr>
              <a:tr h="809523">
                <a:tc>
                  <a:txBody>
                    <a:bodyPr/>
                    <a:lstStyle/>
                    <a:p>
                      <a:r>
                        <a:rPr lang="en-IN" sz="1800" dirty="0">
                          <a:latin typeface="Arial Narrow" panose="020B0606020202030204" pitchFamily="34" charset="0"/>
                        </a:rPr>
                        <a:t>2.They are</a:t>
                      </a:r>
                      <a:r>
                        <a:rPr lang="en-IN" sz="1800" baseline="0" dirty="0">
                          <a:latin typeface="Arial Narrow" panose="020B0606020202030204" pitchFamily="34" charset="0"/>
                        </a:rPr>
                        <a:t> widely available.</a:t>
                      </a:r>
                      <a:endParaRPr lang="en-IN"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Arial Narrow" panose="020B0606020202030204" pitchFamily="34" charset="0"/>
                        </a:rPr>
                        <a:t>2. But, availability is uncertain or periodic.</a:t>
                      </a:r>
                    </a:p>
                    <a:p>
                      <a:endParaRPr lang="en-IN" sz="1800" dirty="0">
                        <a:latin typeface="Arial Narrow" panose="020B0606020202030204" pitchFamily="34" charset="0"/>
                      </a:endParaRPr>
                    </a:p>
                  </a:txBody>
                  <a:tcPr/>
                </a:tc>
                <a:extLst>
                  <a:ext uri="{0D108BD9-81ED-4DB2-BD59-A6C34878D82A}">
                    <a16:rowId xmlns:a16="http://schemas.microsoft.com/office/drawing/2014/main" xmlns="" val="10002"/>
                  </a:ext>
                </a:extLst>
              </a:tr>
              <a:tr h="1588682">
                <a:tc>
                  <a:txBody>
                    <a:bodyPr/>
                    <a:lstStyle/>
                    <a:p>
                      <a:r>
                        <a:rPr kumimoji="0" lang="en-IN" sz="1800" b="0" i="0" kern="1200" dirty="0">
                          <a:solidFill>
                            <a:schemeClr val="dk1"/>
                          </a:solidFill>
                          <a:effectLst/>
                          <a:latin typeface="Arial Narrow" panose="020B0606020202030204" pitchFamily="34" charset="0"/>
                          <a:ea typeface="+mn-ea"/>
                          <a:cs typeface="+mn-cs"/>
                        </a:rPr>
                        <a:t>4.Renewable energy facilities generally require less maintenance than traditional generators.</a:t>
                      </a:r>
                      <a:endParaRPr lang="en-IN" sz="1800" baseline="0" dirty="0">
                        <a:latin typeface="Arial Narrow" panose="020B0606020202030204" pitchFamily="34" charset="0"/>
                      </a:endParaRPr>
                    </a:p>
                  </a:txBody>
                  <a:tcPr/>
                </a:tc>
                <a:tc>
                  <a:txBody>
                    <a:bodyPr/>
                    <a:lstStyle/>
                    <a:p>
                      <a:r>
                        <a:rPr lang="en-IN" sz="1800" dirty="0">
                          <a:latin typeface="Arial Narrow" panose="020B0606020202030204" pitchFamily="34" charset="0"/>
                        </a:rPr>
                        <a:t>3.</a:t>
                      </a:r>
                      <a:r>
                        <a:rPr kumimoji="0" lang="en-IN" sz="1800" b="0" i="0" kern="1200" dirty="0">
                          <a:solidFill>
                            <a:schemeClr val="dk1"/>
                          </a:solidFill>
                          <a:effectLst/>
                          <a:latin typeface="Arial Narrow" panose="020B0606020202030204" pitchFamily="34" charset="0"/>
                          <a:ea typeface="+mn-ea"/>
                          <a:cs typeface="+mn-cs"/>
                        </a:rPr>
                        <a:t> It is difficult to generate the quantities of electricity that are as large as those produced by traditional fossil fuel generators.</a:t>
                      </a:r>
                      <a:endParaRPr lang="en-IN" sz="1800" dirty="0">
                        <a:latin typeface="Arial Narrow" panose="020B0606020202030204" pitchFamily="34" charset="0"/>
                      </a:endParaRPr>
                    </a:p>
                  </a:txBody>
                  <a:tcPr/>
                </a:tc>
                <a:extLst>
                  <a:ext uri="{0D108BD9-81ED-4DB2-BD59-A6C34878D82A}">
                    <a16:rowId xmlns:a16="http://schemas.microsoft.com/office/drawing/2014/main" xmlns="" val="10003"/>
                  </a:ext>
                </a:extLst>
              </a:tr>
              <a:tr h="1039086">
                <a:tc>
                  <a:txBody>
                    <a:bodyPr/>
                    <a:lstStyle/>
                    <a:p>
                      <a:r>
                        <a:rPr kumimoji="0" lang="en-IN" sz="1800" b="0" i="0" kern="1200" dirty="0">
                          <a:solidFill>
                            <a:schemeClr val="dk1"/>
                          </a:solidFill>
                          <a:effectLst/>
                          <a:latin typeface="Arial Narrow" panose="020B0606020202030204" pitchFamily="34" charset="0"/>
                          <a:ea typeface="+mn-ea"/>
                          <a:cs typeface="+mn-cs"/>
                        </a:rPr>
                        <a:t>4.They are non polluting.</a:t>
                      </a:r>
                      <a:endParaRPr lang="en-IN" sz="1800" baseline="0" dirty="0">
                        <a:latin typeface="Arial Narrow" panose="020B0606020202030204" pitchFamily="34" charset="0"/>
                      </a:endParaRPr>
                    </a:p>
                  </a:txBody>
                  <a:tcPr/>
                </a:tc>
                <a:tc>
                  <a:txBody>
                    <a:bodyPr/>
                    <a:lstStyle/>
                    <a:p>
                      <a:r>
                        <a:rPr lang="en-IN" sz="1800" dirty="0">
                          <a:latin typeface="Arial Narrow" panose="020B0606020202030204" pitchFamily="34" charset="0"/>
                        </a:rPr>
                        <a:t>4. Their collection is expensive.</a:t>
                      </a:r>
                    </a:p>
                  </a:txBody>
                  <a:tcPr/>
                </a:tc>
                <a:extLst>
                  <a:ext uri="{0D108BD9-81ED-4DB2-BD59-A6C34878D82A}">
                    <a16:rowId xmlns:a16="http://schemas.microsoft.com/office/drawing/2014/main" xmlns="" val="10004"/>
                  </a:ext>
                </a:extLst>
              </a:tr>
            </a:tbl>
          </a:graphicData>
        </a:graphic>
      </p:graphicFrame>
      <p:sp>
        <p:nvSpPr>
          <p:cNvPr id="3" name="Rectangle 2"/>
          <p:cNvSpPr/>
          <p:nvPr/>
        </p:nvSpPr>
        <p:spPr>
          <a:xfrm>
            <a:off x="683568" y="188640"/>
            <a:ext cx="75608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Calibri" panose="020F0502020204030204" pitchFamily="34" charset="0"/>
                <a:cs typeface="Calibri" panose="020F0502020204030204" pitchFamily="34" charset="0"/>
              </a:rPr>
              <a:t>ADVANTAGES AND DISADVANTAGES OF RENEWABLE SOURCES OF ENERGY:-</a:t>
            </a:r>
          </a:p>
        </p:txBody>
      </p:sp>
    </p:spTree>
    <p:extLst>
      <p:ext uri="{BB962C8B-B14F-4D97-AF65-F5344CB8AC3E}">
        <p14:creationId xmlns:p14="http://schemas.microsoft.com/office/powerpoint/2010/main" val="69499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0360" y="332656"/>
            <a:ext cx="3883279" cy="707886"/>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000" b="1" cap="all" dirty="0" err="1" smtClean="0">
                <a:ln w="0"/>
                <a:solidFill>
                  <a:srgbClr val="7030A0"/>
                </a:solidFill>
                <a:effectLst>
                  <a:reflection blurRad="12700" stA="50000" endPos="50000" dist="5000" dir="5400000" sy="-100000" rotWithShape="0"/>
                </a:effectLst>
                <a:latin typeface="Arial Narrow" panose="020B0606020202030204" pitchFamily="34" charset="0"/>
              </a:rPr>
              <a:t>SolAR</a:t>
            </a:r>
            <a:r>
              <a:rPr lang="en-IN" sz="4000" b="1" cap="all" dirty="0" smtClean="0">
                <a:ln w="0"/>
                <a:solidFill>
                  <a:srgbClr val="7030A0"/>
                </a:solidFill>
                <a:effectLst>
                  <a:reflection blurRad="12700" stA="50000" endPos="50000" dist="5000" dir="5400000" sy="-100000" rotWithShape="0"/>
                </a:effectLst>
                <a:latin typeface="Arial Narrow" panose="020B0606020202030204" pitchFamily="34" charset="0"/>
              </a:rPr>
              <a:t> ENERGY</a:t>
            </a:r>
            <a:endParaRPr lang="en-IN" sz="4000" b="1" cap="all" dirty="0">
              <a:ln w="0"/>
              <a:solidFill>
                <a:srgbClr val="7030A0"/>
              </a:solidFill>
              <a:effectLst>
                <a:reflection blurRad="12700" stA="50000" endPos="50000" dist="5000" dir="5400000" sy="-100000" rotWithShape="0"/>
              </a:effectLst>
              <a:latin typeface="Arial Narrow" panose="020B0606020202030204" pitchFamily="34" charset="0"/>
            </a:endParaRPr>
          </a:p>
        </p:txBody>
      </p:sp>
      <p:sp>
        <p:nvSpPr>
          <p:cNvPr id="5" name="Rectangle 4"/>
          <p:cNvSpPr/>
          <p:nvPr/>
        </p:nvSpPr>
        <p:spPr>
          <a:xfrm>
            <a:off x="467544" y="1052736"/>
            <a:ext cx="8352928" cy="5909310"/>
          </a:xfrm>
          <a:prstGeom prst="rect">
            <a:avLst/>
          </a:prstGeom>
        </p:spPr>
        <p:txBody>
          <a:bodyPr wrap="square">
            <a:spAutoFit/>
          </a:bodyPr>
          <a:lstStyle/>
          <a:p>
            <a:pPr>
              <a:lnSpc>
                <a:spcPct val="150000"/>
              </a:lnSpc>
            </a:pPr>
            <a:r>
              <a:rPr lang="en-IN" sz="2100" dirty="0" err="1" smtClean="0">
                <a:solidFill>
                  <a:srgbClr val="FF0000"/>
                </a:solidFill>
                <a:latin typeface="Times New Roman" panose="02020603050405020304" pitchFamily="18" charset="0"/>
                <a:cs typeface="Times New Roman" panose="02020603050405020304" pitchFamily="18" charset="0"/>
              </a:rPr>
              <a:t>iNTRODUCTION</a:t>
            </a:r>
            <a:endParaRPr lang="en-IN" sz="2100" dirty="0" smtClean="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100" dirty="0" smtClean="0">
                <a:solidFill>
                  <a:srgbClr val="FF0000"/>
                </a:solidFill>
                <a:latin typeface="Times New Roman" panose="02020603050405020304" pitchFamily="18" charset="0"/>
                <a:cs typeface="Times New Roman" panose="02020603050405020304" pitchFamily="18" charset="0"/>
              </a:rPr>
              <a:t>'Solar</a:t>
            </a:r>
            <a:r>
              <a:rPr lang="en-IN" sz="2100" dirty="0">
                <a:solidFill>
                  <a:srgbClr val="FF0000"/>
                </a:solidFill>
                <a:latin typeface="Times New Roman" panose="02020603050405020304" pitchFamily="18" charset="0"/>
                <a:cs typeface="Times New Roman" panose="02020603050405020304" pitchFamily="18" charset="0"/>
              </a:rPr>
              <a:t>' is a Latin word for the sun and Energy is the ability to do work. So, we can define solar energy as energy obtained from the sun. </a:t>
            </a:r>
          </a:p>
          <a:p>
            <a:pPr marL="285750" indent="-285750">
              <a:lnSpc>
                <a:spcPct val="150000"/>
              </a:lnSpc>
              <a:buFont typeface="Arial" panose="020B0604020202020204" pitchFamily="34" charset="0"/>
              <a:buChar char="•"/>
            </a:pPr>
            <a:r>
              <a:rPr lang="en-IN" sz="2100" dirty="0">
                <a:solidFill>
                  <a:srgbClr val="FF0000"/>
                </a:solidFill>
                <a:latin typeface="Times New Roman" panose="02020603050405020304" pitchFamily="18" charset="0"/>
                <a:cs typeface="Times New Roman" panose="02020603050405020304" pitchFamily="18" charset="0"/>
              </a:rPr>
              <a:t>Nuclear fusion reactions taking place in the sun giving rise to electromagnetic radiations. 45% of these radiations, are absorbed by the earth.</a:t>
            </a:r>
          </a:p>
          <a:p>
            <a:pPr marL="285750" indent="-285750">
              <a:lnSpc>
                <a:spcPct val="150000"/>
              </a:lnSpc>
              <a:buFont typeface="Arial" panose="020B0604020202020204" pitchFamily="34" charset="0"/>
              <a:buChar char="•"/>
            </a:pPr>
            <a:r>
              <a:rPr lang="en-IN" sz="2100" dirty="0">
                <a:solidFill>
                  <a:srgbClr val="FF0000"/>
                </a:solidFill>
                <a:latin typeface="Times New Roman" panose="02020603050405020304" pitchFamily="18" charset="0"/>
                <a:cs typeface="Times New Roman" panose="02020603050405020304" pitchFamily="18" charset="0"/>
              </a:rPr>
              <a:t>One of the basic and natural use of solar energy is photosynthesis.</a:t>
            </a:r>
          </a:p>
          <a:p>
            <a:pPr marL="285750" indent="-285750">
              <a:lnSpc>
                <a:spcPct val="150000"/>
              </a:lnSpc>
              <a:buFont typeface="Arial" panose="020B0604020202020204" pitchFamily="34" charset="0"/>
              <a:buChar char="•"/>
            </a:pPr>
            <a:r>
              <a:rPr lang="en-IN" sz="2100" dirty="0">
                <a:solidFill>
                  <a:srgbClr val="FF0000"/>
                </a:solidFill>
                <a:latin typeface="Times New Roman" panose="02020603050405020304" pitchFamily="18" charset="0"/>
                <a:cs typeface="Times New Roman" panose="02020603050405020304" pitchFamily="18" charset="0"/>
              </a:rPr>
              <a:t>Solar energy is radiant light and heat energy from the Sun that is harnessed using a range of ever-evolving technologies such as solar heating, photovoltaics, solar thermal energy, solar architecture, molten salt power plants and artificial photosynthesis.</a:t>
            </a:r>
          </a:p>
          <a:p>
            <a:pPr marL="285750" indent="-285750">
              <a:lnSpc>
                <a:spcPct val="150000"/>
              </a:lnSpc>
              <a:buFont typeface="Arial" panose="020B0604020202020204" pitchFamily="34" charset="0"/>
              <a:buChar char="•"/>
            </a:pPr>
            <a:endParaRPr lang="en-IN" sz="2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74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commons/thumb/5/50/Breakdown_of_the_incoming_solar_energy.svg/853px-Breakdown_of_the_incoming_solar_energ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20880"/>
            <a:ext cx="8489105" cy="521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11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390364" y="476672"/>
            <a:ext cx="8354888" cy="699721"/>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600" dirty="0">
                <a:solidFill>
                  <a:srgbClr val="00B050"/>
                </a:solidFill>
                <a:latin typeface="Times New Roman" panose="02020603050405020304" pitchFamily="18" charset="0"/>
                <a:cs typeface="Times New Roman" panose="02020603050405020304" pitchFamily="18" charset="0"/>
              </a:rPr>
              <a:t>Reasons for using Solar energy:-</a:t>
            </a:r>
          </a:p>
        </p:txBody>
      </p:sp>
      <p:sp>
        <p:nvSpPr>
          <p:cNvPr id="3" name="Content Placeholder 2"/>
          <p:cNvSpPr>
            <a:spLocks noGrp="1"/>
          </p:cNvSpPr>
          <p:nvPr/>
        </p:nvSpPr>
        <p:spPr>
          <a:xfrm>
            <a:off x="1142245" y="1340768"/>
            <a:ext cx="7554416" cy="3982919"/>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Solar energy is a major renewable energy source with the potential to meet many of the challenges facing the world.</a:t>
            </a:r>
          </a:p>
          <a:p>
            <a:pPr marL="0" indent="0">
              <a:buNone/>
            </a:pPr>
            <a:r>
              <a:rPr lang="en-US" sz="2400" b="1" dirty="0">
                <a:latin typeface="Times New Roman" panose="02020603050405020304" pitchFamily="18" charset="0"/>
                <a:cs typeface="Times New Roman" panose="02020603050405020304" pitchFamily="18" charset="0"/>
              </a:rPr>
              <a:t>1) Solar Power Is Good for the Environment</a:t>
            </a:r>
          </a:p>
          <a:p>
            <a:pPr marL="0" indent="0">
              <a:buNone/>
            </a:pPr>
            <a:r>
              <a:rPr lang="en-US" sz="2400" b="1" dirty="0">
                <a:latin typeface="Times New Roman" panose="02020603050405020304" pitchFamily="18" charset="0"/>
                <a:cs typeface="Times New Roman" panose="02020603050405020304" pitchFamily="18" charset="0"/>
              </a:rPr>
              <a:t>2) Combats Climate change </a:t>
            </a:r>
          </a:p>
          <a:p>
            <a:pPr marL="0" indent="0">
              <a:buNone/>
            </a:pPr>
            <a:r>
              <a:rPr lang="en-US" sz="2400" b="1" dirty="0">
                <a:latin typeface="Times New Roman" panose="02020603050405020304" pitchFamily="18" charset="0"/>
                <a:cs typeface="Times New Roman" panose="02020603050405020304" pitchFamily="18" charset="0"/>
              </a:rPr>
              <a:t>3)Solar Power Causes Less Electricity Loss</a:t>
            </a:r>
          </a:p>
          <a:p>
            <a:pPr marL="0" indent="0">
              <a:buNone/>
            </a:pPr>
            <a:endParaRPr lang="en-US" sz="1600" dirty="0">
              <a:latin typeface="Arial Narrow" panose="020B0606020202030204" pitchFamily="34" charset="0"/>
            </a:endParaRPr>
          </a:p>
          <a:p>
            <a:endParaRPr lang="en-US" sz="1600" dirty="0">
              <a:latin typeface="Arial Narrow" panose="020B0606020202030204" pitchFamily="34" charset="0"/>
            </a:endParaRPr>
          </a:p>
          <a:p>
            <a:endParaRPr lang="en-US" sz="1600" dirty="0">
              <a:latin typeface="Arial Narrow" panose="020B0606020202030204" pitchFamily="34" charset="0"/>
            </a:endParaRPr>
          </a:p>
          <a:p>
            <a:endParaRPr lang="en-US" sz="1600" dirty="0">
              <a:latin typeface="Arial Narrow" panose="020B0606020202030204" pitchFamily="34" charset="0"/>
            </a:endParaRPr>
          </a:p>
        </p:txBody>
      </p:sp>
      <p:pic>
        <p:nvPicPr>
          <p:cNvPr id="1026" name="Picture 2" descr="Image result for ADVANTAGES OF SOLAR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332" y="3598473"/>
            <a:ext cx="6844952" cy="276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38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85800" y="556419"/>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2800" b="1" dirty="0"/>
              <a:t>Advantages of Using Solar Energy</a:t>
            </a:r>
          </a:p>
        </p:txBody>
      </p:sp>
      <p:sp>
        <p:nvSpPr>
          <p:cNvPr id="5" name="Content Placeholder 2"/>
          <p:cNvSpPr>
            <a:spLocks noGrp="1"/>
          </p:cNvSpPr>
          <p:nvPr/>
        </p:nvSpPr>
        <p:spPr>
          <a:xfrm>
            <a:off x="676456" y="2276873"/>
            <a:ext cx="4534272" cy="2939236"/>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50000"/>
              </a:lnSpc>
            </a:pPr>
            <a:r>
              <a:rPr lang="en-US" sz="2000" dirty="0"/>
              <a:t>Renewable energy source available free of cost</a:t>
            </a:r>
          </a:p>
          <a:p>
            <a:pPr>
              <a:lnSpc>
                <a:spcPct val="150000"/>
              </a:lnSpc>
            </a:pPr>
            <a:r>
              <a:rPr lang="en-US" sz="2000" dirty="0"/>
              <a:t>Clean and pollution free</a:t>
            </a:r>
          </a:p>
          <a:p>
            <a:pPr>
              <a:lnSpc>
                <a:spcPct val="150000"/>
              </a:lnSpc>
            </a:pPr>
            <a:r>
              <a:rPr lang="en-US" sz="2000" dirty="0"/>
              <a:t>The source does not deplete with use</a:t>
            </a:r>
          </a:p>
          <a:p>
            <a:pPr>
              <a:lnSpc>
                <a:spcPct val="150000"/>
              </a:lnSpc>
            </a:pPr>
            <a:r>
              <a:rPr lang="en-US" sz="2000" dirty="0"/>
              <a:t>Available naturally in every consumer’s premises</a:t>
            </a:r>
          </a:p>
        </p:txBody>
      </p:sp>
      <p:pic>
        <p:nvPicPr>
          <p:cNvPr id="2050" name="Picture 2" descr="Image result for ADVANTAGES OF SOLAR ENER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1959382"/>
            <a:ext cx="3672408" cy="293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6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7488832" cy="523220"/>
          </a:xfrm>
          <a:prstGeom prst="rect">
            <a:avLst/>
          </a:prstGeom>
          <a:noFill/>
        </p:spPr>
        <p:txBody>
          <a:bodyPr wrap="square" rtlCol="0">
            <a:spAutoFit/>
          </a:bodyPr>
          <a:lstStyle/>
          <a:p>
            <a:pPr algn="ctr"/>
            <a:r>
              <a:rPr lang="en-IN" sz="2800" b="1" dirty="0">
                <a:latin typeface="Arial Narrow" panose="020B0606020202030204" pitchFamily="34" charset="0"/>
              </a:rPr>
              <a:t>LIMITATIONS OF USING SOLAR ENERGY:-</a:t>
            </a:r>
          </a:p>
        </p:txBody>
      </p:sp>
      <p:sp>
        <p:nvSpPr>
          <p:cNvPr id="5" name="Content Placeholder 2"/>
          <p:cNvSpPr>
            <a:spLocks noGrp="1"/>
          </p:cNvSpPr>
          <p:nvPr/>
        </p:nvSpPr>
        <p:spPr>
          <a:xfrm>
            <a:off x="685800" y="1196752"/>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50000"/>
              </a:lnSpc>
              <a:buAutoNum type="arabicParenR"/>
            </a:pPr>
            <a:endParaRPr lang="en-US" sz="2400" dirty="0">
              <a:latin typeface="Arial Narrow" panose="020B0606020202030204" pitchFamily="34" charset="0"/>
            </a:endParaRPr>
          </a:p>
          <a:p>
            <a:pPr>
              <a:lnSpc>
                <a:spcPct val="150000"/>
              </a:lnSpc>
              <a:buAutoNum type="arabicParenR"/>
            </a:pPr>
            <a:r>
              <a:rPr lang="en-US" sz="2400" dirty="0">
                <a:latin typeface="Arial Narrow" panose="020B0606020202030204" pitchFamily="34" charset="0"/>
              </a:rPr>
              <a:t>Uneconomical</a:t>
            </a:r>
          </a:p>
          <a:p>
            <a:pPr>
              <a:lnSpc>
                <a:spcPct val="150000"/>
              </a:lnSpc>
              <a:buFont typeface="Arial" panose="020B0604020202020204" pitchFamily="34" charset="0"/>
              <a:buAutoNum type="arabicParenR"/>
            </a:pPr>
            <a:r>
              <a:rPr lang="en-US" sz="2400" dirty="0">
                <a:latin typeface="Arial Narrow" panose="020B0606020202030204" pitchFamily="34" charset="0"/>
              </a:rPr>
              <a:t>Weather Dependent </a:t>
            </a:r>
          </a:p>
          <a:p>
            <a:pPr>
              <a:lnSpc>
                <a:spcPct val="150000"/>
              </a:lnSpc>
              <a:buFont typeface="Arial" panose="020B0604020202020204" pitchFamily="34" charset="0"/>
              <a:buAutoNum type="arabicParenR"/>
            </a:pPr>
            <a:r>
              <a:rPr lang="en-US" sz="2400" dirty="0">
                <a:latin typeface="Arial Narrow" panose="020B0606020202030204" pitchFamily="34" charset="0"/>
              </a:rPr>
              <a:t>Solar Energy Storage Is Expensive </a:t>
            </a:r>
          </a:p>
          <a:p>
            <a:pPr>
              <a:lnSpc>
                <a:spcPct val="150000"/>
              </a:lnSpc>
              <a:buFont typeface="Arial" panose="020B0604020202020204" pitchFamily="34" charset="0"/>
              <a:buAutoNum type="arabicParenR"/>
            </a:pPr>
            <a:r>
              <a:rPr lang="en-US" sz="2400" dirty="0">
                <a:latin typeface="Arial Narrow" panose="020B0606020202030204" pitchFamily="34" charset="0"/>
              </a:rPr>
              <a:t>Uses a Lot of Space</a:t>
            </a:r>
          </a:p>
          <a:p>
            <a:pPr>
              <a:lnSpc>
                <a:spcPct val="150000"/>
              </a:lnSpc>
              <a:buFont typeface="Arial" panose="020B0604020202020204" pitchFamily="34" charset="0"/>
              <a:buAutoNum type="arabicParenR"/>
            </a:pPr>
            <a:r>
              <a:rPr lang="en-US" sz="2400" dirty="0">
                <a:latin typeface="Arial Narrow" panose="020B0606020202030204" pitchFamily="34" charset="0"/>
              </a:rPr>
              <a:t>Still in developmental stage</a:t>
            </a:r>
          </a:p>
          <a:p>
            <a:pPr>
              <a:lnSpc>
                <a:spcPct val="150000"/>
              </a:lnSpc>
              <a:buAutoNum type="arabicParenR"/>
            </a:pPr>
            <a:endParaRPr lang="en-US" sz="1600" dirty="0">
              <a:latin typeface="Arial Narrow" panose="020B0606020202030204" pitchFamily="34" charset="0"/>
            </a:endParaRPr>
          </a:p>
        </p:txBody>
      </p:sp>
      <p:pic>
        <p:nvPicPr>
          <p:cNvPr id="3074" name="Picture 2" descr="Image result for limitations of solar energy"/>
          <p:cNvPicPr>
            <a:picLocks noChangeAspect="1" noChangeArrowheads="1"/>
          </p:cNvPicPr>
          <p:nvPr/>
        </p:nvPicPr>
        <p:blipFill rotWithShape="1">
          <a:blip r:embed="rId2">
            <a:extLst>
              <a:ext uri="{28A0092B-C50C-407E-A947-70E740481C1C}">
                <a14:useLocalDpi xmlns:a14="http://schemas.microsoft.com/office/drawing/2010/main" val="0"/>
              </a:ext>
            </a:extLst>
          </a:blip>
          <a:srcRect l="9790" r="13157"/>
          <a:stretch/>
        </p:blipFill>
        <p:spPr bwMode="auto">
          <a:xfrm>
            <a:off x="5377458" y="3919146"/>
            <a:ext cx="2938958" cy="15815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limitations of solar ener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0208" y="1340768"/>
            <a:ext cx="2938958" cy="158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648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630</TotalTime>
  <Words>1073</Words>
  <Application>Microsoft Office PowerPoint</Application>
  <PresentationFormat>On-screen Show (4:3)</PresentationFormat>
  <Paragraphs>164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Aspect</vt:lpstr>
      <vt:lpstr>RENEWABLE ENERGY</vt:lpstr>
      <vt:lpstr>PowerPoint Presentation</vt:lpstr>
      <vt:lpstr>Need for Renewable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kick off!!!!</dc:creator>
  <cp:lastModifiedBy>Admin</cp:lastModifiedBy>
  <cp:revision>56</cp:revision>
  <dcterms:created xsi:type="dcterms:W3CDTF">2017-11-25T07:05:28Z</dcterms:created>
  <dcterms:modified xsi:type="dcterms:W3CDTF">2023-11-02T04:47:13Z</dcterms:modified>
</cp:coreProperties>
</file>