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0" r:id="rId1"/>
    <p:sldMasterId id="2147483852" r:id="rId2"/>
  </p:sldMasterIdLst>
  <p:notesMasterIdLst>
    <p:notesMasterId r:id="rId25"/>
  </p:notesMasterIdLst>
  <p:handoutMasterIdLst>
    <p:handoutMasterId r:id="rId26"/>
  </p:handoutMasterIdLst>
  <p:sldIdLst>
    <p:sldId id="267" r:id="rId3"/>
    <p:sldId id="257" r:id="rId4"/>
    <p:sldId id="258" r:id="rId5"/>
    <p:sldId id="311" r:id="rId6"/>
    <p:sldId id="268" r:id="rId7"/>
    <p:sldId id="317" r:id="rId8"/>
    <p:sldId id="316" r:id="rId9"/>
    <p:sldId id="315" r:id="rId10"/>
    <p:sldId id="314" r:id="rId11"/>
    <p:sldId id="313" r:id="rId12"/>
    <p:sldId id="319" r:id="rId13"/>
    <p:sldId id="266" r:id="rId14"/>
    <p:sldId id="260" r:id="rId15"/>
    <p:sldId id="273" r:id="rId16"/>
    <p:sldId id="270" r:id="rId17"/>
    <p:sldId id="271" r:id="rId18"/>
    <p:sldId id="312" r:id="rId19"/>
    <p:sldId id="323" r:id="rId20"/>
    <p:sldId id="309" r:id="rId21"/>
    <p:sldId id="324" r:id="rId22"/>
    <p:sldId id="325" r:id="rId23"/>
    <p:sldId id="31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48F871-304F-4958-9913-3644946A9DD9}" v="78" dt="2023-10-23T12:00:34.848"/>
    <p1510:client id="{4D17F9E8-54A4-DB3B-694C-73F46726B573}" v="165" dt="2023-10-23T05:02:36.460"/>
    <p1510:client id="{690894A8-5F43-1ACA-A710-FD440825C3CA}" v="363" dt="2023-10-24T16:36:09.878"/>
    <p1510:client id="{9BF566FB-7A03-BFDD-62A2-D2956695B23F}" v="808" dt="2023-10-24T13:44:25.605"/>
    <p1510:client id="{FCE16EEF-C9DC-2B5E-6CA1-7857C7B2A485}" v="9" dt="2023-10-24T15:06:55.182"/>
  </p1510:revLst>
</p1510:revInfo>
</file>

<file path=ppt/tableStyles.xml><?xml version="1.0" encoding="utf-8"?>
<a:tblStyleLst xmlns:a="http://schemas.openxmlformats.org/drawingml/2006/main" def="{5DA37D80-6434-44D0-A028-1B22A696006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6" d="100"/>
          <a:sy n="76" d="100"/>
        </p:scale>
        <p:origin x="1104" y="78"/>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BD6A39-C5F6-474E-9BFF-DFE8525C4513}" type="doc">
      <dgm:prSet loTypeId="urn:microsoft.com/office/officeart/2005/8/layout/chevron1" loCatId="process" qsTypeId="urn:microsoft.com/office/officeart/2005/8/quickstyle/simple1" qsCatId="simple" csTypeId="urn:microsoft.com/office/officeart/2005/8/colors/accent1_2" csCatId="accent1" phldr="1"/>
      <dgm:spPr/>
    </dgm:pt>
    <dgm:pt modelId="{D2C5024A-79CF-4D6B-8CB6-D8056EE90B02}">
      <dgm:prSet phldrT="[Text]" phldr="0"/>
      <dgm:spPr/>
      <dgm:t>
        <a:bodyPr/>
        <a:lstStyle/>
        <a:p>
          <a:r>
            <a:rPr lang="en-US" dirty="0">
              <a:latin typeface="Georgia"/>
            </a:rPr>
            <a:t>Electric current is passed</a:t>
          </a:r>
          <a:endParaRPr lang="en-US" dirty="0"/>
        </a:p>
      </dgm:t>
    </dgm:pt>
    <dgm:pt modelId="{B38DA02C-7D82-4942-9D7C-8FC418C443DA}" type="parTrans" cxnId="{2E9CFE50-F8F3-462F-B87D-8905F8911171}">
      <dgm:prSet/>
      <dgm:spPr/>
      <dgm:t>
        <a:bodyPr/>
        <a:lstStyle/>
        <a:p>
          <a:endParaRPr lang="en-IN"/>
        </a:p>
      </dgm:t>
    </dgm:pt>
    <dgm:pt modelId="{111CA99D-A407-4590-A151-9B5FD3414168}" type="sibTrans" cxnId="{2E9CFE50-F8F3-462F-B87D-8905F8911171}">
      <dgm:prSet/>
      <dgm:spPr/>
      <dgm:t>
        <a:bodyPr/>
        <a:lstStyle/>
        <a:p>
          <a:endParaRPr lang="en-IN"/>
        </a:p>
      </dgm:t>
    </dgm:pt>
    <dgm:pt modelId="{1559074C-63F0-44A7-89E6-0CB0FC646608}">
      <dgm:prSet phldrT="[Text]" phldr="0"/>
      <dgm:spPr/>
      <dgm:t>
        <a:bodyPr/>
        <a:lstStyle/>
        <a:p>
          <a:pPr rtl="0"/>
          <a:r>
            <a:rPr lang="en-US" dirty="0">
              <a:latin typeface="Georgia"/>
            </a:rPr>
            <a:t>Resistance is converted to TDS value</a:t>
          </a:r>
          <a:endParaRPr lang="en-US" dirty="0"/>
        </a:p>
      </dgm:t>
    </dgm:pt>
    <dgm:pt modelId="{3B232085-4AC4-43EC-9ED5-ECBBFF25EE15}" type="parTrans" cxnId="{E4D06B06-BBA2-4529-82FE-92789BBFC0C8}">
      <dgm:prSet/>
      <dgm:spPr/>
      <dgm:t>
        <a:bodyPr/>
        <a:lstStyle/>
        <a:p>
          <a:endParaRPr lang="en-IN"/>
        </a:p>
      </dgm:t>
    </dgm:pt>
    <dgm:pt modelId="{C4421D8A-F785-4964-A025-FB23DEF876DA}" type="sibTrans" cxnId="{E4D06B06-BBA2-4529-82FE-92789BBFC0C8}">
      <dgm:prSet/>
      <dgm:spPr/>
      <dgm:t>
        <a:bodyPr/>
        <a:lstStyle/>
        <a:p>
          <a:endParaRPr lang="en-IN"/>
        </a:p>
      </dgm:t>
    </dgm:pt>
    <dgm:pt modelId="{4FA09148-0BC7-4F56-9F0F-974E0580BF5C}">
      <dgm:prSet phldrT="[Text]" phldr="0"/>
      <dgm:spPr/>
      <dgm:t>
        <a:bodyPr/>
        <a:lstStyle/>
        <a:p>
          <a:pPr rtl="0"/>
          <a:r>
            <a:rPr lang="en-US" dirty="0">
              <a:latin typeface="Georgia"/>
            </a:rPr>
            <a:t>Esp32 send data through Wi-Fi</a:t>
          </a:r>
          <a:endParaRPr lang="en-US" dirty="0"/>
        </a:p>
      </dgm:t>
    </dgm:pt>
    <dgm:pt modelId="{0CAA58E7-18B8-4B19-BCF9-3493E4795E75}" type="parTrans" cxnId="{7324741F-5C4C-451C-9F89-0558DAB8C6C6}">
      <dgm:prSet/>
      <dgm:spPr/>
      <dgm:t>
        <a:bodyPr/>
        <a:lstStyle/>
        <a:p>
          <a:endParaRPr lang="en-IN"/>
        </a:p>
      </dgm:t>
    </dgm:pt>
    <dgm:pt modelId="{A4EC2F23-AA73-4A64-B5D0-355A52ED9753}" type="sibTrans" cxnId="{7324741F-5C4C-451C-9F89-0558DAB8C6C6}">
      <dgm:prSet/>
      <dgm:spPr/>
      <dgm:t>
        <a:bodyPr/>
        <a:lstStyle/>
        <a:p>
          <a:endParaRPr lang="en-IN"/>
        </a:p>
      </dgm:t>
    </dgm:pt>
    <dgm:pt modelId="{27B57BC3-6B00-41FD-BE39-B06439F8ECF0}">
      <dgm:prSet phldr="0"/>
      <dgm:spPr/>
      <dgm:t>
        <a:bodyPr/>
        <a:lstStyle/>
        <a:p>
          <a:pPr rtl="0"/>
          <a:r>
            <a:rPr lang="en-US" dirty="0">
              <a:latin typeface="Georgia"/>
            </a:rPr>
            <a:t>TDS sensor goes back to its original position</a:t>
          </a:r>
        </a:p>
      </dgm:t>
    </dgm:pt>
    <dgm:pt modelId="{59FE0C04-8A9E-46FF-B67B-AB9AAA2A2176}" type="parTrans" cxnId="{7D604082-9006-4644-9299-F513F7B7B9AA}">
      <dgm:prSet/>
      <dgm:spPr/>
      <dgm:t>
        <a:bodyPr/>
        <a:lstStyle/>
        <a:p>
          <a:endParaRPr lang="en-IN"/>
        </a:p>
      </dgm:t>
    </dgm:pt>
    <dgm:pt modelId="{A701516E-71FB-46B5-BCB6-15BAF861430F}" type="sibTrans" cxnId="{7D604082-9006-4644-9299-F513F7B7B9AA}">
      <dgm:prSet/>
      <dgm:spPr/>
      <dgm:t>
        <a:bodyPr/>
        <a:lstStyle/>
        <a:p>
          <a:endParaRPr lang="en-IN"/>
        </a:p>
      </dgm:t>
    </dgm:pt>
    <dgm:pt modelId="{A580311B-E88B-470B-A532-F2AB3F7944B5}">
      <dgm:prSet phldr="0"/>
      <dgm:spPr/>
      <dgm:t>
        <a:bodyPr/>
        <a:lstStyle/>
        <a:p>
          <a:pPr rtl="0"/>
          <a:r>
            <a:rPr lang="en-US" dirty="0">
              <a:latin typeface="Georgia"/>
            </a:rPr>
            <a:t>TDS sensor probe are dipped in water </a:t>
          </a:r>
        </a:p>
      </dgm:t>
    </dgm:pt>
    <dgm:pt modelId="{55C02514-5D17-46EA-B9A5-DC8D96A9535B}" type="parTrans" cxnId="{31EE9B88-3BA7-4F4C-BB9B-43AB8E348B32}">
      <dgm:prSet/>
      <dgm:spPr/>
      <dgm:t>
        <a:bodyPr/>
        <a:lstStyle/>
        <a:p>
          <a:endParaRPr lang="en-IN"/>
        </a:p>
      </dgm:t>
    </dgm:pt>
    <dgm:pt modelId="{1F213CFF-F998-4BDD-B466-40BB9CAA0804}" type="sibTrans" cxnId="{31EE9B88-3BA7-4F4C-BB9B-43AB8E348B32}">
      <dgm:prSet/>
      <dgm:spPr/>
      <dgm:t>
        <a:bodyPr/>
        <a:lstStyle/>
        <a:p>
          <a:endParaRPr lang="en-IN"/>
        </a:p>
      </dgm:t>
    </dgm:pt>
    <dgm:pt modelId="{01028696-F506-4FDD-9185-120221DF1946}" type="pres">
      <dgm:prSet presAssocID="{32BD6A39-C5F6-474E-9BFF-DFE8525C4513}" presName="Name0" presStyleCnt="0">
        <dgm:presLayoutVars>
          <dgm:dir/>
          <dgm:animLvl val="lvl"/>
          <dgm:resizeHandles val="exact"/>
        </dgm:presLayoutVars>
      </dgm:prSet>
      <dgm:spPr/>
    </dgm:pt>
    <dgm:pt modelId="{CE6E7519-0910-4B69-9C59-B29C4F845CE6}" type="pres">
      <dgm:prSet presAssocID="{A580311B-E88B-470B-A532-F2AB3F7944B5}" presName="parTxOnly" presStyleLbl="node1" presStyleIdx="0" presStyleCnt="5">
        <dgm:presLayoutVars>
          <dgm:chMax val="0"/>
          <dgm:chPref val="0"/>
          <dgm:bulletEnabled val="1"/>
        </dgm:presLayoutVars>
      </dgm:prSet>
      <dgm:spPr/>
    </dgm:pt>
    <dgm:pt modelId="{E617F3B0-A5F5-4BAB-A33D-FA1F67FB67B1}" type="pres">
      <dgm:prSet presAssocID="{1F213CFF-F998-4BDD-B466-40BB9CAA0804}" presName="parTxOnlySpace" presStyleCnt="0"/>
      <dgm:spPr/>
    </dgm:pt>
    <dgm:pt modelId="{EA5AD48A-C9AE-442B-B4A8-6C06B7C4E7A8}" type="pres">
      <dgm:prSet presAssocID="{D2C5024A-79CF-4D6B-8CB6-D8056EE90B02}" presName="parTxOnly" presStyleLbl="node1" presStyleIdx="1" presStyleCnt="5">
        <dgm:presLayoutVars>
          <dgm:chMax val="0"/>
          <dgm:chPref val="0"/>
          <dgm:bulletEnabled val="1"/>
        </dgm:presLayoutVars>
      </dgm:prSet>
      <dgm:spPr/>
    </dgm:pt>
    <dgm:pt modelId="{1073BE14-BCCA-4098-85C0-2892EBF1FD0B}" type="pres">
      <dgm:prSet presAssocID="{111CA99D-A407-4590-A151-9B5FD3414168}" presName="parTxOnlySpace" presStyleCnt="0"/>
      <dgm:spPr/>
    </dgm:pt>
    <dgm:pt modelId="{FACDAFFB-46AD-4528-8179-81D0BA9BF893}" type="pres">
      <dgm:prSet presAssocID="{1559074C-63F0-44A7-89E6-0CB0FC646608}" presName="parTxOnly" presStyleLbl="node1" presStyleIdx="2" presStyleCnt="5">
        <dgm:presLayoutVars>
          <dgm:chMax val="0"/>
          <dgm:chPref val="0"/>
          <dgm:bulletEnabled val="1"/>
        </dgm:presLayoutVars>
      </dgm:prSet>
      <dgm:spPr/>
    </dgm:pt>
    <dgm:pt modelId="{2601BF11-6FEF-42FC-8034-223EAC714D05}" type="pres">
      <dgm:prSet presAssocID="{C4421D8A-F785-4964-A025-FB23DEF876DA}" presName="parTxOnlySpace" presStyleCnt="0"/>
      <dgm:spPr/>
    </dgm:pt>
    <dgm:pt modelId="{B93FF15D-EB86-4241-93A0-B475CBC656D1}" type="pres">
      <dgm:prSet presAssocID="{4FA09148-0BC7-4F56-9F0F-974E0580BF5C}" presName="parTxOnly" presStyleLbl="node1" presStyleIdx="3" presStyleCnt="5">
        <dgm:presLayoutVars>
          <dgm:chMax val="0"/>
          <dgm:chPref val="0"/>
          <dgm:bulletEnabled val="1"/>
        </dgm:presLayoutVars>
      </dgm:prSet>
      <dgm:spPr/>
    </dgm:pt>
    <dgm:pt modelId="{31C3E6BA-0F37-4349-A60D-DC292455EC35}" type="pres">
      <dgm:prSet presAssocID="{A4EC2F23-AA73-4A64-B5D0-355A52ED9753}" presName="parTxOnlySpace" presStyleCnt="0"/>
      <dgm:spPr/>
    </dgm:pt>
    <dgm:pt modelId="{D9B683F8-42AB-44E3-B8D7-71B015CBCF00}" type="pres">
      <dgm:prSet presAssocID="{27B57BC3-6B00-41FD-BE39-B06439F8ECF0}" presName="parTxOnly" presStyleLbl="node1" presStyleIdx="4" presStyleCnt="5">
        <dgm:presLayoutVars>
          <dgm:chMax val="0"/>
          <dgm:chPref val="0"/>
          <dgm:bulletEnabled val="1"/>
        </dgm:presLayoutVars>
      </dgm:prSet>
      <dgm:spPr/>
    </dgm:pt>
  </dgm:ptLst>
  <dgm:cxnLst>
    <dgm:cxn modelId="{E4D06B06-BBA2-4529-82FE-92789BBFC0C8}" srcId="{32BD6A39-C5F6-474E-9BFF-DFE8525C4513}" destId="{1559074C-63F0-44A7-89E6-0CB0FC646608}" srcOrd="2" destOrd="0" parTransId="{3B232085-4AC4-43EC-9ED5-ECBBFF25EE15}" sibTransId="{C4421D8A-F785-4964-A025-FB23DEF876DA}"/>
    <dgm:cxn modelId="{9F229509-4D23-4436-AF78-CB7877F0B2EB}" type="presOf" srcId="{1559074C-63F0-44A7-89E6-0CB0FC646608}" destId="{FACDAFFB-46AD-4528-8179-81D0BA9BF893}" srcOrd="0" destOrd="0" presId="urn:microsoft.com/office/officeart/2005/8/layout/chevron1"/>
    <dgm:cxn modelId="{7324741F-5C4C-451C-9F89-0558DAB8C6C6}" srcId="{32BD6A39-C5F6-474E-9BFF-DFE8525C4513}" destId="{4FA09148-0BC7-4F56-9F0F-974E0580BF5C}" srcOrd="3" destOrd="0" parTransId="{0CAA58E7-18B8-4B19-BCF9-3493E4795E75}" sibTransId="{A4EC2F23-AA73-4A64-B5D0-355A52ED9753}"/>
    <dgm:cxn modelId="{42BDA02F-8BA1-4E7E-91C0-59C3E0A297F1}" type="presOf" srcId="{4FA09148-0BC7-4F56-9F0F-974E0580BF5C}" destId="{B93FF15D-EB86-4241-93A0-B475CBC656D1}" srcOrd="0" destOrd="0" presId="urn:microsoft.com/office/officeart/2005/8/layout/chevron1"/>
    <dgm:cxn modelId="{B6AAAA6D-2E54-4F8C-BDEF-E6C2CFDC49CE}" type="presOf" srcId="{A580311B-E88B-470B-A532-F2AB3F7944B5}" destId="{CE6E7519-0910-4B69-9C59-B29C4F845CE6}" srcOrd="0" destOrd="0" presId="urn:microsoft.com/office/officeart/2005/8/layout/chevron1"/>
    <dgm:cxn modelId="{2E9CFE50-F8F3-462F-B87D-8905F8911171}" srcId="{32BD6A39-C5F6-474E-9BFF-DFE8525C4513}" destId="{D2C5024A-79CF-4D6B-8CB6-D8056EE90B02}" srcOrd="1" destOrd="0" parTransId="{B38DA02C-7D82-4942-9D7C-8FC418C443DA}" sibTransId="{111CA99D-A407-4590-A151-9B5FD3414168}"/>
    <dgm:cxn modelId="{7D604082-9006-4644-9299-F513F7B7B9AA}" srcId="{32BD6A39-C5F6-474E-9BFF-DFE8525C4513}" destId="{27B57BC3-6B00-41FD-BE39-B06439F8ECF0}" srcOrd="4" destOrd="0" parTransId="{59FE0C04-8A9E-46FF-B67B-AB9AAA2A2176}" sibTransId="{A701516E-71FB-46B5-BCB6-15BAF861430F}"/>
    <dgm:cxn modelId="{31EE9B88-3BA7-4F4C-BB9B-43AB8E348B32}" srcId="{32BD6A39-C5F6-474E-9BFF-DFE8525C4513}" destId="{A580311B-E88B-470B-A532-F2AB3F7944B5}" srcOrd="0" destOrd="0" parTransId="{55C02514-5D17-46EA-B9A5-DC8D96A9535B}" sibTransId="{1F213CFF-F998-4BDD-B466-40BB9CAA0804}"/>
    <dgm:cxn modelId="{E6E8B992-27AC-4C3D-82B8-20F66BA49C60}" type="presOf" srcId="{D2C5024A-79CF-4D6B-8CB6-D8056EE90B02}" destId="{EA5AD48A-C9AE-442B-B4A8-6C06B7C4E7A8}" srcOrd="0" destOrd="0" presId="urn:microsoft.com/office/officeart/2005/8/layout/chevron1"/>
    <dgm:cxn modelId="{2538E9D0-69CF-4373-82E3-03FFFBB0C74F}" type="presOf" srcId="{27B57BC3-6B00-41FD-BE39-B06439F8ECF0}" destId="{D9B683F8-42AB-44E3-B8D7-71B015CBCF00}" srcOrd="0" destOrd="0" presId="urn:microsoft.com/office/officeart/2005/8/layout/chevron1"/>
    <dgm:cxn modelId="{275F45D3-4760-4C12-894A-79326539ADBC}" type="presOf" srcId="{32BD6A39-C5F6-474E-9BFF-DFE8525C4513}" destId="{01028696-F506-4FDD-9185-120221DF1946}" srcOrd="0" destOrd="0" presId="urn:microsoft.com/office/officeart/2005/8/layout/chevron1"/>
    <dgm:cxn modelId="{84725611-7D39-4A35-84AA-9B95BC16E042}" type="presParOf" srcId="{01028696-F506-4FDD-9185-120221DF1946}" destId="{CE6E7519-0910-4B69-9C59-B29C4F845CE6}" srcOrd="0" destOrd="0" presId="urn:microsoft.com/office/officeart/2005/8/layout/chevron1"/>
    <dgm:cxn modelId="{DD260A02-BEB5-428F-8597-EABEB1E0B1FB}" type="presParOf" srcId="{01028696-F506-4FDD-9185-120221DF1946}" destId="{E617F3B0-A5F5-4BAB-A33D-FA1F67FB67B1}" srcOrd="1" destOrd="0" presId="urn:microsoft.com/office/officeart/2005/8/layout/chevron1"/>
    <dgm:cxn modelId="{71F6BEF6-1958-4C3E-B216-3E998F3D1669}" type="presParOf" srcId="{01028696-F506-4FDD-9185-120221DF1946}" destId="{EA5AD48A-C9AE-442B-B4A8-6C06B7C4E7A8}" srcOrd="2" destOrd="0" presId="urn:microsoft.com/office/officeart/2005/8/layout/chevron1"/>
    <dgm:cxn modelId="{503C031E-80ED-4636-B6AB-D1BA7F163870}" type="presParOf" srcId="{01028696-F506-4FDD-9185-120221DF1946}" destId="{1073BE14-BCCA-4098-85C0-2892EBF1FD0B}" srcOrd="3" destOrd="0" presId="urn:microsoft.com/office/officeart/2005/8/layout/chevron1"/>
    <dgm:cxn modelId="{42D99AE7-9041-43F6-B02A-66BF6DC070E7}" type="presParOf" srcId="{01028696-F506-4FDD-9185-120221DF1946}" destId="{FACDAFFB-46AD-4528-8179-81D0BA9BF893}" srcOrd="4" destOrd="0" presId="urn:microsoft.com/office/officeart/2005/8/layout/chevron1"/>
    <dgm:cxn modelId="{0A7239A2-FDFD-49E3-99C7-2439AC88455E}" type="presParOf" srcId="{01028696-F506-4FDD-9185-120221DF1946}" destId="{2601BF11-6FEF-42FC-8034-223EAC714D05}" srcOrd="5" destOrd="0" presId="urn:microsoft.com/office/officeart/2005/8/layout/chevron1"/>
    <dgm:cxn modelId="{237A7C5C-EB4A-4A0A-9CEA-93881A7EBBC9}" type="presParOf" srcId="{01028696-F506-4FDD-9185-120221DF1946}" destId="{B93FF15D-EB86-4241-93A0-B475CBC656D1}" srcOrd="6" destOrd="0" presId="urn:microsoft.com/office/officeart/2005/8/layout/chevron1"/>
    <dgm:cxn modelId="{B91C7BCF-743A-4BE2-B865-277212C9F2B6}" type="presParOf" srcId="{01028696-F506-4FDD-9185-120221DF1946}" destId="{31C3E6BA-0F37-4349-A60D-DC292455EC35}" srcOrd="7" destOrd="0" presId="urn:microsoft.com/office/officeart/2005/8/layout/chevron1"/>
    <dgm:cxn modelId="{F34C66FF-F621-467D-B856-AB41A7E14019}" type="presParOf" srcId="{01028696-F506-4FDD-9185-120221DF1946}" destId="{D9B683F8-42AB-44E3-B8D7-71B015CBCF00}"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5686903-B6F9-461E-94DF-0EE5CAE73C1D}" type="doc">
      <dgm:prSet loTypeId="urn:microsoft.com/office/officeart/2005/8/layout/chevron1" loCatId="process" qsTypeId="urn:microsoft.com/office/officeart/2005/8/quickstyle/simple1" qsCatId="simple" csTypeId="urn:microsoft.com/office/officeart/2005/8/colors/accent1_2" csCatId="accent1" phldr="1"/>
      <dgm:spPr/>
    </dgm:pt>
    <dgm:pt modelId="{756ECF91-1989-4619-BDD6-3F5A80F096B6}">
      <dgm:prSet phldrT="[Text]" phldr="0"/>
      <dgm:spPr/>
      <dgm:t>
        <a:bodyPr/>
        <a:lstStyle/>
        <a:p>
          <a:pPr rtl="0"/>
          <a:r>
            <a:rPr lang="en-US" dirty="0">
              <a:latin typeface="Georgia"/>
            </a:rPr>
            <a:t>Temperature sensor(DS18B20WP) measures temperature</a:t>
          </a:r>
          <a:endParaRPr lang="en-US" dirty="0"/>
        </a:p>
      </dgm:t>
    </dgm:pt>
    <dgm:pt modelId="{297E2ACA-6CC2-4137-A339-58758CEE36EC}" type="parTrans" cxnId="{15E25968-F913-4213-9506-81BCBC6A5E59}">
      <dgm:prSet/>
      <dgm:spPr/>
      <dgm:t>
        <a:bodyPr/>
        <a:lstStyle/>
        <a:p>
          <a:endParaRPr lang="en-IN"/>
        </a:p>
      </dgm:t>
    </dgm:pt>
    <dgm:pt modelId="{39FBFFC7-259A-4B7D-B4D1-F5572D1B16E0}" type="sibTrans" cxnId="{15E25968-F913-4213-9506-81BCBC6A5E59}">
      <dgm:prSet/>
      <dgm:spPr/>
      <dgm:t>
        <a:bodyPr/>
        <a:lstStyle/>
        <a:p>
          <a:endParaRPr lang="en-IN"/>
        </a:p>
      </dgm:t>
    </dgm:pt>
    <dgm:pt modelId="{6C3A9ECF-2B06-4EBB-B370-ACE211C07076}">
      <dgm:prSet phldrT="[Text]" phldr="0"/>
      <dgm:spPr/>
      <dgm:t>
        <a:bodyPr/>
        <a:lstStyle/>
        <a:p>
          <a:pPr rtl="0"/>
          <a:r>
            <a:rPr lang="en-US" dirty="0">
              <a:latin typeface="Georgia"/>
            </a:rPr>
            <a:t>12-digit value      obtained is converted to </a:t>
          </a:r>
          <a:r>
            <a:rPr lang="en-US" dirty="0">
              <a:solidFill>
                <a:schemeClr val="bg1"/>
              </a:solidFill>
            </a:rPr>
            <a:t>°C</a:t>
          </a:r>
          <a:r>
            <a:rPr lang="en-US" dirty="0">
              <a:solidFill>
                <a:schemeClr val="bg1"/>
              </a:solidFill>
              <a:latin typeface="Georgia"/>
            </a:rPr>
            <a:t> using ESP32</a:t>
          </a:r>
          <a:endParaRPr lang="en-US" dirty="0">
            <a:solidFill>
              <a:schemeClr val="bg1"/>
            </a:solidFill>
          </a:endParaRPr>
        </a:p>
      </dgm:t>
    </dgm:pt>
    <dgm:pt modelId="{10168380-787E-46DC-AB49-919306791922}" type="parTrans" cxnId="{F51AD5F9-1F3D-4A8C-B079-7B790B5E8511}">
      <dgm:prSet/>
      <dgm:spPr/>
      <dgm:t>
        <a:bodyPr/>
        <a:lstStyle/>
        <a:p>
          <a:endParaRPr lang="en-IN"/>
        </a:p>
      </dgm:t>
    </dgm:pt>
    <dgm:pt modelId="{9FE25B40-B2AC-4B6B-A628-0400217A3F4E}" type="sibTrans" cxnId="{F51AD5F9-1F3D-4A8C-B079-7B790B5E8511}">
      <dgm:prSet/>
      <dgm:spPr/>
      <dgm:t>
        <a:bodyPr/>
        <a:lstStyle/>
        <a:p>
          <a:endParaRPr lang="en-IN"/>
        </a:p>
      </dgm:t>
    </dgm:pt>
    <dgm:pt modelId="{FA8E6156-3A7F-4572-AD86-2E02A764A195}">
      <dgm:prSet phldrT="[Text]" phldr="0"/>
      <dgm:spPr/>
      <dgm:t>
        <a:bodyPr/>
        <a:lstStyle/>
        <a:p>
          <a:pPr rtl="0"/>
          <a:r>
            <a:rPr lang="en-US" dirty="0">
              <a:latin typeface="Georgia"/>
            </a:rPr>
            <a:t>Data is transmitted through Wi-fi and stored in a database.</a:t>
          </a:r>
          <a:endParaRPr lang="en-US" dirty="0"/>
        </a:p>
      </dgm:t>
    </dgm:pt>
    <dgm:pt modelId="{84A030FD-7A9A-4C92-9EAB-E954F39179AC}" type="parTrans" cxnId="{C0316611-7F92-48C8-9B9F-D21F96994AE3}">
      <dgm:prSet/>
      <dgm:spPr/>
      <dgm:t>
        <a:bodyPr/>
        <a:lstStyle/>
        <a:p>
          <a:endParaRPr lang="en-IN"/>
        </a:p>
      </dgm:t>
    </dgm:pt>
    <dgm:pt modelId="{8E0297B2-1E7A-4B22-A1CD-1DD10B0F2901}" type="sibTrans" cxnId="{C0316611-7F92-48C8-9B9F-D21F96994AE3}">
      <dgm:prSet/>
      <dgm:spPr/>
      <dgm:t>
        <a:bodyPr/>
        <a:lstStyle/>
        <a:p>
          <a:endParaRPr lang="en-IN"/>
        </a:p>
      </dgm:t>
    </dgm:pt>
    <dgm:pt modelId="{878C7E1E-99C0-498E-AB9C-1FC45D9892FA}" type="pres">
      <dgm:prSet presAssocID="{E5686903-B6F9-461E-94DF-0EE5CAE73C1D}" presName="Name0" presStyleCnt="0">
        <dgm:presLayoutVars>
          <dgm:dir/>
          <dgm:animLvl val="lvl"/>
          <dgm:resizeHandles val="exact"/>
        </dgm:presLayoutVars>
      </dgm:prSet>
      <dgm:spPr/>
    </dgm:pt>
    <dgm:pt modelId="{00D9831C-7EEA-4B5F-BE06-EBEA2C065E76}" type="pres">
      <dgm:prSet presAssocID="{756ECF91-1989-4619-BDD6-3F5A80F096B6}" presName="parTxOnly" presStyleLbl="node1" presStyleIdx="0" presStyleCnt="3">
        <dgm:presLayoutVars>
          <dgm:chMax val="0"/>
          <dgm:chPref val="0"/>
          <dgm:bulletEnabled val="1"/>
        </dgm:presLayoutVars>
      </dgm:prSet>
      <dgm:spPr/>
    </dgm:pt>
    <dgm:pt modelId="{71F17C0B-4E95-4A90-AE20-8F9DDBF2A092}" type="pres">
      <dgm:prSet presAssocID="{39FBFFC7-259A-4B7D-B4D1-F5572D1B16E0}" presName="parTxOnlySpace" presStyleCnt="0"/>
      <dgm:spPr/>
    </dgm:pt>
    <dgm:pt modelId="{088AA043-A12C-4E16-8946-0E55196F4164}" type="pres">
      <dgm:prSet presAssocID="{6C3A9ECF-2B06-4EBB-B370-ACE211C07076}" presName="parTxOnly" presStyleLbl="node1" presStyleIdx="1" presStyleCnt="3" custScaleX="107415">
        <dgm:presLayoutVars>
          <dgm:chMax val="0"/>
          <dgm:chPref val="0"/>
          <dgm:bulletEnabled val="1"/>
        </dgm:presLayoutVars>
      </dgm:prSet>
      <dgm:spPr/>
    </dgm:pt>
    <dgm:pt modelId="{D70131DA-32B4-4D90-AAAC-758F5999EF7E}" type="pres">
      <dgm:prSet presAssocID="{9FE25B40-B2AC-4B6B-A628-0400217A3F4E}" presName="parTxOnlySpace" presStyleCnt="0"/>
      <dgm:spPr/>
    </dgm:pt>
    <dgm:pt modelId="{110AFBDB-6902-4554-BCBD-1C639961C62A}" type="pres">
      <dgm:prSet presAssocID="{FA8E6156-3A7F-4572-AD86-2E02A764A195}" presName="parTxOnly" presStyleLbl="node1" presStyleIdx="2" presStyleCnt="3">
        <dgm:presLayoutVars>
          <dgm:chMax val="0"/>
          <dgm:chPref val="0"/>
          <dgm:bulletEnabled val="1"/>
        </dgm:presLayoutVars>
      </dgm:prSet>
      <dgm:spPr/>
    </dgm:pt>
  </dgm:ptLst>
  <dgm:cxnLst>
    <dgm:cxn modelId="{C0316611-7F92-48C8-9B9F-D21F96994AE3}" srcId="{E5686903-B6F9-461E-94DF-0EE5CAE73C1D}" destId="{FA8E6156-3A7F-4572-AD86-2E02A764A195}" srcOrd="2" destOrd="0" parTransId="{84A030FD-7A9A-4C92-9EAB-E954F39179AC}" sibTransId="{8E0297B2-1E7A-4B22-A1CD-1DD10B0F2901}"/>
    <dgm:cxn modelId="{B6172F37-E743-40E5-AF23-EEC382258EC8}" type="presOf" srcId="{FA8E6156-3A7F-4572-AD86-2E02A764A195}" destId="{110AFBDB-6902-4554-BCBD-1C639961C62A}" srcOrd="0" destOrd="0" presId="urn:microsoft.com/office/officeart/2005/8/layout/chevron1"/>
    <dgm:cxn modelId="{15E25968-F913-4213-9506-81BCBC6A5E59}" srcId="{E5686903-B6F9-461E-94DF-0EE5CAE73C1D}" destId="{756ECF91-1989-4619-BDD6-3F5A80F096B6}" srcOrd="0" destOrd="0" parTransId="{297E2ACA-6CC2-4137-A339-58758CEE36EC}" sibTransId="{39FBFFC7-259A-4B7D-B4D1-F5572D1B16E0}"/>
    <dgm:cxn modelId="{5D2565DA-5602-49E9-9B81-5205A525A1BB}" type="presOf" srcId="{756ECF91-1989-4619-BDD6-3F5A80F096B6}" destId="{00D9831C-7EEA-4B5F-BE06-EBEA2C065E76}" srcOrd="0" destOrd="0" presId="urn:microsoft.com/office/officeart/2005/8/layout/chevron1"/>
    <dgm:cxn modelId="{3B155CE2-D32E-42F8-AE05-87ADE933AB17}" type="presOf" srcId="{6C3A9ECF-2B06-4EBB-B370-ACE211C07076}" destId="{088AA043-A12C-4E16-8946-0E55196F4164}" srcOrd="0" destOrd="0" presId="urn:microsoft.com/office/officeart/2005/8/layout/chevron1"/>
    <dgm:cxn modelId="{F51AD5F9-1F3D-4A8C-B079-7B790B5E8511}" srcId="{E5686903-B6F9-461E-94DF-0EE5CAE73C1D}" destId="{6C3A9ECF-2B06-4EBB-B370-ACE211C07076}" srcOrd="1" destOrd="0" parTransId="{10168380-787E-46DC-AB49-919306791922}" sibTransId="{9FE25B40-B2AC-4B6B-A628-0400217A3F4E}"/>
    <dgm:cxn modelId="{D8ED6BFB-C0A6-4118-AD29-DC48F40A42D2}" type="presOf" srcId="{E5686903-B6F9-461E-94DF-0EE5CAE73C1D}" destId="{878C7E1E-99C0-498E-AB9C-1FC45D9892FA}" srcOrd="0" destOrd="0" presId="urn:microsoft.com/office/officeart/2005/8/layout/chevron1"/>
    <dgm:cxn modelId="{B0AB219C-2E88-48C8-BC39-B528F4ABAD2F}" type="presParOf" srcId="{878C7E1E-99C0-498E-AB9C-1FC45D9892FA}" destId="{00D9831C-7EEA-4B5F-BE06-EBEA2C065E76}" srcOrd="0" destOrd="0" presId="urn:microsoft.com/office/officeart/2005/8/layout/chevron1"/>
    <dgm:cxn modelId="{BFA69990-560D-48EF-BC17-BD91DB853ED4}" type="presParOf" srcId="{878C7E1E-99C0-498E-AB9C-1FC45D9892FA}" destId="{71F17C0B-4E95-4A90-AE20-8F9DDBF2A092}" srcOrd="1" destOrd="0" presId="urn:microsoft.com/office/officeart/2005/8/layout/chevron1"/>
    <dgm:cxn modelId="{9836B6C8-AFC2-4630-A97C-9952617F055A}" type="presParOf" srcId="{878C7E1E-99C0-498E-AB9C-1FC45D9892FA}" destId="{088AA043-A12C-4E16-8946-0E55196F4164}" srcOrd="2" destOrd="0" presId="urn:microsoft.com/office/officeart/2005/8/layout/chevron1"/>
    <dgm:cxn modelId="{E2C93B20-02AC-4F45-B118-080049E8C67C}" type="presParOf" srcId="{878C7E1E-99C0-498E-AB9C-1FC45D9892FA}" destId="{D70131DA-32B4-4D90-AAAC-758F5999EF7E}" srcOrd="3" destOrd="0" presId="urn:microsoft.com/office/officeart/2005/8/layout/chevron1"/>
    <dgm:cxn modelId="{5B763E09-2FBA-44D6-ACBA-7548E267C313}" type="presParOf" srcId="{878C7E1E-99C0-498E-AB9C-1FC45D9892FA}" destId="{110AFBDB-6902-4554-BCBD-1C639961C62A}"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6E7519-0910-4B69-9C59-B29C4F845CE6}">
      <dsp:nvSpPr>
        <dsp:cNvPr id="0" name=""/>
        <dsp:cNvSpPr/>
      </dsp:nvSpPr>
      <dsp:spPr>
        <a:xfrm>
          <a:off x="2436" y="3501290"/>
          <a:ext cx="2168715" cy="86748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rtl="0">
            <a:lnSpc>
              <a:spcPct val="90000"/>
            </a:lnSpc>
            <a:spcBef>
              <a:spcPct val="0"/>
            </a:spcBef>
            <a:spcAft>
              <a:spcPct val="35000"/>
            </a:spcAft>
            <a:buNone/>
          </a:pPr>
          <a:r>
            <a:rPr lang="en-US" sz="1500" kern="1200" dirty="0">
              <a:latin typeface="Georgia"/>
            </a:rPr>
            <a:t>TDS sensor probe are dipped in water </a:t>
          </a:r>
        </a:p>
      </dsp:txBody>
      <dsp:txXfrm>
        <a:off x="436179" y="3501290"/>
        <a:ext cx="1301229" cy="867486"/>
      </dsp:txXfrm>
    </dsp:sp>
    <dsp:sp modelId="{EA5AD48A-C9AE-442B-B4A8-6C06B7C4E7A8}">
      <dsp:nvSpPr>
        <dsp:cNvPr id="0" name=""/>
        <dsp:cNvSpPr/>
      </dsp:nvSpPr>
      <dsp:spPr>
        <a:xfrm>
          <a:off x="1954280" y="3501290"/>
          <a:ext cx="2168715" cy="86748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Georgia"/>
            </a:rPr>
            <a:t>Electric current is passed</a:t>
          </a:r>
          <a:endParaRPr lang="en-US" sz="1500" kern="1200" dirty="0"/>
        </a:p>
      </dsp:txBody>
      <dsp:txXfrm>
        <a:off x="2388023" y="3501290"/>
        <a:ext cx="1301229" cy="867486"/>
      </dsp:txXfrm>
    </dsp:sp>
    <dsp:sp modelId="{FACDAFFB-46AD-4528-8179-81D0BA9BF893}">
      <dsp:nvSpPr>
        <dsp:cNvPr id="0" name=""/>
        <dsp:cNvSpPr/>
      </dsp:nvSpPr>
      <dsp:spPr>
        <a:xfrm>
          <a:off x="3906123" y="3501290"/>
          <a:ext cx="2168715" cy="86748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rtl="0">
            <a:lnSpc>
              <a:spcPct val="90000"/>
            </a:lnSpc>
            <a:spcBef>
              <a:spcPct val="0"/>
            </a:spcBef>
            <a:spcAft>
              <a:spcPct val="35000"/>
            </a:spcAft>
            <a:buNone/>
          </a:pPr>
          <a:r>
            <a:rPr lang="en-US" sz="1500" kern="1200" dirty="0">
              <a:latin typeface="Georgia"/>
            </a:rPr>
            <a:t>Resistance is converted to TDS value</a:t>
          </a:r>
          <a:endParaRPr lang="en-US" sz="1500" kern="1200" dirty="0"/>
        </a:p>
      </dsp:txBody>
      <dsp:txXfrm>
        <a:off x="4339866" y="3501290"/>
        <a:ext cx="1301229" cy="867486"/>
      </dsp:txXfrm>
    </dsp:sp>
    <dsp:sp modelId="{B93FF15D-EB86-4241-93A0-B475CBC656D1}">
      <dsp:nvSpPr>
        <dsp:cNvPr id="0" name=""/>
        <dsp:cNvSpPr/>
      </dsp:nvSpPr>
      <dsp:spPr>
        <a:xfrm>
          <a:off x="5857967" y="3501290"/>
          <a:ext cx="2168715" cy="86748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rtl="0">
            <a:lnSpc>
              <a:spcPct val="90000"/>
            </a:lnSpc>
            <a:spcBef>
              <a:spcPct val="0"/>
            </a:spcBef>
            <a:spcAft>
              <a:spcPct val="35000"/>
            </a:spcAft>
            <a:buNone/>
          </a:pPr>
          <a:r>
            <a:rPr lang="en-US" sz="1500" kern="1200" dirty="0">
              <a:latin typeface="Georgia"/>
            </a:rPr>
            <a:t>Esp32 send data through Wi-Fi</a:t>
          </a:r>
          <a:endParaRPr lang="en-US" sz="1500" kern="1200" dirty="0"/>
        </a:p>
      </dsp:txBody>
      <dsp:txXfrm>
        <a:off x="6291710" y="3501290"/>
        <a:ext cx="1301229" cy="867486"/>
      </dsp:txXfrm>
    </dsp:sp>
    <dsp:sp modelId="{D9B683F8-42AB-44E3-B8D7-71B015CBCF00}">
      <dsp:nvSpPr>
        <dsp:cNvPr id="0" name=""/>
        <dsp:cNvSpPr/>
      </dsp:nvSpPr>
      <dsp:spPr>
        <a:xfrm>
          <a:off x="7809811" y="3501290"/>
          <a:ext cx="2168715" cy="86748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rtl="0">
            <a:lnSpc>
              <a:spcPct val="90000"/>
            </a:lnSpc>
            <a:spcBef>
              <a:spcPct val="0"/>
            </a:spcBef>
            <a:spcAft>
              <a:spcPct val="35000"/>
            </a:spcAft>
            <a:buNone/>
          </a:pPr>
          <a:r>
            <a:rPr lang="en-US" sz="1500" kern="1200" dirty="0">
              <a:latin typeface="Georgia"/>
            </a:rPr>
            <a:t>TDS sensor goes back to its original position</a:t>
          </a:r>
        </a:p>
      </dsp:txBody>
      <dsp:txXfrm>
        <a:off x="8243554" y="3501290"/>
        <a:ext cx="1301229" cy="8674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D9831C-7EEA-4B5F-BE06-EBEA2C065E76}">
      <dsp:nvSpPr>
        <dsp:cNvPr id="0" name=""/>
        <dsp:cNvSpPr/>
      </dsp:nvSpPr>
      <dsp:spPr>
        <a:xfrm>
          <a:off x="4251" y="3560103"/>
          <a:ext cx="3771149" cy="150845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rtl="0">
            <a:lnSpc>
              <a:spcPct val="90000"/>
            </a:lnSpc>
            <a:spcBef>
              <a:spcPct val="0"/>
            </a:spcBef>
            <a:spcAft>
              <a:spcPct val="35000"/>
            </a:spcAft>
            <a:buNone/>
          </a:pPr>
          <a:r>
            <a:rPr lang="en-US" sz="1800" kern="1200" dirty="0">
              <a:latin typeface="Georgia"/>
            </a:rPr>
            <a:t>Temperature sensor(DS18B20WP) measures temperature</a:t>
          </a:r>
          <a:endParaRPr lang="en-US" sz="1800" kern="1200" dirty="0"/>
        </a:p>
      </dsp:txBody>
      <dsp:txXfrm>
        <a:off x="758481" y="3560103"/>
        <a:ext cx="2262690" cy="1508459"/>
      </dsp:txXfrm>
    </dsp:sp>
    <dsp:sp modelId="{088AA043-A12C-4E16-8946-0E55196F4164}">
      <dsp:nvSpPr>
        <dsp:cNvPr id="0" name=""/>
        <dsp:cNvSpPr/>
      </dsp:nvSpPr>
      <dsp:spPr>
        <a:xfrm>
          <a:off x="3398285" y="3560103"/>
          <a:ext cx="4050780" cy="150845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rtl="0">
            <a:lnSpc>
              <a:spcPct val="90000"/>
            </a:lnSpc>
            <a:spcBef>
              <a:spcPct val="0"/>
            </a:spcBef>
            <a:spcAft>
              <a:spcPct val="35000"/>
            </a:spcAft>
            <a:buNone/>
          </a:pPr>
          <a:r>
            <a:rPr lang="en-US" sz="1800" kern="1200" dirty="0">
              <a:latin typeface="Georgia"/>
            </a:rPr>
            <a:t>12-digit value      obtained is converted to </a:t>
          </a:r>
          <a:r>
            <a:rPr lang="en-US" sz="1800" kern="1200" dirty="0">
              <a:solidFill>
                <a:schemeClr val="bg1"/>
              </a:solidFill>
            </a:rPr>
            <a:t>°C</a:t>
          </a:r>
          <a:r>
            <a:rPr lang="en-US" sz="1800" kern="1200" dirty="0">
              <a:solidFill>
                <a:schemeClr val="bg1"/>
              </a:solidFill>
              <a:latin typeface="Georgia"/>
            </a:rPr>
            <a:t> using ESP32</a:t>
          </a:r>
          <a:endParaRPr lang="en-US" sz="1800" kern="1200" dirty="0">
            <a:solidFill>
              <a:schemeClr val="bg1"/>
            </a:solidFill>
          </a:endParaRPr>
        </a:p>
      </dsp:txBody>
      <dsp:txXfrm>
        <a:off x="4152515" y="3560103"/>
        <a:ext cx="2542321" cy="1508459"/>
      </dsp:txXfrm>
    </dsp:sp>
    <dsp:sp modelId="{110AFBDB-6902-4554-BCBD-1C639961C62A}">
      <dsp:nvSpPr>
        <dsp:cNvPr id="0" name=""/>
        <dsp:cNvSpPr/>
      </dsp:nvSpPr>
      <dsp:spPr>
        <a:xfrm>
          <a:off x="7071951" y="3560103"/>
          <a:ext cx="3771149" cy="150845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rtl="0">
            <a:lnSpc>
              <a:spcPct val="90000"/>
            </a:lnSpc>
            <a:spcBef>
              <a:spcPct val="0"/>
            </a:spcBef>
            <a:spcAft>
              <a:spcPct val="35000"/>
            </a:spcAft>
            <a:buNone/>
          </a:pPr>
          <a:r>
            <a:rPr lang="en-US" sz="1800" kern="1200" dirty="0">
              <a:latin typeface="Georgia"/>
            </a:rPr>
            <a:t>Data is transmitted through Wi-fi and stored in a database.</a:t>
          </a:r>
          <a:endParaRPr lang="en-US" sz="1800" kern="1200" dirty="0"/>
        </a:p>
      </dsp:txBody>
      <dsp:txXfrm>
        <a:off x="7826181" y="3560103"/>
        <a:ext cx="2262690" cy="1508459"/>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E71268B-8AC2-4239-8FAF-7C144C210720}" type="datetimeFigureOut">
              <a:rPr lang="en-US"/>
              <a:t>10/25/2023</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02BA2C8-71FC-43D0-BD87-0547616971FA}" type="slidenum">
              <a:rPr/>
              <a:t>‹#›</a:t>
            </a:fld>
            <a:endParaRPr dirty="0"/>
          </a:p>
        </p:txBody>
      </p:sp>
    </p:spTree>
    <p:extLst>
      <p:ext uri="{BB962C8B-B14F-4D97-AF65-F5344CB8AC3E}">
        <p14:creationId xmlns:p14="http://schemas.microsoft.com/office/powerpoint/2010/main" val="37292136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D8362-6D63-40AC-BAA9-90C3AE6D5875}" type="datetimeFigureOut">
              <a:rPr lang="en-US"/>
              <a:t>10/25/2023</a:t>
            </a:fld>
            <a:endParaRPr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539446-6953-447E-A4E3-E7CFBF870046}" type="slidenum">
              <a:rPr/>
              <a:t>‹#›</a:t>
            </a:fld>
            <a:endParaRPr dirty="0"/>
          </a:p>
        </p:txBody>
      </p:sp>
    </p:spTree>
    <p:extLst>
      <p:ext uri="{BB962C8B-B14F-4D97-AF65-F5344CB8AC3E}">
        <p14:creationId xmlns:p14="http://schemas.microsoft.com/office/powerpoint/2010/main" val="14239292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6539446-6953-447E-A4E3-E7CFBF870046}" type="slidenum">
              <a:rPr lang="en-IN" smtClean="0"/>
              <a:t>21</a:t>
            </a:fld>
            <a:endParaRPr lang="en-IN" dirty="0"/>
          </a:p>
        </p:txBody>
      </p:sp>
    </p:spTree>
    <p:extLst>
      <p:ext uri="{BB962C8B-B14F-4D97-AF65-F5344CB8AC3E}">
        <p14:creationId xmlns:p14="http://schemas.microsoft.com/office/powerpoint/2010/main" val="41413620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water3"/>
          <p:cNvSpPr/>
          <p:nvPr/>
        </p:nvSpPr>
        <p:spPr bwMode="gray">
          <a:xfrm>
            <a:off x="2552" y="5243129"/>
            <a:ext cx="12188952" cy="1614871"/>
          </a:xfrm>
          <a:prstGeom prst="rect">
            <a:avLst/>
          </a:prstGeom>
          <a:gradFill>
            <a:gsLst>
              <a:gs pos="833">
                <a:schemeClr val="accent2">
                  <a:lumMod val="60000"/>
                  <a:lumOff val="40000"/>
                  <a:alpha val="38000"/>
                </a:schemeClr>
              </a:gs>
              <a:gs pos="23000">
                <a:schemeClr val="accent2">
                  <a:lumMod val="60000"/>
                  <a:lumOff val="40000"/>
                </a:schemeClr>
              </a:gs>
              <a:gs pos="100000">
                <a:schemeClr val="accent2">
                  <a:lumMod val="20000"/>
                  <a:lumOff val="80000"/>
                  <a:alpha val="89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5" name="sky"/>
          <p:cNvSpPr/>
          <p:nvPr/>
        </p:nvSpPr>
        <p:spPr bwMode="white">
          <a:xfrm>
            <a:off x="2552" y="0"/>
            <a:ext cx="12188952" cy="5334000"/>
          </a:xfrm>
          <a:prstGeom prst="rect">
            <a:avLst/>
          </a:prstGeom>
          <a:gradFill>
            <a:gsLst>
              <a:gs pos="0">
                <a:schemeClr val="accent2">
                  <a:lumMod val="60000"/>
                  <a:lumOff val="40000"/>
                  <a:alpha val="80000"/>
                </a:schemeClr>
              </a:gs>
              <a:gs pos="99000">
                <a:schemeClr val="accent2">
                  <a:lumMod val="20000"/>
                  <a:lumOff val="80000"/>
                  <a:alpha val="6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pic>
        <p:nvPicPr>
          <p:cNvPr id="6" name="water2"/>
          <p:cNvPicPr>
            <a:picLocks noChangeAspect="1"/>
          </p:cNvPicPr>
          <p:nvPr/>
        </p:nvPicPr>
        <p:blipFill rotWithShape="1">
          <a:blip r:embed="rId2" cstate="print">
            <a:extLst>
              <a:ext uri="{28A0092B-C50C-407E-A947-70E740481C1C}">
                <a14:useLocalDpi xmlns:a14="http://schemas.microsoft.com/office/drawing/2010/main" val="0"/>
              </a:ext>
            </a:extLst>
          </a:blip>
          <a:srcRect l="2674" r="9901"/>
          <a:stretch/>
        </p:blipFill>
        <p:spPr bwMode="ltGray">
          <a:xfrm>
            <a:off x="-1425" y="5497897"/>
            <a:ext cx="12188952" cy="463209"/>
          </a:xfrm>
          <a:prstGeom prst="rect">
            <a:avLst/>
          </a:prstGeom>
          <a:noFill/>
          <a:ln>
            <a:noFill/>
          </a:ln>
        </p:spPr>
      </p:pic>
      <p:pic>
        <p:nvPicPr>
          <p:cNvPr id="7" name="water1"/>
          <p:cNvPicPr>
            <a:picLocks noChangeAspect="1"/>
          </p:cNvPicPr>
          <p:nvPr/>
        </p:nvPicPr>
        <p:blipFill rotWithShape="1">
          <a:blip r:embed="rId3" cstate="print">
            <a:duotone>
              <a:schemeClr val="accent2">
                <a:shade val="45000"/>
                <a:satMod val="135000"/>
              </a:schemeClr>
              <a:prstClr val="white"/>
            </a:duotone>
            <a:extLst>
              <a:ext uri="{28A0092B-C50C-407E-A947-70E740481C1C}">
                <a14:useLocalDpi xmlns:a14="http://schemas.microsoft.com/office/drawing/2010/main" val="0"/>
              </a:ext>
            </a:extLst>
          </a:blip>
          <a:srcRect l="6218" r="6356"/>
          <a:stretch/>
        </p:blipFill>
        <p:spPr bwMode="gray">
          <a:xfrm flipH="1">
            <a:off x="-1425" y="5221111"/>
            <a:ext cx="12188952" cy="268288"/>
          </a:xfrm>
          <a:prstGeom prst="rect">
            <a:avLst/>
          </a:prstGeom>
          <a:noFill/>
          <a:ln>
            <a:noFill/>
          </a:ln>
        </p:spPr>
      </p:pic>
      <p:sp>
        <p:nvSpPr>
          <p:cNvPr id="8" name="Rectangle 7"/>
          <p:cNvSpPr/>
          <p:nvPr/>
        </p:nvSpPr>
        <p:spPr>
          <a:xfrm>
            <a:off x="-1425" y="5961106"/>
            <a:ext cx="12188952" cy="896846"/>
          </a:xfrm>
          <a:prstGeom prst="rect">
            <a:avLst/>
          </a:prstGeom>
          <a:gradFill>
            <a:gsLst>
              <a:gs pos="25000">
                <a:schemeClr val="accent6">
                  <a:lumMod val="60000"/>
                  <a:lumOff val="40000"/>
                  <a:alpha val="0"/>
                </a:schemeClr>
              </a:gs>
              <a:gs pos="100000">
                <a:schemeClr val="accent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ctrTitle"/>
          </p:nvPr>
        </p:nvSpPr>
        <p:spPr>
          <a:xfrm>
            <a:off x="1305872" y="1309047"/>
            <a:ext cx="9602789" cy="2667000"/>
          </a:xfrm>
        </p:spPr>
        <p:txBody>
          <a:bodyPr anchor="b">
            <a:noAutofit/>
          </a:bodyPr>
          <a:lstStyle>
            <a:lvl1pPr algn="ctr">
              <a:defRPr sz="6000"/>
            </a:lvl1pPr>
          </a:lstStyle>
          <a:p>
            <a:r>
              <a:rPr lang="en-US"/>
              <a:t>Click to edit Master title style</a:t>
            </a:r>
            <a:endParaRPr/>
          </a:p>
        </p:txBody>
      </p:sp>
      <p:sp>
        <p:nvSpPr>
          <p:cNvPr id="3" name="Subtitle 2"/>
          <p:cNvSpPr>
            <a:spLocks noGrp="1"/>
          </p:cNvSpPr>
          <p:nvPr>
            <p:ph type="subTitle" idx="1"/>
          </p:nvPr>
        </p:nvSpPr>
        <p:spPr>
          <a:xfrm>
            <a:off x="1305872" y="4038600"/>
            <a:ext cx="9601200" cy="990600"/>
          </a:xfrm>
        </p:spPr>
        <p:txBody>
          <a:bodyPr>
            <a:normAutofit/>
          </a:bodyPr>
          <a:lstStyle>
            <a:lvl1pPr marL="0" indent="0" algn="ctr">
              <a:spcBef>
                <a:spcPts val="0"/>
              </a:spcBef>
              <a:buNone/>
              <a:defRPr sz="1800" cap="all" baseline="0">
                <a:solidFill>
                  <a:schemeClr val="accent2">
                    <a:lumMod val="7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a:p>
        </p:txBody>
      </p:sp>
    </p:spTree>
    <p:extLst>
      <p:ext uri="{BB962C8B-B14F-4D97-AF65-F5344CB8AC3E}">
        <p14:creationId xmlns:p14="http://schemas.microsoft.com/office/powerpoint/2010/main" val="2942361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5F4E5243-F52A-4D37-9694-EB26C6C31910}" type="datetime1">
              <a:rPr lang="en-US"/>
              <a:t>10/25/2023</a:t>
            </a:fld>
            <a:endParaRPr dirty="0"/>
          </a:p>
        </p:txBody>
      </p:sp>
      <p:sp>
        <p:nvSpPr>
          <p:cNvPr id="6" name="Slide Number Placeholder 5"/>
          <p:cNvSpPr>
            <a:spLocks noGrp="1"/>
          </p:cNvSpPr>
          <p:nvPr>
            <p:ph type="sldNum" sz="quarter" idx="12"/>
          </p:nvPr>
        </p:nvSpPr>
        <p:spPr/>
        <p:txBody>
          <a:bodyPr/>
          <a:lstStyle/>
          <a:p>
            <a:fld id="{4FAB73BC-B049-4115-A692-8D63A059BFB8}" type="slidenum">
              <a:rPr/>
              <a:t>‹#›</a:t>
            </a:fld>
            <a:endParaRPr dirty="0"/>
          </a:p>
        </p:txBody>
      </p:sp>
    </p:spTree>
    <p:extLst>
      <p:ext uri="{BB962C8B-B14F-4D97-AF65-F5344CB8AC3E}">
        <p14:creationId xmlns:p14="http://schemas.microsoft.com/office/powerpoint/2010/main" val="3536256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440362"/>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200" y="274638"/>
            <a:ext cx="7734300" cy="54403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3A77B6E1-634A-48DC-9E8B-D894023267EF}" type="datetime1">
              <a:rPr lang="en-US"/>
              <a:t>10/25/2023</a:t>
            </a:fld>
            <a:endParaRPr dirty="0"/>
          </a:p>
        </p:txBody>
      </p:sp>
      <p:sp>
        <p:nvSpPr>
          <p:cNvPr id="6" name="Slide Number Placeholder 5"/>
          <p:cNvSpPr>
            <a:spLocks noGrp="1"/>
          </p:cNvSpPr>
          <p:nvPr>
            <p:ph type="sldNum" sz="quarter" idx="12"/>
          </p:nvPr>
        </p:nvSpPr>
        <p:spPr/>
        <p:txBody>
          <a:bodyPr/>
          <a:lstStyle/>
          <a:p>
            <a:fld id="{4FAB73BC-B049-4115-A692-8D63A059BFB8}" type="slidenum">
              <a:rPr/>
              <a:t>‹#›</a:t>
            </a:fld>
            <a:endParaRPr dirty="0"/>
          </a:p>
        </p:txBody>
      </p:sp>
    </p:spTree>
    <p:extLst>
      <p:ext uri="{BB962C8B-B14F-4D97-AF65-F5344CB8AC3E}">
        <p14:creationId xmlns:p14="http://schemas.microsoft.com/office/powerpoint/2010/main" val="1358651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E6BE8-0381-4DE0-B18F-E2BBC748FD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816B147-D683-46C9-86ED-9DBA18F69D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9C87C72-CEF9-405D-BEA2-1E873704E6F9}"/>
              </a:ext>
            </a:extLst>
          </p:cNvPr>
          <p:cNvSpPr>
            <a:spLocks noGrp="1"/>
          </p:cNvSpPr>
          <p:nvPr>
            <p:ph type="dt" sz="half" idx="10"/>
          </p:nvPr>
        </p:nvSpPr>
        <p:spPr/>
        <p:txBody>
          <a:bodyPr/>
          <a:lstStyle/>
          <a:p>
            <a:fld id="{AB44DA68-D9FB-48A7-AABD-93D6FC8EB54E}" type="datetimeFigureOut">
              <a:rPr lang="en-IN" smtClean="0"/>
              <a:t>25-10-2023</a:t>
            </a:fld>
            <a:endParaRPr lang="en-IN" dirty="0"/>
          </a:p>
        </p:txBody>
      </p:sp>
      <p:sp>
        <p:nvSpPr>
          <p:cNvPr id="5" name="Footer Placeholder 4">
            <a:extLst>
              <a:ext uri="{FF2B5EF4-FFF2-40B4-BE49-F238E27FC236}">
                <a16:creationId xmlns:a16="http://schemas.microsoft.com/office/drawing/2014/main" id="{7C826021-7D5F-40E7-8FF7-5694A02765CE}"/>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E7FA76E7-E235-40DD-9472-3EADE5CE7A6B}"/>
              </a:ext>
            </a:extLst>
          </p:cNvPr>
          <p:cNvSpPr>
            <a:spLocks noGrp="1"/>
          </p:cNvSpPr>
          <p:nvPr>
            <p:ph type="sldNum" sz="quarter" idx="12"/>
          </p:nvPr>
        </p:nvSpPr>
        <p:spPr/>
        <p:txBody>
          <a:bodyPr/>
          <a:lstStyle/>
          <a:p>
            <a:fld id="{3A9C5912-BB21-4BB1-AA2E-EA8034343E81}" type="slidenum">
              <a:rPr lang="en-IN" smtClean="0"/>
              <a:t>‹#›</a:t>
            </a:fld>
            <a:endParaRPr lang="en-IN" dirty="0"/>
          </a:p>
        </p:txBody>
      </p:sp>
    </p:spTree>
    <p:extLst>
      <p:ext uri="{BB962C8B-B14F-4D97-AF65-F5344CB8AC3E}">
        <p14:creationId xmlns:p14="http://schemas.microsoft.com/office/powerpoint/2010/main" val="2212581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86DF6-3896-48CE-A732-ECDD3FED309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DA69D4B-3A4E-4FE9-8BC7-673AED1440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E5D834-253C-42ED-B82B-1B404C585857}"/>
              </a:ext>
            </a:extLst>
          </p:cNvPr>
          <p:cNvSpPr>
            <a:spLocks noGrp="1"/>
          </p:cNvSpPr>
          <p:nvPr>
            <p:ph type="dt" sz="half" idx="10"/>
          </p:nvPr>
        </p:nvSpPr>
        <p:spPr/>
        <p:txBody>
          <a:bodyPr/>
          <a:lstStyle/>
          <a:p>
            <a:fld id="{7B2D3E9E-A95C-48F2-B4BF-A71542E0BE9A}" type="datetime1">
              <a:rPr lang="en-US" smtClean="0"/>
              <a:t>10/25/2023</a:t>
            </a:fld>
            <a:endParaRPr lang="en-US" dirty="0"/>
          </a:p>
        </p:txBody>
      </p:sp>
      <p:sp>
        <p:nvSpPr>
          <p:cNvPr id="5" name="Footer Placeholder 4">
            <a:extLst>
              <a:ext uri="{FF2B5EF4-FFF2-40B4-BE49-F238E27FC236}">
                <a16:creationId xmlns:a16="http://schemas.microsoft.com/office/drawing/2014/main" id="{43BC6190-A07F-4DB7-BFA3-EE9D28BABF6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6BB5A8FD-D2CF-4496-9AF7-CAA4FBF3FE09}"/>
              </a:ext>
            </a:extLst>
          </p:cNvPr>
          <p:cNvSpPr>
            <a:spLocks noGrp="1"/>
          </p:cNvSpPr>
          <p:nvPr>
            <p:ph type="sldNum" sz="quarter" idx="12"/>
          </p:nvPr>
        </p:nvSpPr>
        <p:spPr/>
        <p:txBody>
          <a:bodyPr/>
          <a:lstStyle/>
          <a:p>
            <a:fld id="{4FAB73BC-B049-4115-A692-8D63A059BFB8}" type="slidenum">
              <a:rPr lang="en-IN" smtClean="0"/>
              <a:t>‹#›</a:t>
            </a:fld>
            <a:endParaRPr lang="en-IN" dirty="0"/>
          </a:p>
        </p:txBody>
      </p:sp>
    </p:spTree>
    <p:extLst>
      <p:ext uri="{BB962C8B-B14F-4D97-AF65-F5344CB8AC3E}">
        <p14:creationId xmlns:p14="http://schemas.microsoft.com/office/powerpoint/2010/main" val="3511050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72EF0-8CE2-4EAB-AEBE-60292A8D40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10531CB-4A80-4889-BA1C-F5860421A3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763A04-8321-4913-BEC9-22501E169CD4}"/>
              </a:ext>
            </a:extLst>
          </p:cNvPr>
          <p:cNvSpPr>
            <a:spLocks noGrp="1"/>
          </p:cNvSpPr>
          <p:nvPr>
            <p:ph type="dt" sz="half" idx="10"/>
          </p:nvPr>
        </p:nvSpPr>
        <p:spPr/>
        <p:txBody>
          <a:bodyPr/>
          <a:lstStyle/>
          <a:p>
            <a:fld id="{A50F84E2-2D7A-43CF-AC90-352A289A783A}" type="datetime1">
              <a:rPr lang="en-US" smtClean="0"/>
              <a:t>10/25/2023</a:t>
            </a:fld>
            <a:endParaRPr lang="en-US" dirty="0"/>
          </a:p>
        </p:txBody>
      </p:sp>
      <p:sp>
        <p:nvSpPr>
          <p:cNvPr id="5" name="Footer Placeholder 4">
            <a:extLst>
              <a:ext uri="{FF2B5EF4-FFF2-40B4-BE49-F238E27FC236}">
                <a16:creationId xmlns:a16="http://schemas.microsoft.com/office/drawing/2014/main" id="{ED215910-2225-40E6-ADE3-0BD31EF8B1C6}"/>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929F1460-650D-4E60-ACD4-66E40401F9C2}"/>
              </a:ext>
            </a:extLst>
          </p:cNvPr>
          <p:cNvSpPr>
            <a:spLocks noGrp="1"/>
          </p:cNvSpPr>
          <p:nvPr>
            <p:ph type="sldNum" sz="quarter" idx="12"/>
          </p:nvPr>
        </p:nvSpPr>
        <p:spPr/>
        <p:txBody>
          <a:bodyPr/>
          <a:lstStyle/>
          <a:p>
            <a:fld id="{4FAB73BC-B049-4115-A692-8D63A059BFB8}" type="slidenum">
              <a:rPr lang="en-IN" smtClean="0"/>
              <a:t>‹#›</a:t>
            </a:fld>
            <a:endParaRPr lang="en-IN" dirty="0"/>
          </a:p>
        </p:txBody>
      </p:sp>
    </p:spTree>
    <p:extLst>
      <p:ext uri="{BB962C8B-B14F-4D97-AF65-F5344CB8AC3E}">
        <p14:creationId xmlns:p14="http://schemas.microsoft.com/office/powerpoint/2010/main" val="1864542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7002B-0181-4944-BB3B-0635B0FECD1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1E6F222-80A6-42C4-B034-36F31E54E1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D06C2A9-102F-4D8E-B830-570BAF49D8F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141F46A-2A92-4EA0-91D1-042115AA85FB}"/>
              </a:ext>
            </a:extLst>
          </p:cNvPr>
          <p:cNvSpPr>
            <a:spLocks noGrp="1"/>
          </p:cNvSpPr>
          <p:nvPr>
            <p:ph type="dt" sz="half" idx="10"/>
          </p:nvPr>
        </p:nvSpPr>
        <p:spPr/>
        <p:txBody>
          <a:bodyPr/>
          <a:lstStyle/>
          <a:p>
            <a:fld id="{F12952B5-7A2F-4CC8-B7CE-9234E21C2837}" type="datetime1">
              <a:rPr lang="en-US" smtClean="0"/>
              <a:t>10/25/2023</a:t>
            </a:fld>
            <a:endParaRPr lang="en-US" dirty="0"/>
          </a:p>
        </p:txBody>
      </p:sp>
      <p:sp>
        <p:nvSpPr>
          <p:cNvPr id="6" name="Footer Placeholder 5">
            <a:extLst>
              <a:ext uri="{FF2B5EF4-FFF2-40B4-BE49-F238E27FC236}">
                <a16:creationId xmlns:a16="http://schemas.microsoft.com/office/drawing/2014/main" id="{00F75B75-2D42-4CF0-871B-B0068AC1EA0D}"/>
              </a:ext>
            </a:extLst>
          </p:cNvPr>
          <p:cNvSpPr>
            <a:spLocks noGrp="1"/>
          </p:cNvSpPr>
          <p:nvPr>
            <p:ph type="ftr" sz="quarter" idx="11"/>
          </p:nvPr>
        </p:nvSpPr>
        <p:spPr/>
        <p:txBody>
          <a:bodyPr/>
          <a:lstStyle/>
          <a:p>
            <a:r>
              <a:rPr lang="en-US" dirty="0"/>
              <a:t>Add a footer</a:t>
            </a:r>
          </a:p>
        </p:txBody>
      </p:sp>
      <p:sp>
        <p:nvSpPr>
          <p:cNvPr id="7" name="Slide Number Placeholder 6">
            <a:extLst>
              <a:ext uri="{FF2B5EF4-FFF2-40B4-BE49-F238E27FC236}">
                <a16:creationId xmlns:a16="http://schemas.microsoft.com/office/drawing/2014/main" id="{7FA97E93-4E8C-4165-9EA3-E180837E4343}"/>
              </a:ext>
            </a:extLst>
          </p:cNvPr>
          <p:cNvSpPr>
            <a:spLocks noGrp="1"/>
          </p:cNvSpPr>
          <p:nvPr>
            <p:ph type="sldNum" sz="quarter" idx="12"/>
          </p:nvPr>
        </p:nvSpPr>
        <p:spPr/>
        <p:txBody>
          <a:bodyPr/>
          <a:lstStyle/>
          <a:p>
            <a:fld id="{4FAB73BC-B049-4115-A692-8D63A059BFB8}" type="slidenum">
              <a:rPr lang="en-IN" smtClean="0"/>
              <a:t>‹#›</a:t>
            </a:fld>
            <a:endParaRPr lang="en-IN" dirty="0"/>
          </a:p>
        </p:txBody>
      </p:sp>
    </p:spTree>
    <p:extLst>
      <p:ext uri="{BB962C8B-B14F-4D97-AF65-F5344CB8AC3E}">
        <p14:creationId xmlns:p14="http://schemas.microsoft.com/office/powerpoint/2010/main" val="4281662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CC0FE-B32D-40E2-8D46-9FF795082AE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7ED5948-2A46-405B-A878-7865155113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DBE48F-08E0-4212-B237-C5E100C56C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CC834F9-F7B7-463A-83A8-225AD86D54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CC087A-FA0A-44AD-9545-C9066E21C6C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68AF91B-B567-4CA1-923E-BA20707FC3C7}"/>
              </a:ext>
            </a:extLst>
          </p:cNvPr>
          <p:cNvSpPr>
            <a:spLocks noGrp="1"/>
          </p:cNvSpPr>
          <p:nvPr>
            <p:ph type="dt" sz="half" idx="10"/>
          </p:nvPr>
        </p:nvSpPr>
        <p:spPr/>
        <p:txBody>
          <a:bodyPr/>
          <a:lstStyle/>
          <a:p>
            <a:fld id="{CE1DA07A-9201-4B4B-BAF2-015AFA30F520}" type="datetime1">
              <a:rPr lang="en-US" smtClean="0"/>
              <a:t>10/25/2023</a:t>
            </a:fld>
            <a:endParaRPr lang="en-US" dirty="0"/>
          </a:p>
        </p:txBody>
      </p:sp>
      <p:sp>
        <p:nvSpPr>
          <p:cNvPr id="8" name="Footer Placeholder 7">
            <a:extLst>
              <a:ext uri="{FF2B5EF4-FFF2-40B4-BE49-F238E27FC236}">
                <a16:creationId xmlns:a16="http://schemas.microsoft.com/office/drawing/2014/main" id="{7B47C35E-09D7-4683-944D-B9CA3D6D60C1}"/>
              </a:ext>
            </a:extLst>
          </p:cNvPr>
          <p:cNvSpPr>
            <a:spLocks noGrp="1"/>
          </p:cNvSpPr>
          <p:nvPr>
            <p:ph type="ftr" sz="quarter" idx="11"/>
          </p:nvPr>
        </p:nvSpPr>
        <p:spPr/>
        <p:txBody>
          <a:bodyPr/>
          <a:lstStyle/>
          <a:p>
            <a:r>
              <a:rPr lang="en-US" dirty="0"/>
              <a:t>Add a footer</a:t>
            </a:r>
          </a:p>
        </p:txBody>
      </p:sp>
      <p:sp>
        <p:nvSpPr>
          <p:cNvPr id="9" name="Slide Number Placeholder 8">
            <a:extLst>
              <a:ext uri="{FF2B5EF4-FFF2-40B4-BE49-F238E27FC236}">
                <a16:creationId xmlns:a16="http://schemas.microsoft.com/office/drawing/2014/main" id="{CB557B9D-2A50-46EF-BEB4-22DC808A2CE3}"/>
              </a:ext>
            </a:extLst>
          </p:cNvPr>
          <p:cNvSpPr>
            <a:spLocks noGrp="1"/>
          </p:cNvSpPr>
          <p:nvPr>
            <p:ph type="sldNum" sz="quarter" idx="12"/>
          </p:nvPr>
        </p:nvSpPr>
        <p:spPr/>
        <p:txBody>
          <a:bodyPr/>
          <a:lstStyle/>
          <a:p>
            <a:fld id="{4FAB73BC-B049-4115-A692-8D63A059BFB8}" type="slidenum">
              <a:rPr lang="en-IN" smtClean="0"/>
              <a:t>‹#›</a:t>
            </a:fld>
            <a:endParaRPr lang="en-IN" dirty="0"/>
          </a:p>
        </p:txBody>
      </p:sp>
    </p:spTree>
    <p:extLst>
      <p:ext uri="{BB962C8B-B14F-4D97-AF65-F5344CB8AC3E}">
        <p14:creationId xmlns:p14="http://schemas.microsoft.com/office/powerpoint/2010/main" val="3294162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D0C03-7EE5-4188-A8CA-D72C986A662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197D10C-100F-4282-85FE-6C88106348DA}"/>
              </a:ext>
            </a:extLst>
          </p:cNvPr>
          <p:cNvSpPr>
            <a:spLocks noGrp="1"/>
          </p:cNvSpPr>
          <p:nvPr>
            <p:ph type="dt" sz="half" idx="10"/>
          </p:nvPr>
        </p:nvSpPr>
        <p:spPr/>
        <p:txBody>
          <a:bodyPr/>
          <a:lstStyle/>
          <a:p>
            <a:fld id="{73D7E00A-486F-4252-8B1D-E32645521F49}" type="datetime1">
              <a:rPr lang="en-US" smtClean="0"/>
              <a:t>10/25/2023</a:t>
            </a:fld>
            <a:endParaRPr lang="en-US" dirty="0"/>
          </a:p>
        </p:txBody>
      </p:sp>
      <p:sp>
        <p:nvSpPr>
          <p:cNvPr id="4" name="Footer Placeholder 3">
            <a:extLst>
              <a:ext uri="{FF2B5EF4-FFF2-40B4-BE49-F238E27FC236}">
                <a16:creationId xmlns:a16="http://schemas.microsoft.com/office/drawing/2014/main" id="{0983BF43-4E1D-43DF-AF48-39E5F4269F9C}"/>
              </a:ext>
            </a:extLst>
          </p:cNvPr>
          <p:cNvSpPr>
            <a:spLocks noGrp="1"/>
          </p:cNvSpPr>
          <p:nvPr>
            <p:ph type="ftr" sz="quarter" idx="11"/>
          </p:nvPr>
        </p:nvSpPr>
        <p:spPr/>
        <p:txBody>
          <a:bodyPr/>
          <a:lstStyle/>
          <a:p>
            <a:r>
              <a:rPr lang="en-US" dirty="0"/>
              <a:t>Add a footer</a:t>
            </a:r>
          </a:p>
        </p:txBody>
      </p:sp>
      <p:sp>
        <p:nvSpPr>
          <p:cNvPr id="5" name="Slide Number Placeholder 4">
            <a:extLst>
              <a:ext uri="{FF2B5EF4-FFF2-40B4-BE49-F238E27FC236}">
                <a16:creationId xmlns:a16="http://schemas.microsoft.com/office/drawing/2014/main" id="{3EC5E571-3F96-41BD-9952-F15B84B68BA5}"/>
              </a:ext>
            </a:extLst>
          </p:cNvPr>
          <p:cNvSpPr>
            <a:spLocks noGrp="1"/>
          </p:cNvSpPr>
          <p:nvPr>
            <p:ph type="sldNum" sz="quarter" idx="12"/>
          </p:nvPr>
        </p:nvSpPr>
        <p:spPr/>
        <p:txBody>
          <a:bodyPr/>
          <a:lstStyle/>
          <a:p>
            <a:fld id="{4FAB73BC-B049-4115-A692-8D63A059BFB8}" type="slidenum">
              <a:rPr lang="en-IN" smtClean="0"/>
              <a:t>‹#›</a:t>
            </a:fld>
            <a:endParaRPr lang="en-IN" dirty="0"/>
          </a:p>
        </p:txBody>
      </p:sp>
    </p:spTree>
    <p:extLst>
      <p:ext uri="{BB962C8B-B14F-4D97-AF65-F5344CB8AC3E}">
        <p14:creationId xmlns:p14="http://schemas.microsoft.com/office/powerpoint/2010/main" val="4213668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DFE872-1DF0-4221-827C-80250392AE96}"/>
              </a:ext>
            </a:extLst>
          </p:cNvPr>
          <p:cNvSpPr>
            <a:spLocks noGrp="1"/>
          </p:cNvSpPr>
          <p:nvPr>
            <p:ph type="dt" sz="half" idx="10"/>
          </p:nvPr>
        </p:nvSpPr>
        <p:spPr/>
        <p:txBody>
          <a:bodyPr/>
          <a:lstStyle/>
          <a:p>
            <a:fld id="{8DDF5F92-E675-4B36-9A60-69A962A68675}" type="datetime1">
              <a:rPr lang="en-US" smtClean="0"/>
              <a:t>10/25/2023</a:t>
            </a:fld>
            <a:endParaRPr lang="en-US" dirty="0"/>
          </a:p>
        </p:txBody>
      </p:sp>
      <p:sp>
        <p:nvSpPr>
          <p:cNvPr id="3" name="Footer Placeholder 2">
            <a:extLst>
              <a:ext uri="{FF2B5EF4-FFF2-40B4-BE49-F238E27FC236}">
                <a16:creationId xmlns:a16="http://schemas.microsoft.com/office/drawing/2014/main" id="{7BACC5E5-8D13-43A6-982A-B9D2F30E4A74}"/>
              </a:ext>
            </a:extLst>
          </p:cNvPr>
          <p:cNvSpPr>
            <a:spLocks noGrp="1"/>
          </p:cNvSpPr>
          <p:nvPr>
            <p:ph type="ftr" sz="quarter" idx="11"/>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53A0EFF6-ABC3-408A-B49B-AA1C0D94859E}"/>
              </a:ext>
            </a:extLst>
          </p:cNvPr>
          <p:cNvSpPr>
            <a:spLocks noGrp="1"/>
          </p:cNvSpPr>
          <p:nvPr>
            <p:ph type="sldNum" sz="quarter" idx="12"/>
          </p:nvPr>
        </p:nvSpPr>
        <p:spPr/>
        <p:txBody>
          <a:bodyPr/>
          <a:lstStyle/>
          <a:p>
            <a:fld id="{4FAB73BC-B049-4115-A692-8D63A059BFB8}" type="slidenum">
              <a:rPr lang="en-IN" smtClean="0"/>
              <a:t>‹#›</a:t>
            </a:fld>
            <a:endParaRPr lang="en-IN" dirty="0"/>
          </a:p>
        </p:txBody>
      </p:sp>
    </p:spTree>
    <p:extLst>
      <p:ext uri="{BB962C8B-B14F-4D97-AF65-F5344CB8AC3E}">
        <p14:creationId xmlns:p14="http://schemas.microsoft.com/office/powerpoint/2010/main" val="521413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2046A-90F1-490E-A0EA-E21B998743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746C2C4-74AC-4715-A60D-A49F76D6D2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EC32480-CB76-4A23-A00E-69CC2514CD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47E212-8BD2-4320-8FDE-F9D7652003B1}"/>
              </a:ext>
            </a:extLst>
          </p:cNvPr>
          <p:cNvSpPr>
            <a:spLocks noGrp="1"/>
          </p:cNvSpPr>
          <p:nvPr>
            <p:ph type="dt" sz="half" idx="10"/>
          </p:nvPr>
        </p:nvSpPr>
        <p:spPr/>
        <p:txBody>
          <a:bodyPr/>
          <a:lstStyle/>
          <a:p>
            <a:fld id="{AF6E2C9B-5FA2-460D-9BE7-B0812FC2A6FF}" type="datetime1">
              <a:rPr lang="en-US" smtClean="0"/>
              <a:t>10/25/2023</a:t>
            </a:fld>
            <a:endParaRPr lang="en-US" dirty="0"/>
          </a:p>
        </p:txBody>
      </p:sp>
      <p:sp>
        <p:nvSpPr>
          <p:cNvPr id="6" name="Footer Placeholder 5">
            <a:extLst>
              <a:ext uri="{FF2B5EF4-FFF2-40B4-BE49-F238E27FC236}">
                <a16:creationId xmlns:a16="http://schemas.microsoft.com/office/drawing/2014/main" id="{45A6EDC2-F578-49F2-BE53-1D8EB9AC8C28}"/>
              </a:ext>
            </a:extLst>
          </p:cNvPr>
          <p:cNvSpPr>
            <a:spLocks noGrp="1"/>
          </p:cNvSpPr>
          <p:nvPr>
            <p:ph type="ftr" sz="quarter" idx="11"/>
          </p:nvPr>
        </p:nvSpPr>
        <p:spPr/>
        <p:txBody>
          <a:bodyPr/>
          <a:lstStyle/>
          <a:p>
            <a:r>
              <a:rPr lang="en-US" dirty="0"/>
              <a:t>Add a footer</a:t>
            </a:r>
          </a:p>
        </p:txBody>
      </p:sp>
      <p:sp>
        <p:nvSpPr>
          <p:cNvPr id="7" name="Slide Number Placeholder 6">
            <a:extLst>
              <a:ext uri="{FF2B5EF4-FFF2-40B4-BE49-F238E27FC236}">
                <a16:creationId xmlns:a16="http://schemas.microsoft.com/office/drawing/2014/main" id="{803BA934-9245-4D0C-A52B-A74CB8716139}"/>
              </a:ext>
            </a:extLst>
          </p:cNvPr>
          <p:cNvSpPr>
            <a:spLocks noGrp="1"/>
          </p:cNvSpPr>
          <p:nvPr>
            <p:ph type="sldNum" sz="quarter" idx="12"/>
          </p:nvPr>
        </p:nvSpPr>
        <p:spPr/>
        <p:txBody>
          <a:bodyPr/>
          <a:lstStyle/>
          <a:p>
            <a:fld id="{4FAB73BC-B049-4115-A692-8D63A059BFB8}" type="slidenum">
              <a:rPr lang="en-IN" smtClean="0"/>
              <a:t>‹#›</a:t>
            </a:fld>
            <a:endParaRPr lang="en-IN" dirty="0"/>
          </a:p>
        </p:txBody>
      </p:sp>
    </p:spTree>
    <p:extLst>
      <p:ext uri="{BB962C8B-B14F-4D97-AF65-F5344CB8AC3E}">
        <p14:creationId xmlns:p14="http://schemas.microsoft.com/office/powerpoint/2010/main" val="4204701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7B2D3E9E-A95C-48F2-B4BF-A71542E0BE9A}" type="datetime1">
              <a:rPr lang="en-US"/>
              <a:t>10/25/2023</a:t>
            </a:fld>
            <a:endParaRPr dirty="0"/>
          </a:p>
        </p:txBody>
      </p:sp>
      <p:sp>
        <p:nvSpPr>
          <p:cNvPr id="6" name="Slide Number Placeholder 5"/>
          <p:cNvSpPr>
            <a:spLocks noGrp="1"/>
          </p:cNvSpPr>
          <p:nvPr>
            <p:ph type="sldNum" sz="quarter" idx="12"/>
          </p:nvPr>
        </p:nvSpPr>
        <p:spPr/>
        <p:txBody>
          <a:bodyPr/>
          <a:lstStyle/>
          <a:p>
            <a:fld id="{4FAB73BC-B049-4115-A692-8D63A059BFB8}" type="slidenum">
              <a:rPr/>
              <a:t>‹#›</a:t>
            </a:fld>
            <a:endParaRPr dirty="0"/>
          </a:p>
        </p:txBody>
      </p:sp>
    </p:spTree>
    <p:extLst>
      <p:ext uri="{BB962C8B-B14F-4D97-AF65-F5344CB8AC3E}">
        <p14:creationId xmlns:p14="http://schemas.microsoft.com/office/powerpoint/2010/main" val="3405082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25016-A5B4-4C88-80F4-8C1477DD2D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0225850-7562-477D-B3D9-B064403C52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12A275F2-CCBC-4773-AA59-E0824BC4C3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177E0F-12C5-4E56-93DB-7EBE8AAC4084}"/>
              </a:ext>
            </a:extLst>
          </p:cNvPr>
          <p:cNvSpPr>
            <a:spLocks noGrp="1"/>
          </p:cNvSpPr>
          <p:nvPr>
            <p:ph type="dt" sz="half" idx="10"/>
          </p:nvPr>
        </p:nvSpPr>
        <p:spPr/>
        <p:txBody>
          <a:bodyPr/>
          <a:lstStyle/>
          <a:p>
            <a:fld id="{1D374940-A916-4C8B-9648-02A2D3898F9E}" type="datetime1">
              <a:rPr lang="en-US" smtClean="0"/>
              <a:t>10/25/2023</a:t>
            </a:fld>
            <a:endParaRPr lang="en-US" dirty="0"/>
          </a:p>
        </p:txBody>
      </p:sp>
      <p:sp>
        <p:nvSpPr>
          <p:cNvPr id="6" name="Footer Placeholder 5">
            <a:extLst>
              <a:ext uri="{FF2B5EF4-FFF2-40B4-BE49-F238E27FC236}">
                <a16:creationId xmlns:a16="http://schemas.microsoft.com/office/drawing/2014/main" id="{FC83271B-931A-483C-94B9-905F558215AB}"/>
              </a:ext>
            </a:extLst>
          </p:cNvPr>
          <p:cNvSpPr>
            <a:spLocks noGrp="1"/>
          </p:cNvSpPr>
          <p:nvPr>
            <p:ph type="ftr" sz="quarter" idx="11"/>
          </p:nvPr>
        </p:nvSpPr>
        <p:spPr/>
        <p:txBody>
          <a:bodyPr/>
          <a:lstStyle/>
          <a:p>
            <a:r>
              <a:rPr lang="en-US" dirty="0"/>
              <a:t>Add a footer</a:t>
            </a:r>
          </a:p>
        </p:txBody>
      </p:sp>
      <p:sp>
        <p:nvSpPr>
          <p:cNvPr id="7" name="Slide Number Placeholder 6">
            <a:extLst>
              <a:ext uri="{FF2B5EF4-FFF2-40B4-BE49-F238E27FC236}">
                <a16:creationId xmlns:a16="http://schemas.microsoft.com/office/drawing/2014/main" id="{299A2C6A-6900-408E-868A-E375094A5618}"/>
              </a:ext>
            </a:extLst>
          </p:cNvPr>
          <p:cNvSpPr>
            <a:spLocks noGrp="1"/>
          </p:cNvSpPr>
          <p:nvPr>
            <p:ph type="sldNum" sz="quarter" idx="12"/>
          </p:nvPr>
        </p:nvSpPr>
        <p:spPr/>
        <p:txBody>
          <a:bodyPr/>
          <a:lstStyle/>
          <a:p>
            <a:fld id="{4FAB73BC-B049-4115-A692-8D63A059BFB8}" type="slidenum">
              <a:rPr lang="en-IN" smtClean="0"/>
              <a:t>‹#›</a:t>
            </a:fld>
            <a:endParaRPr lang="en-IN" dirty="0"/>
          </a:p>
        </p:txBody>
      </p:sp>
    </p:spTree>
    <p:extLst>
      <p:ext uri="{BB962C8B-B14F-4D97-AF65-F5344CB8AC3E}">
        <p14:creationId xmlns:p14="http://schemas.microsoft.com/office/powerpoint/2010/main" val="399386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6712F-0ACB-49A5-AE60-00E1D238CE2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2B94F82-C555-443B-BA80-A15F6DE428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AB6161-A068-4E4D-B1E5-690DFE1C12E7}"/>
              </a:ext>
            </a:extLst>
          </p:cNvPr>
          <p:cNvSpPr>
            <a:spLocks noGrp="1"/>
          </p:cNvSpPr>
          <p:nvPr>
            <p:ph type="dt" sz="half" idx="10"/>
          </p:nvPr>
        </p:nvSpPr>
        <p:spPr/>
        <p:txBody>
          <a:bodyPr/>
          <a:lstStyle/>
          <a:p>
            <a:fld id="{5F4E5243-F52A-4D37-9694-EB26C6C31910}" type="datetime1">
              <a:rPr lang="en-US" smtClean="0"/>
              <a:t>10/25/2023</a:t>
            </a:fld>
            <a:endParaRPr lang="en-US" dirty="0"/>
          </a:p>
        </p:txBody>
      </p:sp>
      <p:sp>
        <p:nvSpPr>
          <p:cNvPr id="5" name="Footer Placeholder 4">
            <a:extLst>
              <a:ext uri="{FF2B5EF4-FFF2-40B4-BE49-F238E27FC236}">
                <a16:creationId xmlns:a16="http://schemas.microsoft.com/office/drawing/2014/main" id="{B9573D5B-BD0C-4D01-946A-17CD138BC49C}"/>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C15B5203-98EC-46F8-A8A5-F94AB4996D40}"/>
              </a:ext>
            </a:extLst>
          </p:cNvPr>
          <p:cNvSpPr>
            <a:spLocks noGrp="1"/>
          </p:cNvSpPr>
          <p:nvPr>
            <p:ph type="sldNum" sz="quarter" idx="12"/>
          </p:nvPr>
        </p:nvSpPr>
        <p:spPr/>
        <p:txBody>
          <a:bodyPr/>
          <a:lstStyle/>
          <a:p>
            <a:fld id="{4FAB73BC-B049-4115-A692-8D63A059BFB8}" type="slidenum">
              <a:rPr lang="en-IN" smtClean="0"/>
              <a:t>‹#›</a:t>
            </a:fld>
            <a:endParaRPr lang="en-IN" dirty="0"/>
          </a:p>
        </p:txBody>
      </p:sp>
    </p:spTree>
    <p:extLst>
      <p:ext uri="{BB962C8B-B14F-4D97-AF65-F5344CB8AC3E}">
        <p14:creationId xmlns:p14="http://schemas.microsoft.com/office/powerpoint/2010/main" val="2248941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FB58CC-CB8B-400D-AFAA-563E5048362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41FE42E-C35D-482D-B239-048B7C1BE3E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58F44D-970F-43B4-B2C3-EE2946EF7D1C}"/>
              </a:ext>
            </a:extLst>
          </p:cNvPr>
          <p:cNvSpPr>
            <a:spLocks noGrp="1"/>
          </p:cNvSpPr>
          <p:nvPr>
            <p:ph type="dt" sz="half" idx="10"/>
          </p:nvPr>
        </p:nvSpPr>
        <p:spPr/>
        <p:txBody>
          <a:bodyPr/>
          <a:lstStyle/>
          <a:p>
            <a:fld id="{3A77B6E1-634A-48DC-9E8B-D894023267EF}" type="datetime1">
              <a:rPr lang="en-US" smtClean="0"/>
              <a:t>10/25/2023</a:t>
            </a:fld>
            <a:endParaRPr lang="en-US" dirty="0"/>
          </a:p>
        </p:txBody>
      </p:sp>
      <p:sp>
        <p:nvSpPr>
          <p:cNvPr id="5" name="Footer Placeholder 4">
            <a:extLst>
              <a:ext uri="{FF2B5EF4-FFF2-40B4-BE49-F238E27FC236}">
                <a16:creationId xmlns:a16="http://schemas.microsoft.com/office/drawing/2014/main" id="{8B21E2D8-A432-4C8B-92BC-C962C9136AE0}"/>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E03E2940-FB29-4053-802D-C09FA478C3EC}"/>
              </a:ext>
            </a:extLst>
          </p:cNvPr>
          <p:cNvSpPr>
            <a:spLocks noGrp="1"/>
          </p:cNvSpPr>
          <p:nvPr>
            <p:ph type="sldNum" sz="quarter" idx="12"/>
          </p:nvPr>
        </p:nvSpPr>
        <p:spPr/>
        <p:txBody>
          <a:bodyPr/>
          <a:lstStyle/>
          <a:p>
            <a:fld id="{4FAB73BC-B049-4115-A692-8D63A059BFB8}" type="slidenum">
              <a:rPr lang="en-IN" smtClean="0"/>
              <a:t>‹#›</a:t>
            </a:fld>
            <a:endParaRPr lang="en-IN" dirty="0"/>
          </a:p>
        </p:txBody>
      </p:sp>
    </p:spTree>
    <p:extLst>
      <p:ext uri="{BB962C8B-B14F-4D97-AF65-F5344CB8AC3E}">
        <p14:creationId xmlns:p14="http://schemas.microsoft.com/office/powerpoint/2010/main" val="3081032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sky"/>
          <p:cNvSpPr/>
          <p:nvPr/>
        </p:nvSpPr>
        <p:spPr>
          <a:xfrm>
            <a:off x="2552" y="-1"/>
            <a:ext cx="12188952" cy="6858002"/>
          </a:xfrm>
          <a:prstGeom prst="rect">
            <a:avLst/>
          </a:prstGeom>
          <a:gradFill>
            <a:gsLst>
              <a:gs pos="0">
                <a:schemeClr val="accent2">
                  <a:lumMod val="60000"/>
                  <a:lumOff val="40000"/>
                  <a:alpha val="80000"/>
                </a:schemeClr>
              </a:gs>
              <a:gs pos="99000">
                <a:schemeClr val="accent2">
                  <a:lumMod val="20000"/>
                  <a:lumOff val="80000"/>
                  <a:alpha val="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pPr algn="ctr"/>
            <a:endParaRPr dirty="0"/>
          </a:p>
        </p:txBody>
      </p:sp>
      <p:sp>
        <p:nvSpPr>
          <p:cNvPr id="2" name="Title 1"/>
          <p:cNvSpPr>
            <a:spLocks noGrp="1"/>
          </p:cNvSpPr>
          <p:nvPr>
            <p:ph type="title"/>
          </p:nvPr>
        </p:nvSpPr>
        <p:spPr>
          <a:xfrm>
            <a:off x="1293813" y="1309047"/>
            <a:ext cx="9601252" cy="2667000"/>
          </a:xfrm>
        </p:spPr>
        <p:txBody>
          <a:bodyPr anchor="b">
            <a:normAutofit/>
          </a:bodyPr>
          <a:lstStyle>
            <a:lvl1pPr algn="ctr">
              <a:defRPr sz="6000" b="0"/>
            </a:lvl1pPr>
          </a:lstStyle>
          <a:p>
            <a:r>
              <a:rPr lang="en-US"/>
              <a:t>Click to edit Master title style</a:t>
            </a:r>
            <a:endParaRPr/>
          </a:p>
        </p:txBody>
      </p:sp>
      <p:sp>
        <p:nvSpPr>
          <p:cNvPr id="3" name="Text Placeholder 2"/>
          <p:cNvSpPr>
            <a:spLocks noGrp="1"/>
          </p:cNvSpPr>
          <p:nvPr>
            <p:ph type="body" idx="1"/>
          </p:nvPr>
        </p:nvSpPr>
        <p:spPr>
          <a:xfrm>
            <a:off x="1293813" y="4038600"/>
            <a:ext cx="9601200" cy="1143000"/>
          </a:xfrm>
        </p:spPr>
        <p:txBody>
          <a:bodyPr anchor="t">
            <a:normAutofit/>
          </a:bodyPr>
          <a:lstStyle>
            <a:lvl1pPr marL="0" indent="0" algn="ctr">
              <a:spcBef>
                <a:spcPts val="0"/>
              </a:spcBef>
              <a:buNone/>
              <a:defRPr sz="2000" cap="all" baseline="0">
                <a:solidFill>
                  <a:schemeClr val="accent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A50F84E2-2D7A-43CF-AC90-352A289A783A}" type="datetime1">
              <a:rPr lang="en-US"/>
              <a:t>10/25/2023</a:t>
            </a:fld>
            <a:endParaRPr dirty="0"/>
          </a:p>
        </p:txBody>
      </p:sp>
      <p:sp>
        <p:nvSpPr>
          <p:cNvPr id="6" name="Slide Number Placeholder 5"/>
          <p:cNvSpPr>
            <a:spLocks noGrp="1"/>
          </p:cNvSpPr>
          <p:nvPr>
            <p:ph type="sldNum" sz="quarter" idx="12"/>
          </p:nvPr>
        </p:nvSpPr>
        <p:spPr/>
        <p:txBody>
          <a:bodyPr/>
          <a:lstStyle/>
          <a:p>
            <a:fld id="{4FAB73BC-B049-4115-A692-8D63A059BFB8}" type="slidenum">
              <a:rPr/>
              <a:t>‹#›</a:t>
            </a:fld>
            <a:endParaRPr dirty="0"/>
          </a:p>
        </p:txBody>
      </p:sp>
    </p:spTree>
    <p:extLst>
      <p:ext uri="{BB962C8B-B14F-4D97-AF65-F5344CB8AC3E}">
        <p14:creationId xmlns:p14="http://schemas.microsoft.com/office/powerpoint/2010/main" val="3043559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Content Placeholder 3"/>
          <p:cNvSpPr>
            <a:spLocks noGrp="1"/>
          </p:cNvSpPr>
          <p:nvPr>
            <p:ph sz="half" idx="2"/>
          </p:nvPr>
        </p:nvSpPr>
        <p:spPr>
          <a:xfrm>
            <a:off x="6278880" y="1572768"/>
            <a:ext cx="4572000" cy="414223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3" name="Content Placeholder 2"/>
          <p:cNvSpPr>
            <a:spLocks noGrp="1"/>
          </p:cNvSpPr>
          <p:nvPr>
            <p:ph sz="half" idx="1"/>
          </p:nvPr>
        </p:nvSpPr>
        <p:spPr>
          <a:xfrm>
            <a:off x="1341120" y="1572768"/>
            <a:ext cx="4572000" cy="414223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F12952B5-7A2F-4CC8-B7CE-9234E21C2837}" type="datetime1">
              <a:rPr lang="en-US"/>
              <a:t>10/25/2023</a:t>
            </a:fld>
            <a:endParaRPr dirty="0"/>
          </a:p>
        </p:txBody>
      </p:sp>
      <p:sp>
        <p:nvSpPr>
          <p:cNvPr id="7" name="Slide Number Placeholder 6"/>
          <p:cNvSpPr>
            <a:spLocks noGrp="1"/>
          </p:cNvSpPr>
          <p:nvPr>
            <p:ph type="sldNum" sz="quarter" idx="12"/>
          </p:nvPr>
        </p:nvSpPr>
        <p:spPr/>
        <p:txBody>
          <a:bodyPr/>
          <a:lstStyle/>
          <a:p>
            <a:fld id="{4FAB73BC-B049-4115-A692-8D63A059BFB8}" type="slidenum">
              <a:rPr/>
              <a:t>‹#›</a:t>
            </a:fld>
            <a:endParaRPr dirty="0"/>
          </a:p>
        </p:txBody>
      </p:sp>
    </p:spTree>
    <p:extLst>
      <p:ext uri="{BB962C8B-B14F-4D97-AF65-F5344CB8AC3E}">
        <p14:creationId xmlns:p14="http://schemas.microsoft.com/office/powerpoint/2010/main" val="4249378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341120" y="1572768"/>
            <a:ext cx="4572000" cy="766588"/>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41120" y="2365861"/>
            <a:ext cx="4572000" cy="334914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78880" y="1572768"/>
            <a:ext cx="4572000" cy="766588"/>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78880" y="2365861"/>
            <a:ext cx="4572000" cy="334914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7" name="Date Placeholder 6"/>
          <p:cNvSpPr>
            <a:spLocks noGrp="1"/>
          </p:cNvSpPr>
          <p:nvPr>
            <p:ph type="dt" sz="half" idx="10"/>
          </p:nvPr>
        </p:nvSpPr>
        <p:spPr/>
        <p:txBody>
          <a:bodyPr/>
          <a:lstStyle/>
          <a:p>
            <a:fld id="{CE1DA07A-9201-4B4B-BAF2-015AFA30F520}" type="datetime1">
              <a:rPr lang="en-US"/>
              <a:t>10/25/2023</a:t>
            </a:fld>
            <a:endParaRPr dirty="0"/>
          </a:p>
        </p:txBody>
      </p:sp>
      <p:sp>
        <p:nvSpPr>
          <p:cNvPr id="9" name="Slide Number Placeholder 8"/>
          <p:cNvSpPr>
            <a:spLocks noGrp="1"/>
          </p:cNvSpPr>
          <p:nvPr>
            <p:ph type="sldNum" sz="quarter" idx="12"/>
          </p:nvPr>
        </p:nvSpPr>
        <p:spPr/>
        <p:txBody>
          <a:bodyPr/>
          <a:lstStyle/>
          <a:p>
            <a:fld id="{4FAB73BC-B049-4115-A692-8D63A059BFB8}" type="slidenum">
              <a:rPr/>
              <a:t>‹#›</a:t>
            </a:fld>
            <a:endParaRPr dirty="0"/>
          </a:p>
        </p:txBody>
      </p:sp>
    </p:spTree>
    <p:extLst>
      <p:ext uri="{BB962C8B-B14F-4D97-AF65-F5344CB8AC3E}">
        <p14:creationId xmlns:p14="http://schemas.microsoft.com/office/powerpoint/2010/main" val="1072378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3" name="Date Placeholder 2"/>
          <p:cNvSpPr>
            <a:spLocks noGrp="1"/>
          </p:cNvSpPr>
          <p:nvPr>
            <p:ph type="dt" sz="half" idx="10"/>
          </p:nvPr>
        </p:nvSpPr>
        <p:spPr/>
        <p:txBody>
          <a:bodyPr/>
          <a:lstStyle/>
          <a:p>
            <a:fld id="{73D7E00A-486F-4252-8B1D-E32645521F49}" type="datetime1">
              <a:rPr lang="en-US"/>
              <a:t>10/25/2023</a:t>
            </a:fld>
            <a:endParaRPr dirty="0"/>
          </a:p>
        </p:txBody>
      </p:sp>
      <p:sp>
        <p:nvSpPr>
          <p:cNvPr id="5" name="Slide Number Placeholder 4"/>
          <p:cNvSpPr>
            <a:spLocks noGrp="1"/>
          </p:cNvSpPr>
          <p:nvPr>
            <p:ph type="sldNum" sz="quarter" idx="12"/>
          </p:nvPr>
        </p:nvSpPr>
        <p:spPr/>
        <p:txBody>
          <a:bodyPr/>
          <a:lstStyle/>
          <a:p>
            <a:fld id="{4FAB73BC-B049-4115-A692-8D63A059BFB8}" type="slidenum">
              <a:rPr/>
              <a:t>‹#›</a:t>
            </a:fld>
            <a:endParaRPr dirty="0"/>
          </a:p>
        </p:txBody>
      </p:sp>
    </p:spTree>
    <p:extLst>
      <p:ext uri="{BB962C8B-B14F-4D97-AF65-F5344CB8AC3E}">
        <p14:creationId xmlns:p14="http://schemas.microsoft.com/office/powerpoint/2010/main" val="3681886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sky"/>
          <p:cNvSpPr/>
          <p:nvPr/>
        </p:nvSpPr>
        <p:spPr>
          <a:xfrm>
            <a:off x="2552" y="-1"/>
            <a:ext cx="12188952" cy="6858002"/>
          </a:xfrm>
          <a:prstGeom prst="rect">
            <a:avLst/>
          </a:prstGeom>
          <a:gradFill>
            <a:gsLst>
              <a:gs pos="0">
                <a:schemeClr val="accent2">
                  <a:lumMod val="60000"/>
                  <a:lumOff val="40000"/>
                  <a:alpha val="80000"/>
                </a:schemeClr>
              </a:gs>
              <a:gs pos="99000">
                <a:schemeClr val="accent2">
                  <a:lumMod val="20000"/>
                  <a:lumOff val="80000"/>
                  <a:alpha val="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pPr algn="ctr"/>
            <a:endParaRPr dirty="0"/>
          </a:p>
        </p:txBody>
      </p:sp>
      <p:sp>
        <p:nvSpPr>
          <p:cNvPr id="3" name="Footer Placeholder 2"/>
          <p:cNvSpPr>
            <a:spLocks noGrp="1"/>
          </p:cNvSpPr>
          <p:nvPr>
            <p:ph type="ftr" sz="quarter" idx="11"/>
          </p:nvPr>
        </p:nvSpPr>
        <p:spPr/>
        <p:txBody>
          <a:bodyPr/>
          <a:lstStyle/>
          <a:p>
            <a:r>
              <a:rPr lang="en-US" dirty="0"/>
              <a:t>Add a footer</a:t>
            </a:r>
            <a:endParaRPr dirty="0"/>
          </a:p>
        </p:txBody>
      </p:sp>
      <p:sp>
        <p:nvSpPr>
          <p:cNvPr id="2" name="Date Placeholder 1"/>
          <p:cNvSpPr>
            <a:spLocks noGrp="1"/>
          </p:cNvSpPr>
          <p:nvPr>
            <p:ph type="dt" sz="half" idx="10"/>
          </p:nvPr>
        </p:nvSpPr>
        <p:spPr/>
        <p:txBody>
          <a:bodyPr/>
          <a:lstStyle/>
          <a:p>
            <a:fld id="{8DDF5F92-E675-4B36-9A60-69A962A68675}" type="datetime1">
              <a:rPr lang="en-US"/>
              <a:t>10/25/2023</a:t>
            </a:fld>
            <a:endParaRPr dirty="0"/>
          </a:p>
        </p:txBody>
      </p:sp>
      <p:sp>
        <p:nvSpPr>
          <p:cNvPr id="4" name="Slide Number Placeholder 3"/>
          <p:cNvSpPr>
            <a:spLocks noGrp="1"/>
          </p:cNvSpPr>
          <p:nvPr>
            <p:ph type="sldNum" sz="quarter" idx="12"/>
          </p:nvPr>
        </p:nvSpPr>
        <p:spPr/>
        <p:txBody>
          <a:bodyPr/>
          <a:lstStyle/>
          <a:p>
            <a:fld id="{4FAB73BC-B049-4115-A692-8D63A059BFB8}" type="slidenum">
              <a:rPr/>
              <a:t>‹#›</a:t>
            </a:fld>
            <a:endParaRPr dirty="0"/>
          </a:p>
        </p:txBody>
      </p:sp>
    </p:spTree>
    <p:extLst>
      <p:ext uri="{BB962C8B-B14F-4D97-AF65-F5344CB8AC3E}">
        <p14:creationId xmlns:p14="http://schemas.microsoft.com/office/powerpoint/2010/main" val="492262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7479" y="762000"/>
            <a:ext cx="3377133" cy="2743200"/>
          </a:xfrm>
        </p:spPr>
        <p:txBody>
          <a:bodyPr anchor="b">
            <a:normAutofit/>
          </a:bodyPr>
          <a:lstStyle>
            <a:lvl1pPr>
              <a:defRPr sz="3200" b="0"/>
            </a:lvl1pPr>
          </a:lstStyle>
          <a:p>
            <a:r>
              <a:rPr lang="en-US"/>
              <a:t>Click to edit Master title style</a:t>
            </a:r>
            <a:endParaRPr/>
          </a:p>
        </p:txBody>
      </p:sp>
      <p:sp>
        <p:nvSpPr>
          <p:cNvPr id="3" name="Content Placeholder 2"/>
          <p:cNvSpPr>
            <a:spLocks noGrp="1"/>
          </p:cNvSpPr>
          <p:nvPr>
            <p:ph idx="1"/>
          </p:nvPr>
        </p:nvSpPr>
        <p:spPr>
          <a:xfrm>
            <a:off x="760413" y="685800"/>
            <a:ext cx="6858000" cy="4572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8127479" y="3554104"/>
            <a:ext cx="3377133" cy="1703696"/>
          </a:xfrm>
        </p:spPr>
        <p:txBody>
          <a:bodyPr>
            <a:normAutofit/>
          </a:bodyPr>
          <a:lstStyle>
            <a:lvl1pPr marL="0" indent="0">
              <a:lnSpc>
                <a:spcPct val="90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AF6E2C9B-5FA2-460D-9BE7-B0812FC2A6FF}" type="datetime1">
              <a:rPr lang="en-US"/>
              <a:t>10/25/2023</a:t>
            </a:fld>
            <a:endParaRPr dirty="0"/>
          </a:p>
        </p:txBody>
      </p:sp>
      <p:sp>
        <p:nvSpPr>
          <p:cNvPr id="7" name="Slide Number Placeholder 6"/>
          <p:cNvSpPr>
            <a:spLocks noGrp="1"/>
          </p:cNvSpPr>
          <p:nvPr>
            <p:ph type="sldNum" sz="quarter" idx="12"/>
          </p:nvPr>
        </p:nvSpPr>
        <p:spPr/>
        <p:txBody>
          <a:bodyPr/>
          <a:lstStyle/>
          <a:p>
            <a:fld id="{4FAB73BC-B049-4115-A692-8D63A059BFB8}" type="slidenum">
              <a:rPr/>
              <a:t>‹#›</a:t>
            </a:fld>
            <a:endParaRPr dirty="0"/>
          </a:p>
        </p:txBody>
      </p:sp>
    </p:spTree>
    <p:extLst>
      <p:ext uri="{BB962C8B-B14F-4D97-AF65-F5344CB8AC3E}">
        <p14:creationId xmlns:p14="http://schemas.microsoft.com/office/powerpoint/2010/main" val="1483897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7479" y="762000"/>
            <a:ext cx="3377133" cy="2743200"/>
          </a:xfrm>
        </p:spPr>
        <p:txBody>
          <a:bodyPr anchor="b">
            <a:normAutofit/>
          </a:bodyPr>
          <a:lstStyle>
            <a:lvl1pPr>
              <a:defRPr sz="34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760413" y="685800"/>
            <a:ext cx="6858000" cy="4572000"/>
          </a:xfrm>
          <a:solidFill>
            <a:schemeClr val="bg1">
              <a:lumMod val="95000"/>
            </a:schemeClr>
          </a:solidFill>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8127479" y="3554104"/>
            <a:ext cx="3377133" cy="1703696"/>
          </a:xfrm>
        </p:spPr>
        <p:txBody>
          <a:bodyPr>
            <a:normAutofit/>
          </a:bodyPr>
          <a:lstStyle>
            <a:lvl1pPr marL="0" indent="0">
              <a:lnSpc>
                <a:spcPct val="100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1D374940-A916-4C8B-9648-02A2D3898F9E}" type="datetime1">
              <a:rPr lang="en-US"/>
              <a:t>10/25/2023</a:t>
            </a:fld>
            <a:endParaRPr dirty="0"/>
          </a:p>
        </p:txBody>
      </p:sp>
      <p:sp>
        <p:nvSpPr>
          <p:cNvPr id="7" name="Slide Number Placeholder 6"/>
          <p:cNvSpPr>
            <a:spLocks noGrp="1"/>
          </p:cNvSpPr>
          <p:nvPr>
            <p:ph type="sldNum" sz="quarter" idx="12"/>
          </p:nvPr>
        </p:nvSpPr>
        <p:spPr/>
        <p:txBody>
          <a:bodyPr/>
          <a:lstStyle/>
          <a:p>
            <a:fld id="{4FAB73BC-B049-4115-A692-8D63A059BFB8}" type="slidenum">
              <a:rPr/>
              <a:t>‹#›</a:t>
            </a:fld>
            <a:endParaRPr dirty="0"/>
          </a:p>
        </p:txBody>
      </p:sp>
    </p:spTree>
    <p:extLst>
      <p:ext uri="{BB962C8B-B14F-4D97-AF65-F5344CB8AC3E}">
        <p14:creationId xmlns:p14="http://schemas.microsoft.com/office/powerpoint/2010/main" val="421661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sky"/>
          <p:cNvSpPr/>
          <p:nvPr/>
        </p:nvSpPr>
        <p:spPr>
          <a:xfrm>
            <a:off x="2552" y="-1"/>
            <a:ext cx="12188952" cy="6858002"/>
          </a:xfrm>
          <a:prstGeom prst="rect">
            <a:avLst/>
          </a:prstGeom>
          <a:gradFill>
            <a:gsLst>
              <a:gs pos="0">
                <a:schemeClr val="accent2">
                  <a:lumMod val="60000"/>
                  <a:lumOff val="40000"/>
                  <a:alpha val="58000"/>
                </a:schemeClr>
              </a:gs>
              <a:gs pos="88000">
                <a:schemeClr val="accent2">
                  <a:lumMod val="20000"/>
                  <a:lumOff val="80000"/>
                  <a:alpha val="6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pPr algn="ctr"/>
            <a:endParaRPr dirty="0"/>
          </a:p>
        </p:txBody>
      </p:sp>
      <p:sp>
        <p:nvSpPr>
          <p:cNvPr id="8" name="water3"/>
          <p:cNvSpPr/>
          <p:nvPr/>
        </p:nvSpPr>
        <p:spPr bwMode="gray">
          <a:xfrm>
            <a:off x="2552" y="6064101"/>
            <a:ext cx="12188952" cy="793899"/>
          </a:xfrm>
          <a:prstGeom prst="rect">
            <a:avLst/>
          </a:prstGeom>
          <a:gradFill>
            <a:gsLst>
              <a:gs pos="833">
                <a:schemeClr val="accent2">
                  <a:lumMod val="60000"/>
                  <a:lumOff val="40000"/>
                  <a:alpha val="38000"/>
                </a:schemeClr>
              </a:gs>
              <a:gs pos="49000">
                <a:schemeClr val="accent2">
                  <a:lumMod val="60000"/>
                  <a:lumOff val="40000"/>
                </a:schemeClr>
              </a:gs>
              <a:gs pos="100000">
                <a:schemeClr val="accent2">
                  <a:lumMod val="20000"/>
                  <a:lumOff val="80000"/>
                  <a:alpha val="89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pic>
        <p:nvPicPr>
          <p:cNvPr id="9" name="water2"/>
          <p:cNvPicPr>
            <a:picLocks noChangeAspect="1"/>
          </p:cNvPicPr>
          <p:nvPr/>
        </p:nvPicPr>
        <p:blipFill rotWithShape="1">
          <a:blip r:embed="rId13" cstate="print">
            <a:extLst>
              <a:ext uri="{28A0092B-C50C-407E-A947-70E740481C1C}">
                <a14:useLocalDpi xmlns:a14="http://schemas.microsoft.com/office/drawing/2010/main" val="0"/>
              </a:ext>
            </a:extLst>
          </a:blip>
          <a:srcRect l="2674" r="9901"/>
          <a:stretch/>
        </p:blipFill>
        <p:spPr bwMode="white">
          <a:xfrm>
            <a:off x="-1425" y="6256181"/>
            <a:ext cx="12188952" cy="463209"/>
          </a:xfrm>
          <a:prstGeom prst="rect">
            <a:avLst/>
          </a:prstGeom>
          <a:noFill/>
          <a:ln>
            <a:noFill/>
          </a:ln>
        </p:spPr>
      </p:pic>
      <p:pic>
        <p:nvPicPr>
          <p:cNvPr id="10" name="water1"/>
          <p:cNvPicPr>
            <a:picLocks noChangeAspect="1"/>
          </p:cNvPicPr>
          <p:nvPr/>
        </p:nvPicPr>
        <p:blipFill rotWithShape="1">
          <a:blip r:embed="rId14" cstate="print">
            <a:duotone>
              <a:schemeClr val="accent2">
                <a:shade val="45000"/>
                <a:satMod val="135000"/>
              </a:schemeClr>
              <a:prstClr val="white"/>
            </a:duotone>
            <a:extLst>
              <a:ext uri="{28A0092B-C50C-407E-A947-70E740481C1C}">
                <a14:useLocalDpi xmlns:a14="http://schemas.microsoft.com/office/drawing/2010/main" val="0"/>
              </a:ext>
            </a:extLst>
          </a:blip>
          <a:srcRect l="6218" r="6356"/>
          <a:stretch/>
        </p:blipFill>
        <p:spPr bwMode="gray">
          <a:xfrm flipH="1">
            <a:off x="-1425" y="5979395"/>
            <a:ext cx="12188952" cy="268288"/>
          </a:xfrm>
          <a:prstGeom prst="rect">
            <a:avLst/>
          </a:prstGeom>
          <a:noFill/>
          <a:ln>
            <a:noFill/>
          </a:ln>
        </p:spPr>
      </p:pic>
      <p:sp>
        <p:nvSpPr>
          <p:cNvPr id="2" name="Title Placeholder 1"/>
          <p:cNvSpPr>
            <a:spLocks noGrp="1"/>
          </p:cNvSpPr>
          <p:nvPr>
            <p:ph type="title"/>
          </p:nvPr>
        </p:nvSpPr>
        <p:spPr>
          <a:xfrm>
            <a:off x="1341120" y="265176"/>
            <a:ext cx="9509759" cy="1088136"/>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341120" y="1572768"/>
            <a:ext cx="9509760" cy="414223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1341120" y="6601968"/>
            <a:ext cx="7159752" cy="237744"/>
          </a:xfrm>
          <a:prstGeom prst="rect">
            <a:avLst/>
          </a:prstGeom>
        </p:spPr>
        <p:txBody>
          <a:bodyPr vert="horz" lIns="91440" tIns="45720" rIns="91440" bIns="45720" rtlCol="0" anchor="ctr"/>
          <a:lstStyle>
            <a:lvl1pPr algn="l">
              <a:defRPr sz="1100" cap="all" baseline="0">
                <a:solidFill>
                  <a:schemeClr val="tx1"/>
                </a:solidFill>
              </a:defRPr>
            </a:lvl1pPr>
          </a:lstStyle>
          <a:p>
            <a:r>
              <a:rPr lang="en-US" dirty="0"/>
              <a:t>Add a footer</a:t>
            </a:r>
          </a:p>
        </p:txBody>
      </p:sp>
      <p:sp>
        <p:nvSpPr>
          <p:cNvPr id="4" name="Date Placeholder 3"/>
          <p:cNvSpPr>
            <a:spLocks noGrp="1"/>
          </p:cNvSpPr>
          <p:nvPr>
            <p:ph type="dt" sz="half" idx="2"/>
          </p:nvPr>
        </p:nvSpPr>
        <p:spPr>
          <a:xfrm>
            <a:off x="8875776" y="6601968"/>
            <a:ext cx="960120" cy="237744"/>
          </a:xfrm>
          <a:prstGeom prst="rect">
            <a:avLst/>
          </a:prstGeom>
        </p:spPr>
        <p:txBody>
          <a:bodyPr vert="horz" lIns="91440" tIns="45720" rIns="91440" bIns="45720" rtlCol="0" anchor="ctr"/>
          <a:lstStyle>
            <a:lvl1pPr algn="l">
              <a:defRPr sz="1100" cap="all" baseline="0">
                <a:solidFill>
                  <a:schemeClr val="tx1"/>
                </a:solidFill>
              </a:defRPr>
            </a:lvl1pPr>
          </a:lstStyle>
          <a:p>
            <a:fld id="{5586B75A-687E-405C-8A0B-8D00578BA2C3}" type="datetime1">
              <a:rPr lang="en-US" smtClean="0"/>
              <a:pPr/>
              <a:t>10/25/2023</a:t>
            </a:fld>
            <a:endParaRPr lang="en-US" dirty="0"/>
          </a:p>
        </p:txBody>
      </p:sp>
      <p:sp>
        <p:nvSpPr>
          <p:cNvPr id="6" name="Slide Number Placeholder 5"/>
          <p:cNvSpPr>
            <a:spLocks noGrp="1"/>
          </p:cNvSpPr>
          <p:nvPr>
            <p:ph type="sldNum" sz="quarter" idx="4"/>
          </p:nvPr>
        </p:nvSpPr>
        <p:spPr>
          <a:xfrm>
            <a:off x="10210800" y="6601968"/>
            <a:ext cx="640080" cy="237744"/>
          </a:xfrm>
          <a:prstGeom prst="rect">
            <a:avLst/>
          </a:prstGeom>
        </p:spPr>
        <p:txBody>
          <a:bodyPr vert="horz" lIns="91440" tIns="45720" rIns="91440" bIns="45720" rtlCol="0" anchor="ctr"/>
          <a:lstStyle>
            <a:lvl1pPr algn="r">
              <a:defRPr sz="1100" cap="all" baseline="0">
                <a:solidFill>
                  <a:schemeClr val="tx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77551537"/>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800" kern="1200">
          <a:solidFill>
            <a:schemeClr val="accent2">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SzPct val="100000"/>
        <a:buFont typeface="Arial" pitchFamily="34" charset="0"/>
        <a:buChar char="•"/>
        <a:defRPr sz="2000" kern="1200">
          <a:solidFill>
            <a:schemeClr val="accent2">
              <a:lumMod val="50000"/>
            </a:schemeClr>
          </a:solidFill>
          <a:latin typeface="+mn-lt"/>
          <a:ea typeface="+mn-ea"/>
          <a:cs typeface="+mn-cs"/>
        </a:defRPr>
      </a:lvl1pPr>
      <a:lvl2pPr marL="548640" indent="-228600" algn="l" defTabSz="914400" rtl="0" eaLnBrk="1" latinLnBrk="0" hangingPunct="1">
        <a:lnSpc>
          <a:spcPct val="90000"/>
        </a:lnSpc>
        <a:spcBef>
          <a:spcPts val="1000"/>
        </a:spcBef>
        <a:buSzPct val="100000"/>
        <a:buFont typeface="Arial" pitchFamily="34" charset="0"/>
        <a:buChar char="•"/>
        <a:defRPr sz="1800" kern="1200">
          <a:solidFill>
            <a:schemeClr val="accent2">
              <a:lumMod val="50000"/>
            </a:schemeClr>
          </a:solidFill>
          <a:latin typeface="+mn-lt"/>
          <a:ea typeface="+mn-ea"/>
          <a:cs typeface="+mn-cs"/>
        </a:defRPr>
      </a:lvl2pPr>
      <a:lvl3pPr marL="822960" indent="-228600" algn="l" defTabSz="914400" rtl="0" eaLnBrk="1" latinLnBrk="0" hangingPunct="1">
        <a:lnSpc>
          <a:spcPct val="90000"/>
        </a:lnSpc>
        <a:spcBef>
          <a:spcPts val="800"/>
        </a:spcBef>
        <a:buSzPct val="100000"/>
        <a:buFont typeface="Arial" pitchFamily="34" charset="0"/>
        <a:buChar char="•"/>
        <a:defRPr sz="1600" kern="1200">
          <a:solidFill>
            <a:schemeClr val="accent2">
              <a:lumMod val="50000"/>
            </a:schemeClr>
          </a:solidFill>
          <a:latin typeface="+mn-lt"/>
          <a:ea typeface="+mn-ea"/>
          <a:cs typeface="+mn-cs"/>
        </a:defRPr>
      </a:lvl3pPr>
      <a:lvl4pPr marL="109728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4pPr>
      <a:lvl5pPr marL="137160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5pPr>
      <a:lvl6pPr marL="164592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6pPr>
      <a:lvl7pPr marL="192024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7pPr>
      <a:lvl8pPr marL="219456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8pPr>
      <a:lvl9pPr marL="2240280" indent="0" algn="l" defTabSz="914400" rtl="0" eaLnBrk="1" latinLnBrk="0" hangingPunct="1">
        <a:lnSpc>
          <a:spcPct val="90000"/>
        </a:lnSpc>
        <a:spcBef>
          <a:spcPts val="800"/>
        </a:spcBef>
        <a:buSzPct val="100000"/>
        <a:buFont typeface="Arial" pitchFamily="34" charset="0"/>
        <a:buNone/>
        <a:defRPr sz="1400" kern="1200">
          <a:solidFill>
            <a:schemeClr val="accent2">
              <a:lumMod val="50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078E67-8AC5-4A15-A4B5-04064D4982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BFFFE9D-B5F2-4473-ACC6-E152FBCF30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E305AC-B006-4902-924F-B7455E88B7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86B75A-687E-405C-8A0B-8D00578BA2C3}" type="datetime1">
              <a:rPr lang="en-US" smtClean="0"/>
              <a:pPr/>
              <a:t>10/25/2023</a:t>
            </a:fld>
            <a:endParaRPr lang="en-US" dirty="0"/>
          </a:p>
        </p:txBody>
      </p:sp>
      <p:sp>
        <p:nvSpPr>
          <p:cNvPr id="5" name="Footer Placeholder 4">
            <a:extLst>
              <a:ext uri="{FF2B5EF4-FFF2-40B4-BE49-F238E27FC236}">
                <a16:creationId xmlns:a16="http://schemas.microsoft.com/office/drawing/2014/main" id="{B5AB3FCD-E4EB-46E4-8215-13C510A336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Add a footer</a:t>
            </a:r>
          </a:p>
        </p:txBody>
      </p:sp>
      <p:sp>
        <p:nvSpPr>
          <p:cNvPr id="6" name="Slide Number Placeholder 5">
            <a:extLst>
              <a:ext uri="{FF2B5EF4-FFF2-40B4-BE49-F238E27FC236}">
                <a16:creationId xmlns:a16="http://schemas.microsoft.com/office/drawing/2014/main" id="{B0260A07-974F-4A12-97BD-179CC42D11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898371300"/>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8.xml"/><Relationship Id="rId4" Type="http://schemas.openxmlformats.org/officeDocument/2006/relationships/image" Target="../media/image17.jpeg"/></Relationships>
</file>

<file path=ppt/slides/_rels/slide1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8.xml"/><Relationship Id="rId4" Type="http://schemas.openxmlformats.org/officeDocument/2006/relationships/image" Target="../media/image15.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4.xml"/><Relationship Id="rId6" Type="http://schemas.openxmlformats.org/officeDocument/2006/relationships/image" Target="../media/image25.png"/><Relationship Id="rId5" Type="http://schemas.openxmlformats.org/officeDocument/2006/relationships/image" Target="../media/image24.jpeg"/><Relationship Id="rId4" Type="http://schemas.openxmlformats.org/officeDocument/2006/relationships/image" Target="../media/image23.gif"/></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8DD19141-798F-4AD6-B528-1826033C1511}"/>
              </a:ext>
            </a:extLst>
          </p:cNvPr>
          <p:cNvSpPr/>
          <p:nvPr/>
        </p:nvSpPr>
        <p:spPr>
          <a:xfrm>
            <a:off x="0" y="0"/>
            <a:ext cx="12192000" cy="6858000"/>
          </a:xfrm>
          <a:custGeom>
            <a:avLst/>
            <a:gdLst/>
            <a:ahLst/>
            <a:cxnLst/>
            <a:rect l="l" t="t" r="r" b="b"/>
            <a:pathLst>
              <a:path w="12192000" h="6858000">
                <a:moveTo>
                  <a:pt x="8435974" y="4947263"/>
                </a:moveTo>
                <a:lnTo>
                  <a:pt x="8435974" y="4955425"/>
                </a:lnTo>
                <a:cubicBezTo>
                  <a:pt x="8435974" y="4961788"/>
                  <a:pt x="8434948" y="4966957"/>
                  <a:pt x="8432896" y="4970933"/>
                </a:cubicBezTo>
                <a:cubicBezTo>
                  <a:pt x="8430846" y="4974910"/>
                  <a:pt x="8427372" y="4978280"/>
                  <a:pt x="8422474" y="4981042"/>
                </a:cubicBezTo>
                <a:cubicBezTo>
                  <a:pt x="8417576" y="4983805"/>
                  <a:pt x="8412282" y="4985186"/>
                  <a:pt x="8406589" y="4985186"/>
                </a:cubicBezTo>
                <a:cubicBezTo>
                  <a:pt x="8401148" y="4985186"/>
                  <a:pt x="8397024" y="4983909"/>
                  <a:pt x="8394220" y="4981356"/>
                </a:cubicBezTo>
                <a:cubicBezTo>
                  <a:pt x="8391416" y="4978803"/>
                  <a:pt x="8390014" y="4975517"/>
                  <a:pt x="8390014" y="4971499"/>
                </a:cubicBezTo>
                <a:cubicBezTo>
                  <a:pt x="8390014" y="4967983"/>
                  <a:pt x="8391436" y="4964843"/>
                  <a:pt x="8394283" y="4962081"/>
                </a:cubicBezTo>
                <a:cubicBezTo>
                  <a:pt x="8397046" y="4959402"/>
                  <a:pt x="8403617" y="4956681"/>
                  <a:pt x="8413998" y="4953918"/>
                </a:cubicBezTo>
                <a:cubicBezTo>
                  <a:pt x="8421616" y="4951993"/>
                  <a:pt x="8428941" y="4949774"/>
                  <a:pt x="8435974" y="4947263"/>
                </a:cubicBezTo>
                <a:close/>
                <a:moveTo>
                  <a:pt x="7588249" y="4947263"/>
                </a:moveTo>
                <a:lnTo>
                  <a:pt x="7588249" y="4955425"/>
                </a:lnTo>
                <a:cubicBezTo>
                  <a:pt x="7588249" y="4961788"/>
                  <a:pt x="7587223" y="4966957"/>
                  <a:pt x="7585172" y="4970933"/>
                </a:cubicBezTo>
                <a:cubicBezTo>
                  <a:pt x="7583122" y="4974910"/>
                  <a:pt x="7579647" y="4978280"/>
                  <a:pt x="7574749" y="4981042"/>
                </a:cubicBezTo>
                <a:cubicBezTo>
                  <a:pt x="7569852" y="4983805"/>
                  <a:pt x="7564557" y="4985186"/>
                  <a:pt x="7558864" y="4985186"/>
                </a:cubicBezTo>
                <a:cubicBezTo>
                  <a:pt x="7553423" y="4985186"/>
                  <a:pt x="7549300" y="4983909"/>
                  <a:pt x="7546495" y="4981356"/>
                </a:cubicBezTo>
                <a:cubicBezTo>
                  <a:pt x="7543691" y="4978803"/>
                  <a:pt x="7542289" y="4975517"/>
                  <a:pt x="7542289" y="4971499"/>
                </a:cubicBezTo>
                <a:cubicBezTo>
                  <a:pt x="7542289" y="4967983"/>
                  <a:pt x="7543712" y="4964843"/>
                  <a:pt x="7546558" y="4962081"/>
                </a:cubicBezTo>
                <a:cubicBezTo>
                  <a:pt x="7549321" y="4959402"/>
                  <a:pt x="7555892" y="4956681"/>
                  <a:pt x="7566273" y="4953918"/>
                </a:cubicBezTo>
                <a:cubicBezTo>
                  <a:pt x="7573892" y="4951993"/>
                  <a:pt x="7581216" y="4949774"/>
                  <a:pt x="7588249" y="4947263"/>
                </a:cubicBezTo>
                <a:close/>
                <a:moveTo>
                  <a:pt x="6454774" y="4947263"/>
                </a:moveTo>
                <a:lnTo>
                  <a:pt x="6454774" y="4955425"/>
                </a:lnTo>
                <a:cubicBezTo>
                  <a:pt x="6454774" y="4961788"/>
                  <a:pt x="6453748" y="4966957"/>
                  <a:pt x="6451697" y="4970933"/>
                </a:cubicBezTo>
                <a:cubicBezTo>
                  <a:pt x="6449646" y="4974910"/>
                  <a:pt x="6446172" y="4978280"/>
                  <a:pt x="6441275" y="4981042"/>
                </a:cubicBezTo>
                <a:cubicBezTo>
                  <a:pt x="6436377" y="4983805"/>
                  <a:pt x="6431082" y="4985186"/>
                  <a:pt x="6425390" y="4985186"/>
                </a:cubicBezTo>
                <a:cubicBezTo>
                  <a:pt x="6419948" y="4985186"/>
                  <a:pt x="6415825" y="4983909"/>
                  <a:pt x="6413021" y="4981356"/>
                </a:cubicBezTo>
                <a:cubicBezTo>
                  <a:pt x="6410216" y="4978803"/>
                  <a:pt x="6408814" y="4975517"/>
                  <a:pt x="6408814" y="4971499"/>
                </a:cubicBezTo>
                <a:cubicBezTo>
                  <a:pt x="6408814" y="4967983"/>
                  <a:pt x="6410237" y="4964843"/>
                  <a:pt x="6413083" y="4962081"/>
                </a:cubicBezTo>
                <a:cubicBezTo>
                  <a:pt x="6415846" y="4959402"/>
                  <a:pt x="6422418" y="4956681"/>
                  <a:pt x="6432798" y="4953918"/>
                </a:cubicBezTo>
                <a:cubicBezTo>
                  <a:pt x="6440417" y="4951993"/>
                  <a:pt x="6447742" y="4949774"/>
                  <a:pt x="6454774" y="4947263"/>
                </a:cubicBezTo>
                <a:close/>
                <a:moveTo>
                  <a:pt x="6111874" y="4947263"/>
                </a:moveTo>
                <a:lnTo>
                  <a:pt x="6111874" y="4955425"/>
                </a:lnTo>
                <a:cubicBezTo>
                  <a:pt x="6111874" y="4961788"/>
                  <a:pt x="6110848" y="4966957"/>
                  <a:pt x="6108797" y="4970933"/>
                </a:cubicBezTo>
                <a:cubicBezTo>
                  <a:pt x="6106746" y="4974910"/>
                  <a:pt x="6103272" y="4978280"/>
                  <a:pt x="6098375" y="4981042"/>
                </a:cubicBezTo>
                <a:cubicBezTo>
                  <a:pt x="6093478" y="4983805"/>
                  <a:pt x="6088182" y="4985186"/>
                  <a:pt x="6082490" y="4985186"/>
                </a:cubicBezTo>
                <a:cubicBezTo>
                  <a:pt x="6077048" y="4985186"/>
                  <a:pt x="6072925" y="4983909"/>
                  <a:pt x="6070120" y="4981356"/>
                </a:cubicBezTo>
                <a:cubicBezTo>
                  <a:pt x="6067316" y="4978803"/>
                  <a:pt x="6065914" y="4975517"/>
                  <a:pt x="6065914" y="4971499"/>
                </a:cubicBezTo>
                <a:cubicBezTo>
                  <a:pt x="6065914" y="4967983"/>
                  <a:pt x="6067337" y="4964843"/>
                  <a:pt x="6070184" y="4962081"/>
                </a:cubicBezTo>
                <a:cubicBezTo>
                  <a:pt x="6072946" y="4959402"/>
                  <a:pt x="6079518" y="4956681"/>
                  <a:pt x="6089899" y="4953918"/>
                </a:cubicBezTo>
                <a:cubicBezTo>
                  <a:pt x="6097517" y="4951993"/>
                  <a:pt x="6104842" y="4949774"/>
                  <a:pt x="6111874" y="4947263"/>
                </a:cubicBezTo>
                <a:close/>
                <a:moveTo>
                  <a:pt x="5778499" y="4947263"/>
                </a:moveTo>
                <a:lnTo>
                  <a:pt x="5778499" y="4955425"/>
                </a:lnTo>
                <a:cubicBezTo>
                  <a:pt x="5778499" y="4961788"/>
                  <a:pt x="5777473" y="4966957"/>
                  <a:pt x="5775422" y="4970933"/>
                </a:cubicBezTo>
                <a:cubicBezTo>
                  <a:pt x="5773372" y="4974910"/>
                  <a:pt x="5769898" y="4978280"/>
                  <a:pt x="5765000" y="4981042"/>
                </a:cubicBezTo>
                <a:cubicBezTo>
                  <a:pt x="5760103" y="4983805"/>
                  <a:pt x="5754807" y="4985186"/>
                  <a:pt x="5749115" y="4985186"/>
                </a:cubicBezTo>
                <a:cubicBezTo>
                  <a:pt x="5743673" y="4985186"/>
                  <a:pt x="5739550" y="4983909"/>
                  <a:pt x="5736745" y="4981356"/>
                </a:cubicBezTo>
                <a:cubicBezTo>
                  <a:pt x="5733941" y="4978803"/>
                  <a:pt x="5732540" y="4975517"/>
                  <a:pt x="5732540" y="4971499"/>
                </a:cubicBezTo>
                <a:cubicBezTo>
                  <a:pt x="5732540" y="4967983"/>
                  <a:pt x="5733962" y="4964843"/>
                  <a:pt x="5736809" y="4962081"/>
                </a:cubicBezTo>
                <a:cubicBezTo>
                  <a:pt x="5739571" y="4959402"/>
                  <a:pt x="5746143" y="4956681"/>
                  <a:pt x="5756524" y="4953918"/>
                </a:cubicBezTo>
                <a:cubicBezTo>
                  <a:pt x="5764142" y="4951993"/>
                  <a:pt x="5771467" y="4949774"/>
                  <a:pt x="5778499" y="4947263"/>
                </a:cubicBezTo>
                <a:close/>
                <a:moveTo>
                  <a:pt x="5130799" y="4947263"/>
                </a:moveTo>
                <a:lnTo>
                  <a:pt x="5130799" y="4955425"/>
                </a:lnTo>
                <a:cubicBezTo>
                  <a:pt x="5130799" y="4961788"/>
                  <a:pt x="5129773" y="4966957"/>
                  <a:pt x="5127723" y="4970933"/>
                </a:cubicBezTo>
                <a:cubicBezTo>
                  <a:pt x="5125671" y="4974910"/>
                  <a:pt x="5122197" y="4978280"/>
                  <a:pt x="5117300" y="4981042"/>
                </a:cubicBezTo>
                <a:cubicBezTo>
                  <a:pt x="5112402" y="4983805"/>
                  <a:pt x="5107107" y="4985186"/>
                  <a:pt x="5101415" y="4985186"/>
                </a:cubicBezTo>
                <a:cubicBezTo>
                  <a:pt x="5095973" y="4985186"/>
                  <a:pt x="5091850" y="4983909"/>
                  <a:pt x="5089045" y="4981356"/>
                </a:cubicBezTo>
                <a:cubicBezTo>
                  <a:pt x="5086241" y="4978803"/>
                  <a:pt x="5084839" y="4975517"/>
                  <a:pt x="5084839" y="4971499"/>
                </a:cubicBezTo>
                <a:cubicBezTo>
                  <a:pt x="5084839" y="4967983"/>
                  <a:pt x="5086262" y="4964843"/>
                  <a:pt x="5089108" y="4962081"/>
                </a:cubicBezTo>
                <a:cubicBezTo>
                  <a:pt x="5091871" y="4959402"/>
                  <a:pt x="5098443" y="4956681"/>
                  <a:pt x="5108823" y="4953918"/>
                </a:cubicBezTo>
                <a:cubicBezTo>
                  <a:pt x="5116441" y="4951993"/>
                  <a:pt x="5123767" y="4949774"/>
                  <a:pt x="5130799" y="4947263"/>
                </a:cubicBezTo>
                <a:close/>
                <a:moveTo>
                  <a:pt x="3854449" y="4947263"/>
                </a:moveTo>
                <a:lnTo>
                  <a:pt x="3854449" y="4955425"/>
                </a:lnTo>
                <a:cubicBezTo>
                  <a:pt x="3854449" y="4961788"/>
                  <a:pt x="3853423" y="4966957"/>
                  <a:pt x="3851373" y="4970933"/>
                </a:cubicBezTo>
                <a:cubicBezTo>
                  <a:pt x="3849321" y="4974910"/>
                  <a:pt x="3845847" y="4978280"/>
                  <a:pt x="3840950" y="4981042"/>
                </a:cubicBezTo>
                <a:cubicBezTo>
                  <a:pt x="3836052" y="4983805"/>
                  <a:pt x="3830758" y="4985186"/>
                  <a:pt x="3825065" y="4985186"/>
                </a:cubicBezTo>
                <a:cubicBezTo>
                  <a:pt x="3819623" y="4985186"/>
                  <a:pt x="3815500" y="4983909"/>
                  <a:pt x="3812696" y="4981356"/>
                </a:cubicBezTo>
                <a:cubicBezTo>
                  <a:pt x="3809891" y="4978803"/>
                  <a:pt x="3808489" y="4975517"/>
                  <a:pt x="3808489" y="4971499"/>
                </a:cubicBezTo>
                <a:cubicBezTo>
                  <a:pt x="3808489" y="4967983"/>
                  <a:pt x="3809912" y="4964843"/>
                  <a:pt x="3812758" y="4962081"/>
                </a:cubicBezTo>
                <a:cubicBezTo>
                  <a:pt x="3815521" y="4959402"/>
                  <a:pt x="3822093" y="4956681"/>
                  <a:pt x="3832473" y="4953918"/>
                </a:cubicBezTo>
                <a:cubicBezTo>
                  <a:pt x="3840091" y="4951993"/>
                  <a:pt x="3847417" y="4949774"/>
                  <a:pt x="3854449" y="4947263"/>
                </a:cubicBezTo>
                <a:close/>
                <a:moveTo>
                  <a:pt x="8706008" y="4912353"/>
                </a:moveTo>
                <a:cubicBezTo>
                  <a:pt x="8712789" y="4912353"/>
                  <a:pt x="8718398" y="4914928"/>
                  <a:pt x="8722835" y="4920076"/>
                </a:cubicBezTo>
                <a:cubicBezTo>
                  <a:pt x="8727272" y="4925225"/>
                  <a:pt x="8729490" y="4933031"/>
                  <a:pt x="8729490" y="4943496"/>
                </a:cubicBezTo>
                <a:cubicBezTo>
                  <a:pt x="8729490" y="4955048"/>
                  <a:pt x="8727314" y="4963378"/>
                  <a:pt x="8722960" y="4968485"/>
                </a:cubicBezTo>
                <a:cubicBezTo>
                  <a:pt x="8718607" y="4973591"/>
                  <a:pt x="8713166" y="4976145"/>
                  <a:pt x="8706636" y="4976145"/>
                </a:cubicBezTo>
                <a:cubicBezTo>
                  <a:pt x="8700524" y="4976145"/>
                  <a:pt x="8695397" y="4973612"/>
                  <a:pt x="8691253" y="4968548"/>
                </a:cubicBezTo>
                <a:cubicBezTo>
                  <a:pt x="8687109" y="4963483"/>
                  <a:pt x="8685037" y="4955509"/>
                  <a:pt x="8685037" y="4944626"/>
                </a:cubicBezTo>
                <a:cubicBezTo>
                  <a:pt x="8685037" y="4932989"/>
                  <a:pt x="8687046" y="4924701"/>
                  <a:pt x="8691064" y="4919762"/>
                </a:cubicBezTo>
                <a:cubicBezTo>
                  <a:pt x="8695083" y="4914823"/>
                  <a:pt x="8700064" y="4912353"/>
                  <a:pt x="8706008" y="4912353"/>
                </a:cubicBezTo>
                <a:close/>
                <a:moveTo>
                  <a:pt x="8077251" y="4912353"/>
                </a:moveTo>
                <a:cubicBezTo>
                  <a:pt x="8083028" y="4912353"/>
                  <a:pt x="8087946" y="4914823"/>
                  <a:pt x="8092006" y="4919762"/>
                </a:cubicBezTo>
                <a:cubicBezTo>
                  <a:pt x="8096066" y="4924701"/>
                  <a:pt x="8098096" y="4932445"/>
                  <a:pt x="8098096" y="4942993"/>
                </a:cubicBezTo>
                <a:cubicBezTo>
                  <a:pt x="8098096" y="4954965"/>
                  <a:pt x="8096025" y="4963483"/>
                  <a:pt x="8091881" y="4968548"/>
                </a:cubicBezTo>
                <a:cubicBezTo>
                  <a:pt x="8087737" y="4973612"/>
                  <a:pt x="8082609" y="4976145"/>
                  <a:pt x="8076498" y="4976145"/>
                </a:cubicBezTo>
                <a:cubicBezTo>
                  <a:pt x="8069884" y="4976145"/>
                  <a:pt x="8064422" y="4973571"/>
                  <a:pt x="8060110" y="4968422"/>
                </a:cubicBezTo>
                <a:cubicBezTo>
                  <a:pt x="8055799" y="4963273"/>
                  <a:pt x="8053643" y="4954965"/>
                  <a:pt x="8053643" y="4943496"/>
                </a:cubicBezTo>
                <a:cubicBezTo>
                  <a:pt x="8053643" y="4933031"/>
                  <a:pt x="8055841" y="4925225"/>
                  <a:pt x="8060236" y="4920076"/>
                </a:cubicBezTo>
                <a:cubicBezTo>
                  <a:pt x="8064631" y="4914928"/>
                  <a:pt x="8070303" y="4912353"/>
                  <a:pt x="8077251" y="4912353"/>
                </a:cubicBezTo>
                <a:close/>
                <a:moveTo>
                  <a:pt x="6610402" y="4912353"/>
                </a:moveTo>
                <a:cubicBezTo>
                  <a:pt x="6616178" y="4912353"/>
                  <a:pt x="6621096" y="4914823"/>
                  <a:pt x="6625156" y="4919762"/>
                </a:cubicBezTo>
                <a:cubicBezTo>
                  <a:pt x="6629217" y="4924701"/>
                  <a:pt x="6631247" y="4932445"/>
                  <a:pt x="6631247" y="4942993"/>
                </a:cubicBezTo>
                <a:cubicBezTo>
                  <a:pt x="6631247" y="4954965"/>
                  <a:pt x="6629175" y="4963483"/>
                  <a:pt x="6625031" y="4968548"/>
                </a:cubicBezTo>
                <a:cubicBezTo>
                  <a:pt x="6620887" y="4973612"/>
                  <a:pt x="6615759" y="4976145"/>
                  <a:pt x="6609648" y="4976145"/>
                </a:cubicBezTo>
                <a:cubicBezTo>
                  <a:pt x="6603035" y="4976145"/>
                  <a:pt x="6597572" y="4973571"/>
                  <a:pt x="6593261" y="4968422"/>
                </a:cubicBezTo>
                <a:cubicBezTo>
                  <a:pt x="6588949" y="4963273"/>
                  <a:pt x="6586794" y="4954965"/>
                  <a:pt x="6586794" y="4943496"/>
                </a:cubicBezTo>
                <a:cubicBezTo>
                  <a:pt x="6586794" y="4933031"/>
                  <a:pt x="6588991" y="4925225"/>
                  <a:pt x="6593386" y="4920076"/>
                </a:cubicBezTo>
                <a:cubicBezTo>
                  <a:pt x="6597781" y="4914928"/>
                  <a:pt x="6603453" y="4912353"/>
                  <a:pt x="6610402" y="4912353"/>
                </a:cubicBezTo>
                <a:close/>
                <a:moveTo>
                  <a:pt x="8244306" y="4909340"/>
                </a:moveTo>
                <a:cubicBezTo>
                  <a:pt x="8251338" y="4909340"/>
                  <a:pt x="8257240" y="4912165"/>
                  <a:pt x="8262012" y="4917816"/>
                </a:cubicBezTo>
                <a:cubicBezTo>
                  <a:pt x="8266784" y="4923467"/>
                  <a:pt x="8269170" y="4932068"/>
                  <a:pt x="8269170" y="4943621"/>
                </a:cubicBezTo>
                <a:cubicBezTo>
                  <a:pt x="8269170" y="4956011"/>
                  <a:pt x="8266805" y="4965011"/>
                  <a:pt x="8262075" y="4970620"/>
                </a:cubicBezTo>
                <a:cubicBezTo>
                  <a:pt x="8257345" y="4976229"/>
                  <a:pt x="8251296" y="4979033"/>
                  <a:pt x="8243929" y="4979033"/>
                </a:cubicBezTo>
                <a:cubicBezTo>
                  <a:pt x="8236646" y="4979033"/>
                  <a:pt x="8230598" y="4976187"/>
                  <a:pt x="8225784" y="4970494"/>
                </a:cubicBezTo>
                <a:cubicBezTo>
                  <a:pt x="8220970" y="4964801"/>
                  <a:pt x="8218564" y="4956011"/>
                  <a:pt x="8218564" y="4944124"/>
                </a:cubicBezTo>
                <a:cubicBezTo>
                  <a:pt x="8218564" y="4932403"/>
                  <a:pt x="8220991" y="4923676"/>
                  <a:pt x="8225847" y="4917941"/>
                </a:cubicBezTo>
                <a:cubicBezTo>
                  <a:pt x="8230702" y="4912207"/>
                  <a:pt x="8236855" y="4909340"/>
                  <a:pt x="8244306" y="4909340"/>
                </a:cubicBezTo>
                <a:close/>
                <a:moveTo>
                  <a:pt x="5396708" y="4904442"/>
                </a:moveTo>
                <a:cubicBezTo>
                  <a:pt x="5403740" y="4904442"/>
                  <a:pt x="5409412" y="4906577"/>
                  <a:pt x="5413723" y="4910846"/>
                </a:cubicBezTo>
                <a:cubicBezTo>
                  <a:pt x="5418035" y="4915116"/>
                  <a:pt x="5420693" y="4922190"/>
                  <a:pt x="5421697" y="4932068"/>
                </a:cubicBezTo>
                <a:lnTo>
                  <a:pt x="5371342" y="4932068"/>
                </a:lnTo>
                <a:cubicBezTo>
                  <a:pt x="5372179" y="4924115"/>
                  <a:pt x="5374147" y="4918130"/>
                  <a:pt x="5377245" y="4914111"/>
                </a:cubicBezTo>
                <a:cubicBezTo>
                  <a:pt x="5382100" y="4907665"/>
                  <a:pt x="5388588" y="4904442"/>
                  <a:pt x="5396708" y="4904442"/>
                </a:cubicBezTo>
                <a:close/>
                <a:moveTo>
                  <a:pt x="4625183" y="4904442"/>
                </a:moveTo>
                <a:cubicBezTo>
                  <a:pt x="4632216" y="4904442"/>
                  <a:pt x="4637887" y="4906577"/>
                  <a:pt x="4642198" y="4910846"/>
                </a:cubicBezTo>
                <a:cubicBezTo>
                  <a:pt x="4646510" y="4915116"/>
                  <a:pt x="4649168" y="4922190"/>
                  <a:pt x="4650172" y="4932068"/>
                </a:cubicBezTo>
                <a:lnTo>
                  <a:pt x="4599817" y="4932068"/>
                </a:lnTo>
                <a:cubicBezTo>
                  <a:pt x="4600654" y="4924115"/>
                  <a:pt x="4602622" y="4918130"/>
                  <a:pt x="4605719" y="4914111"/>
                </a:cubicBezTo>
                <a:cubicBezTo>
                  <a:pt x="4610575" y="4907665"/>
                  <a:pt x="4617063" y="4904442"/>
                  <a:pt x="4625183" y="4904442"/>
                </a:cubicBezTo>
                <a:close/>
                <a:moveTo>
                  <a:pt x="3663158" y="4904442"/>
                </a:moveTo>
                <a:cubicBezTo>
                  <a:pt x="3670191" y="4904442"/>
                  <a:pt x="3675862" y="4906577"/>
                  <a:pt x="3680173" y="4910846"/>
                </a:cubicBezTo>
                <a:cubicBezTo>
                  <a:pt x="3684485" y="4915116"/>
                  <a:pt x="3687143" y="4922190"/>
                  <a:pt x="3688148" y="4932068"/>
                </a:cubicBezTo>
                <a:lnTo>
                  <a:pt x="3637792" y="4932068"/>
                </a:lnTo>
                <a:cubicBezTo>
                  <a:pt x="3638630" y="4924115"/>
                  <a:pt x="3640597" y="4918130"/>
                  <a:pt x="3643694" y="4914111"/>
                </a:cubicBezTo>
                <a:cubicBezTo>
                  <a:pt x="3648550" y="4907665"/>
                  <a:pt x="3655038" y="4904442"/>
                  <a:pt x="3663158" y="4904442"/>
                </a:cubicBezTo>
                <a:close/>
                <a:moveTo>
                  <a:pt x="7063541" y="4877193"/>
                </a:moveTo>
                <a:lnTo>
                  <a:pt x="7119504" y="5010528"/>
                </a:lnTo>
                <a:cubicBezTo>
                  <a:pt x="7116912" y="5017654"/>
                  <a:pt x="7113754" y="5022599"/>
                  <a:pt x="7110032" y="5025365"/>
                </a:cubicBezTo>
                <a:cubicBezTo>
                  <a:pt x="7106310" y="5028131"/>
                  <a:pt x="7101438" y="5029514"/>
                  <a:pt x="7095415" y="5029514"/>
                </a:cubicBezTo>
                <a:cubicBezTo>
                  <a:pt x="7086382" y="5029514"/>
                  <a:pt x="7078185" y="5028342"/>
                  <a:pt x="7070824" y="5025998"/>
                </a:cubicBezTo>
                <a:lnTo>
                  <a:pt x="7074839" y="5061661"/>
                </a:lnTo>
                <a:cubicBezTo>
                  <a:pt x="7090236" y="5063670"/>
                  <a:pt x="7101617" y="5064674"/>
                  <a:pt x="7108981" y="5064674"/>
                </a:cubicBezTo>
                <a:cubicBezTo>
                  <a:pt x="7127140" y="5064674"/>
                  <a:pt x="7140654" y="5060653"/>
                  <a:pt x="7149524" y="5052610"/>
                </a:cubicBezTo>
                <a:cubicBezTo>
                  <a:pt x="7155800" y="5046913"/>
                  <a:pt x="7161951" y="5035938"/>
                  <a:pt x="7167975" y="5019686"/>
                </a:cubicBezTo>
                <a:lnTo>
                  <a:pt x="7220885" y="4877193"/>
                </a:lnTo>
                <a:lnTo>
                  <a:pt x="7170522" y="4877193"/>
                </a:lnTo>
                <a:lnTo>
                  <a:pt x="7144976" y="4965973"/>
                </a:lnTo>
                <a:lnTo>
                  <a:pt x="7117469" y="4877193"/>
                </a:lnTo>
                <a:close/>
                <a:moveTo>
                  <a:pt x="6880092" y="4877193"/>
                </a:moveTo>
                <a:lnTo>
                  <a:pt x="6880092" y="5010552"/>
                </a:lnTo>
                <a:lnTo>
                  <a:pt x="6931200" y="5010552"/>
                </a:lnTo>
                <a:lnTo>
                  <a:pt x="6931200" y="4877193"/>
                </a:lnTo>
                <a:close/>
                <a:moveTo>
                  <a:pt x="6708642" y="4877193"/>
                </a:moveTo>
                <a:lnTo>
                  <a:pt x="6708642" y="5010552"/>
                </a:lnTo>
                <a:lnTo>
                  <a:pt x="6759751" y="5010552"/>
                </a:lnTo>
                <a:lnTo>
                  <a:pt x="6759751" y="4877193"/>
                </a:lnTo>
                <a:close/>
                <a:moveTo>
                  <a:pt x="6194292" y="4877193"/>
                </a:moveTo>
                <a:lnTo>
                  <a:pt x="6194292" y="5010552"/>
                </a:lnTo>
                <a:lnTo>
                  <a:pt x="6245401" y="5010552"/>
                </a:lnTo>
                <a:lnTo>
                  <a:pt x="6245401" y="4877193"/>
                </a:lnTo>
                <a:close/>
                <a:moveTo>
                  <a:pt x="5843964" y="4877193"/>
                </a:moveTo>
                <a:lnTo>
                  <a:pt x="5899425" y="5010552"/>
                </a:lnTo>
                <a:lnTo>
                  <a:pt x="5944755" y="5010552"/>
                </a:lnTo>
                <a:lnTo>
                  <a:pt x="6001434" y="4877193"/>
                </a:lnTo>
                <a:lnTo>
                  <a:pt x="5949858" y="4877193"/>
                </a:lnTo>
                <a:lnTo>
                  <a:pt x="5923013" y="4961704"/>
                </a:lnTo>
                <a:lnTo>
                  <a:pt x="5897141" y="4877193"/>
                </a:lnTo>
                <a:close/>
                <a:moveTo>
                  <a:pt x="4786815" y="4877193"/>
                </a:moveTo>
                <a:lnTo>
                  <a:pt x="4836266" y="5010552"/>
                </a:lnTo>
                <a:lnTo>
                  <a:pt x="4881951" y="5010552"/>
                </a:lnTo>
                <a:lnTo>
                  <a:pt x="4908056" y="4930310"/>
                </a:lnTo>
                <a:lnTo>
                  <a:pt x="4935069" y="5010552"/>
                </a:lnTo>
                <a:lnTo>
                  <a:pt x="4980550" y="5010552"/>
                </a:lnTo>
                <a:lnTo>
                  <a:pt x="5029675" y="4877193"/>
                </a:lnTo>
                <a:lnTo>
                  <a:pt x="4980562" y="4877193"/>
                </a:lnTo>
                <a:lnTo>
                  <a:pt x="4959057" y="4961368"/>
                </a:lnTo>
                <a:lnTo>
                  <a:pt x="4930854" y="4877193"/>
                </a:lnTo>
                <a:lnTo>
                  <a:pt x="4884668" y="4877193"/>
                </a:lnTo>
                <a:lnTo>
                  <a:pt x="4857613" y="4961156"/>
                </a:lnTo>
                <a:lnTo>
                  <a:pt x="4836234" y="4877193"/>
                </a:lnTo>
                <a:close/>
                <a:moveTo>
                  <a:pt x="4213092" y="4877193"/>
                </a:moveTo>
                <a:lnTo>
                  <a:pt x="4213092" y="5010552"/>
                </a:lnTo>
                <a:lnTo>
                  <a:pt x="4264200" y="5010552"/>
                </a:lnTo>
                <a:lnTo>
                  <a:pt x="4264200" y="4877193"/>
                </a:lnTo>
                <a:close/>
                <a:moveTo>
                  <a:pt x="8597252" y="4874179"/>
                </a:moveTo>
                <a:cubicBezTo>
                  <a:pt x="8590052" y="4874179"/>
                  <a:pt x="8584004" y="4875958"/>
                  <a:pt x="8579106" y="4879516"/>
                </a:cubicBezTo>
                <a:cubicBezTo>
                  <a:pt x="8574209" y="4883074"/>
                  <a:pt x="8569458" y="4889583"/>
                  <a:pt x="8564854" y="4899043"/>
                </a:cubicBezTo>
                <a:lnTo>
                  <a:pt x="8564854" y="4877193"/>
                </a:lnTo>
                <a:lnTo>
                  <a:pt x="8517010" y="4877193"/>
                </a:lnTo>
                <a:lnTo>
                  <a:pt x="8517010" y="5010552"/>
                </a:lnTo>
                <a:lnTo>
                  <a:pt x="8568370" y="5010552"/>
                </a:lnTo>
                <a:lnTo>
                  <a:pt x="8568370" y="4965848"/>
                </a:lnTo>
                <a:cubicBezTo>
                  <a:pt x="8568370" y="4944500"/>
                  <a:pt x="8571007" y="4929934"/>
                  <a:pt x="8576281" y="4922148"/>
                </a:cubicBezTo>
                <a:cubicBezTo>
                  <a:pt x="8579964" y="4916623"/>
                  <a:pt x="8585155" y="4913860"/>
                  <a:pt x="8591852" y="4913860"/>
                </a:cubicBezTo>
                <a:cubicBezTo>
                  <a:pt x="8595368" y="4913860"/>
                  <a:pt x="8600140" y="4915116"/>
                  <a:pt x="8606168" y="4917627"/>
                </a:cubicBezTo>
                <a:lnTo>
                  <a:pt x="8621990" y="4881211"/>
                </a:lnTo>
                <a:cubicBezTo>
                  <a:pt x="8613032" y="4876523"/>
                  <a:pt x="8604786" y="4874179"/>
                  <a:pt x="8597252" y="4874179"/>
                </a:cubicBezTo>
                <a:close/>
                <a:moveTo>
                  <a:pt x="8411738" y="4874179"/>
                </a:moveTo>
                <a:cubicBezTo>
                  <a:pt x="8402194" y="4874179"/>
                  <a:pt x="8393320" y="4874891"/>
                  <a:pt x="8385116" y="4876314"/>
                </a:cubicBezTo>
                <a:cubicBezTo>
                  <a:pt x="8376912" y="4877737"/>
                  <a:pt x="8370466" y="4879746"/>
                  <a:pt x="8365778" y="4882341"/>
                </a:cubicBezTo>
                <a:cubicBezTo>
                  <a:pt x="8359248" y="4885941"/>
                  <a:pt x="8354246" y="4890190"/>
                  <a:pt x="8350772" y="4895087"/>
                </a:cubicBezTo>
                <a:cubicBezTo>
                  <a:pt x="8347298" y="4899984"/>
                  <a:pt x="8344640" y="4906703"/>
                  <a:pt x="8342798" y="4915242"/>
                </a:cubicBezTo>
                <a:lnTo>
                  <a:pt x="8391646" y="4920390"/>
                </a:lnTo>
                <a:cubicBezTo>
                  <a:pt x="8393655" y="4914614"/>
                  <a:pt x="8396292" y="4910679"/>
                  <a:pt x="8399557" y="4908586"/>
                </a:cubicBezTo>
                <a:cubicBezTo>
                  <a:pt x="8403742" y="4905907"/>
                  <a:pt x="8410022" y="4904568"/>
                  <a:pt x="8418393" y="4904568"/>
                </a:cubicBezTo>
                <a:cubicBezTo>
                  <a:pt x="8424923" y="4904568"/>
                  <a:pt x="8429486" y="4905824"/>
                  <a:pt x="8432080" y="4908335"/>
                </a:cubicBezTo>
                <a:cubicBezTo>
                  <a:pt x="8434676" y="4910846"/>
                  <a:pt x="8435974" y="4915242"/>
                  <a:pt x="8435974" y="4921520"/>
                </a:cubicBezTo>
                <a:cubicBezTo>
                  <a:pt x="8429611" y="4924032"/>
                  <a:pt x="8423584" y="4926062"/>
                  <a:pt x="8417890" y="4927611"/>
                </a:cubicBezTo>
                <a:cubicBezTo>
                  <a:pt x="8412198" y="4929159"/>
                  <a:pt x="8399766" y="4931859"/>
                  <a:pt x="8380596" y="4935710"/>
                </a:cubicBezTo>
                <a:cubicBezTo>
                  <a:pt x="8364606" y="4938891"/>
                  <a:pt x="8353639" y="4943747"/>
                  <a:pt x="8347695" y="4950277"/>
                </a:cubicBezTo>
                <a:cubicBezTo>
                  <a:pt x="8341751" y="4956806"/>
                  <a:pt x="8338779" y="4965136"/>
                  <a:pt x="8338779" y="4975266"/>
                </a:cubicBezTo>
                <a:cubicBezTo>
                  <a:pt x="8338779" y="4986065"/>
                  <a:pt x="8342902" y="4995148"/>
                  <a:pt x="8351148" y="5002515"/>
                </a:cubicBezTo>
                <a:cubicBezTo>
                  <a:pt x="8359394" y="5009882"/>
                  <a:pt x="8371471" y="5013566"/>
                  <a:pt x="8387377" y="5013566"/>
                </a:cubicBezTo>
                <a:cubicBezTo>
                  <a:pt x="8399348" y="5013566"/>
                  <a:pt x="8409854" y="5011724"/>
                  <a:pt x="8418896" y="5008041"/>
                </a:cubicBezTo>
                <a:cubicBezTo>
                  <a:pt x="8425509" y="5005278"/>
                  <a:pt x="8432164" y="5000674"/>
                  <a:pt x="8438862" y="4994227"/>
                </a:cubicBezTo>
                <a:cubicBezTo>
                  <a:pt x="8439448" y="4998078"/>
                  <a:pt x="8440034" y="5000904"/>
                  <a:pt x="8440620" y="5002704"/>
                </a:cubicBezTo>
                <a:cubicBezTo>
                  <a:pt x="8441206" y="5004504"/>
                  <a:pt x="8442462" y="5007120"/>
                  <a:pt x="8444386" y="5010552"/>
                </a:cubicBezTo>
                <a:lnTo>
                  <a:pt x="8492356" y="5010552"/>
                </a:lnTo>
                <a:cubicBezTo>
                  <a:pt x="8489677" y="5005027"/>
                  <a:pt x="8487940" y="5000485"/>
                  <a:pt x="8487144" y="4996927"/>
                </a:cubicBezTo>
                <a:cubicBezTo>
                  <a:pt x="8486350" y="4993369"/>
                  <a:pt x="8485952" y="4988451"/>
                  <a:pt x="8485952" y="4982172"/>
                </a:cubicBezTo>
                <a:lnTo>
                  <a:pt x="8485952" y="4923278"/>
                </a:lnTo>
                <a:cubicBezTo>
                  <a:pt x="8485952" y="4917000"/>
                  <a:pt x="8484696" y="4910407"/>
                  <a:pt x="8482184" y="4903500"/>
                </a:cubicBezTo>
                <a:cubicBezTo>
                  <a:pt x="8479673" y="4896594"/>
                  <a:pt x="8476240" y="4891257"/>
                  <a:pt x="8471888" y="4887490"/>
                </a:cubicBezTo>
                <a:cubicBezTo>
                  <a:pt x="8465692" y="4882048"/>
                  <a:pt x="8457948" y="4878469"/>
                  <a:pt x="8448656" y="4876753"/>
                </a:cubicBezTo>
                <a:cubicBezTo>
                  <a:pt x="8439364" y="4875037"/>
                  <a:pt x="8427058" y="4874179"/>
                  <a:pt x="8411738" y="4874179"/>
                </a:cubicBezTo>
                <a:close/>
                <a:moveTo>
                  <a:pt x="8243553" y="4874179"/>
                </a:moveTo>
                <a:cubicBezTo>
                  <a:pt x="8220196" y="4874179"/>
                  <a:pt x="8201653" y="4880772"/>
                  <a:pt x="8187924" y="4893957"/>
                </a:cubicBezTo>
                <a:cubicBezTo>
                  <a:pt x="8174194" y="4907142"/>
                  <a:pt x="8167329" y="4923906"/>
                  <a:pt x="8167329" y="4944249"/>
                </a:cubicBezTo>
                <a:cubicBezTo>
                  <a:pt x="8167329" y="4966099"/>
                  <a:pt x="8175450" y="4983763"/>
                  <a:pt x="8191691" y="4997241"/>
                </a:cubicBezTo>
                <a:cubicBezTo>
                  <a:pt x="8204918" y="5008124"/>
                  <a:pt x="8222247" y="5013566"/>
                  <a:pt x="8243678" y="5013566"/>
                </a:cubicBezTo>
                <a:cubicBezTo>
                  <a:pt x="8267705" y="5013566"/>
                  <a:pt x="8286520" y="5007015"/>
                  <a:pt x="8300124" y="4993913"/>
                </a:cubicBezTo>
                <a:cubicBezTo>
                  <a:pt x="8313728" y="4980812"/>
                  <a:pt x="8320529" y="4964006"/>
                  <a:pt x="8320529" y="4943496"/>
                </a:cubicBezTo>
                <a:cubicBezTo>
                  <a:pt x="8320529" y="4925246"/>
                  <a:pt x="8315046" y="4909884"/>
                  <a:pt x="8304079" y="4897410"/>
                </a:cubicBezTo>
                <a:cubicBezTo>
                  <a:pt x="8290434" y="4881923"/>
                  <a:pt x="8270258" y="4874179"/>
                  <a:pt x="8243553" y="4874179"/>
                </a:cubicBezTo>
                <a:close/>
                <a:moveTo>
                  <a:pt x="7730189" y="4874179"/>
                </a:moveTo>
                <a:cubicBezTo>
                  <a:pt x="7715120" y="4874179"/>
                  <a:pt x="7703107" y="4875747"/>
                  <a:pt x="7694149" y="4878883"/>
                </a:cubicBezTo>
                <a:cubicBezTo>
                  <a:pt x="7685191" y="4882019"/>
                  <a:pt x="7678159" y="4886765"/>
                  <a:pt x="7673053" y="4893121"/>
                </a:cubicBezTo>
                <a:cubicBezTo>
                  <a:pt x="7667947" y="4899477"/>
                  <a:pt x="7665393" y="4907046"/>
                  <a:pt x="7665393" y="4915828"/>
                </a:cubicBezTo>
                <a:cubicBezTo>
                  <a:pt x="7665393" y="4923857"/>
                  <a:pt x="7667758" y="4931008"/>
                  <a:pt x="7672488" y="4937280"/>
                </a:cubicBezTo>
                <a:cubicBezTo>
                  <a:pt x="7677218" y="4943552"/>
                  <a:pt x="7683036" y="4948005"/>
                  <a:pt x="7689942" y="4950640"/>
                </a:cubicBezTo>
                <a:cubicBezTo>
                  <a:pt x="7696849" y="4953274"/>
                  <a:pt x="7709176" y="4956138"/>
                  <a:pt x="7726924" y="4959232"/>
                </a:cubicBezTo>
                <a:cubicBezTo>
                  <a:pt x="7738811" y="4961322"/>
                  <a:pt x="7746137" y="4963077"/>
                  <a:pt x="7748899" y="4964498"/>
                </a:cubicBezTo>
                <a:cubicBezTo>
                  <a:pt x="7752750" y="4966504"/>
                  <a:pt x="7754676" y="4969347"/>
                  <a:pt x="7754676" y="4973025"/>
                </a:cubicBezTo>
                <a:cubicBezTo>
                  <a:pt x="7754676" y="4976285"/>
                  <a:pt x="7753211" y="4979001"/>
                  <a:pt x="7750281" y="4981174"/>
                </a:cubicBezTo>
                <a:cubicBezTo>
                  <a:pt x="7746513" y="4984100"/>
                  <a:pt x="7741197" y="4985563"/>
                  <a:pt x="7734333" y="4985563"/>
                </a:cubicBezTo>
                <a:cubicBezTo>
                  <a:pt x="7728054" y="4985563"/>
                  <a:pt x="7723031" y="4984265"/>
                  <a:pt x="7719264" y="4981670"/>
                </a:cubicBezTo>
                <a:cubicBezTo>
                  <a:pt x="7715497" y="4979075"/>
                  <a:pt x="7712567" y="4974763"/>
                  <a:pt x="7710474" y="4968736"/>
                </a:cubicBezTo>
                <a:lnTo>
                  <a:pt x="7659742" y="4973508"/>
                </a:lnTo>
                <a:cubicBezTo>
                  <a:pt x="7662672" y="4986316"/>
                  <a:pt x="7669306" y="4996195"/>
                  <a:pt x="7679645" y="5003143"/>
                </a:cubicBezTo>
                <a:cubicBezTo>
                  <a:pt x="7689985" y="5010092"/>
                  <a:pt x="7707334" y="5013566"/>
                  <a:pt x="7731696" y="5013566"/>
                </a:cubicBezTo>
                <a:cubicBezTo>
                  <a:pt x="7748942" y="5013566"/>
                  <a:pt x="7762566" y="5011412"/>
                  <a:pt x="7772570" y="5007106"/>
                </a:cubicBezTo>
                <a:cubicBezTo>
                  <a:pt x="7782574" y="5002799"/>
                  <a:pt x="7789899" y="4997007"/>
                  <a:pt x="7794545" y="4989731"/>
                </a:cubicBezTo>
                <a:cubicBezTo>
                  <a:pt x="7799191" y="4982455"/>
                  <a:pt x="7801515" y="4974970"/>
                  <a:pt x="7801515" y="4967276"/>
                </a:cubicBezTo>
                <a:cubicBezTo>
                  <a:pt x="7801515" y="4959666"/>
                  <a:pt x="7799317" y="4952683"/>
                  <a:pt x="7794922" y="4946327"/>
                </a:cubicBezTo>
                <a:cubicBezTo>
                  <a:pt x="7790527" y="4939971"/>
                  <a:pt x="7784185" y="4935079"/>
                  <a:pt x="7775898" y="4931650"/>
                </a:cubicBezTo>
                <a:cubicBezTo>
                  <a:pt x="7767610" y="4928221"/>
                  <a:pt x="7754969" y="4925545"/>
                  <a:pt x="7737974" y="4923622"/>
                </a:cubicBezTo>
                <a:cubicBezTo>
                  <a:pt x="7726756" y="4922284"/>
                  <a:pt x="7719473" y="4920779"/>
                  <a:pt x="7716124" y="4919107"/>
                </a:cubicBezTo>
                <a:cubicBezTo>
                  <a:pt x="7712776" y="4917435"/>
                  <a:pt x="7711102" y="4914969"/>
                  <a:pt x="7711102" y="4911710"/>
                </a:cubicBezTo>
                <a:cubicBezTo>
                  <a:pt x="7711102" y="4908784"/>
                  <a:pt x="7712420" y="4906297"/>
                  <a:pt x="7715057" y="4904249"/>
                </a:cubicBezTo>
                <a:cubicBezTo>
                  <a:pt x="7717694" y="4902201"/>
                  <a:pt x="7721901" y="4901177"/>
                  <a:pt x="7727677" y="4901177"/>
                </a:cubicBezTo>
                <a:cubicBezTo>
                  <a:pt x="7733371" y="4901177"/>
                  <a:pt x="7738225" y="4902517"/>
                  <a:pt x="7742244" y="4905196"/>
                </a:cubicBezTo>
                <a:cubicBezTo>
                  <a:pt x="7745174" y="4907205"/>
                  <a:pt x="7747267" y="4910344"/>
                  <a:pt x="7748522" y="4914614"/>
                </a:cubicBezTo>
                <a:lnTo>
                  <a:pt x="7796994" y="4909842"/>
                </a:lnTo>
                <a:cubicBezTo>
                  <a:pt x="7793646" y="4901135"/>
                  <a:pt x="7789439" y="4894229"/>
                  <a:pt x="7784374" y="4889122"/>
                </a:cubicBezTo>
                <a:cubicBezTo>
                  <a:pt x="7779309" y="4884016"/>
                  <a:pt x="7772989" y="4880248"/>
                  <a:pt x="7765412" y="4877821"/>
                </a:cubicBezTo>
                <a:cubicBezTo>
                  <a:pt x="7757836" y="4875393"/>
                  <a:pt x="7746095" y="4874179"/>
                  <a:pt x="7730189" y="4874179"/>
                </a:cubicBezTo>
                <a:close/>
                <a:moveTo>
                  <a:pt x="7564013" y="4874179"/>
                </a:moveTo>
                <a:cubicBezTo>
                  <a:pt x="7554469" y="4874179"/>
                  <a:pt x="7545595" y="4874891"/>
                  <a:pt x="7537391" y="4876314"/>
                </a:cubicBezTo>
                <a:cubicBezTo>
                  <a:pt x="7529188" y="4877737"/>
                  <a:pt x="7522741" y="4879746"/>
                  <a:pt x="7518053" y="4882341"/>
                </a:cubicBezTo>
                <a:cubicBezTo>
                  <a:pt x="7511523" y="4885941"/>
                  <a:pt x="7506522" y="4890190"/>
                  <a:pt x="7503047" y="4895087"/>
                </a:cubicBezTo>
                <a:cubicBezTo>
                  <a:pt x="7499573" y="4899984"/>
                  <a:pt x="7496915" y="4906703"/>
                  <a:pt x="7495073" y="4915242"/>
                </a:cubicBezTo>
                <a:lnTo>
                  <a:pt x="7543921" y="4920390"/>
                </a:lnTo>
                <a:cubicBezTo>
                  <a:pt x="7545930" y="4914614"/>
                  <a:pt x="7548567" y="4910679"/>
                  <a:pt x="7551832" y="4908586"/>
                </a:cubicBezTo>
                <a:cubicBezTo>
                  <a:pt x="7556018" y="4905907"/>
                  <a:pt x="7562297" y="4904568"/>
                  <a:pt x="7570668" y="4904568"/>
                </a:cubicBezTo>
                <a:cubicBezTo>
                  <a:pt x="7577198" y="4904568"/>
                  <a:pt x="7581761" y="4905824"/>
                  <a:pt x="7584356" y="4908335"/>
                </a:cubicBezTo>
                <a:cubicBezTo>
                  <a:pt x="7586952" y="4910846"/>
                  <a:pt x="7588249" y="4915242"/>
                  <a:pt x="7588249" y="4921520"/>
                </a:cubicBezTo>
                <a:cubicBezTo>
                  <a:pt x="7581886" y="4924032"/>
                  <a:pt x="7575859" y="4926062"/>
                  <a:pt x="7570166" y="4927611"/>
                </a:cubicBezTo>
                <a:cubicBezTo>
                  <a:pt x="7564474" y="4929159"/>
                  <a:pt x="7552042" y="4931859"/>
                  <a:pt x="7532871" y="4935710"/>
                </a:cubicBezTo>
                <a:cubicBezTo>
                  <a:pt x="7516881" y="4938891"/>
                  <a:pt x="7505914" y="4943747"/>
                  <a:pt x="7499970" y="4950277"/>
                </a:cubicBezTo>
                <a:cubicBezTo>
                  <a:pt x="7494026" y="4956806"/>
                  <a:pt x="7491054" y="4965136"/>
                  <a:pt x="7491054" y="4975266"/>
                </a:cubicBezTo>
                <a:cubicBezTo>
                  <a:pt x="7491054" y="4986065"/>
                  <a:pt x="7495177" y="4995148"/>
                  <a:pt x="7503423" y="5002515"/>
                </a:cubicBezTo>
                <a:cubicBezTo>
                  <a:pt x="7511670" y="5009882"/>
                  <a:pt x="7523746" y="5013566"/>
                  <a:pt x="7539652" y="5013566"/>
                </a:cubicBezTo>
                <a:cubicBezTo>
                  <a:pt x="7551623" y="5013566"/>
                  <a:pt x="7562129" y="5011724"/>
                  <a:pt x="7571171" y="5008041"/>
                </a:cubicBezTo>
                <a:cubicBezTo>
                  <a:pt x="7577785" y="5005278"/>
                  <a:pt x="7584440" y="5000674"/>
                  <a:pt x="7591137" y="4994227"/>
                </a:cubicBezTo>
                <a:cubicBezTo>
                  <a:pt x="7591723" y="4998078"/>
                  <a:pt x="7592309" y="5000904"/>
                  <a:pt x="7592895" y="5002704"/>
                </a:cubicBezTo>
                <a:cubicBezTo>
                  <a:pt x="7593481" y="5004504"/>
                  <a:pt x="7594737" y="5007120"/>
                  <a:pt x="7596662" y="5010552"/>
                </a:cubicBezTo>
                <a:lnTo>
                  <a:pt x="7644631" y="5010552"/>
                </a:lnTo>
                <a:cubicBezTo>
                  <a:pt x="7641953" y="5005027"/>
                  <a:pt x="7640215" y="5000485"/>
                  <a:pt x="7639420" y="4996927"/>
                </a:cubicBezTo>
                <a:cubicBezTo>
                  <a:pt x="7638625" y="4993369"/>
                  <a:pt x="7638227" y="4988451"/>
                  <a:pt x="7638227" y="4982172"/>
                </a:cubicBezTo>
                <a:lnTo>
                  <a:pt x="7638227" y="4923278"/>
                </a:lnTo>
                <a:cubicBezTo>
                  <a:pt x="7638227" y="4917000"/>
                  <a:pt x="7636971" y="4910407"/>
                  <a:pt x="7634460" y="4903500"/>
                </a:cubicBezTo>
                <a:cubicBezTo>
                  <a:pt x="7631948" y="4896594"/>
                  <a:pt x="7628516" y="4891257"/>
                  <a:pt x="7624163" y="4887490"/>
                </a:cubicBezTo>
                <a:cubicBezTo>
                  <a:pt x="7617968" y="4882048"/>
                  <a:pt x="7610224" y="4878469"/>
                  <a:pt x="7600931" y="4876753"/>
                </a:cubicBezTo>
                <a:cubicBezTo>
                  <a:pt x="7591639" y="4875037"/>
                  <a:pt x="7579333" y="4874179"/>
                  <a:pt x="7564013" y="4874179"/>
                </a:cubicBezTo>
                <a:close/>
                <a:moveTo>
                  <a:pt x="6430538" y="4874179"/>
                </a:moveTo>
                <a:cubicBezTo>
                  <a:pt x="6420995" y="4874179"/>
                  <a:pt x="6412121" y="4874891"/>
                  <a:pt x="6403916" y="4876314"/>
                </a:cubicBezTo>
                <a:cubicBezTo>
                  <a:pt x="6395712" y="4877737"/>
                  <a:pt x="6389266" y="4879746"/>
                  <a:pt x="6384578" y="4882341"/>
                </a:cubicBezTo>
                <a:cubicBezTo>
                  <a:pt x="6378048" y="4885941"/>
                  <a:pt x="6373046" y="4890190"/>
                  <a:pt x="6369572" y="4895087"/>
                </a:cubicBezTo>
                <a:cubicBezTo>
                  <a:pt x="6366098" y="4899984"/>
                  <a:pt x="6363440" y="4906703"/>
                  <a:pt x="6361598" y="4915242"/>
                </a:cubicBezTo>
                <a:lnTo>
                  <a:pt x="6410446" y="4920390"/>
                </a:lnTo>
                <a:cubicBezTo>
                  <a:pt x="6412455" y="4914614"/>
                  <a:pt x="6415093" y="4910679"/>
                  <a:pt x="6418357" y="4908586"/>
                </a:cubicBezTo>
                <a:cubicBezTo>
                  <a:pt x="6422543" y="4905907"/>
                  <a:pt x="6428822" y="4904568"/>
                  <a:pt x="6437194" y="4904568"/>
                </a:cubicBezTo>
                <a:cubicBezTo>
                  <a:pt x="6443723" y="4904568"/>
                  <a:pt x="6448286" y="4905824"/>
                  <a:pt x="6450881" y="4908335"/>
                </a:cubicBezTo>
                <a:cubicBezTo>
                  <a:pt x="6453476" y="4910846"/>
                  <a:pt x="6454774" y="4915242"/>
                  <a:pt x="6454774" y="4921520"/>
                </a:cubicBezTo>
                <a:cubicBezTo>
                  <a:pt x="6448411" y="4924032"/>
                  <a:pt x="6442384" y="4926062"/>
                  <a:pt x="6436691" y="4927611"/>
                </a:cubicBezTo>
                <a:cubicBezTo>
                  <a:pt x="6430999" y="4929159"/>
                  <a:pt x="6418567" y="4931859"/>
                  <a:pt x="6399396" y="4935710"/>
                </a:cubicBezTo>
                <a:cubicBezTo>
                  <a:pt x="6383406" y="4938891"/>
                  <a:pt x="6372439" y="4943747"/>
                  <a:pt x="6366496" y="4950277"/>
                </a:cubicBezTo>
                <a:cubicBezTo>
                  <a:pt x="6360552" y="4956806"/>
                  <a:pt x="6357580" y="4965136"/>
                  <a:pt x="6357580" y="4975266"/>
                </a:cubicBezTo>
                <a:cubicBezTo>
                  <a:pt x="6357580" y="4986065"/>
                  <a:pt x="6361703" y="4995148"/>
                  <a:pt x="6369949" y="5002515"/>
                </a:cubicBezTo>
                <a:cubicBezTo>
                  <a:pt x="6378195" y="5009882"/>
                  <a:pt x="6390271" y="5013566"/>
                  <a:pt x="6406177" y="5013566"/>
                </a:cubicBezTo>
                <a:cubicBezTo>
                  <a:pt x="6418148" y="5013566"/>
                  <a:pt x="6428655" y="5011724"/>
                  <a:pt x="6437696" y="5008041"/>
                </a:cubicBezTo>
                <a:cubicBezTo>
                  <a:pt x="6444309" y="5005278"/>
                  <a:pt x="6450965" y="5000674"/>
                  <a:pt x="6457662" y="4994227"/>
                </a:cubicBezTo>
                <a:cubicBezTo>
                  <a:pt x="6458248" y="4998078"/>
                  <a:pt x="6458834" y="5000904"/>
                  <a:pt x="6459420" y="5002704"/>
                </a:cubicBezTo>
                <a:cubicBezTo>
                  <a:pt x="6460006" y="5004504"/>
                  <a:pt x="6461262" y="5007120"/>
                  <a:pt x="6463187" y="5010552"/>
                </a:cubicBezTo>
                <a:lnTo>
                  <a:pt x="6511156" y="5010552"/>
                </a:lnTo>
                <a:cubicBezTo>
                  <a:pt x="6508478" y="5005027"/>
                  <a:pt x="6506740" y="5000485"/>
                  <a:pt x="6505945" y="4996927"/>
                </a:cubicBezTo>
                <a:cubicBezTo>
                  <a:pt x="6505150" y="4993369"/>
                  <a:pt x="6504752" y="4988451"/>
                  <a:pt x="6504752" y="4982172"/>
                </a:cubicBezTo>
                <a:lnTo>
                  <a:pt x="6504752" y="4923278"/>
                </a:lnTo>
                <a:cubicBezTo>
                  <a:pt x="6504752" y="4917000"/>
                  <a:pt x="6503496" y="4910407"/>
                  <a:pt x="6500985" y="4903500"/>
                </a:cubicBezTo>
                <a:cubicBezTo>
                  <a:pt x="6498473" y="4896594"/>
                  <a:pt x="6495041" y="4891257"/>
                  <a:pt x="6490688" y="4887490"/>
                </a:cubicBezTo>
                <a:cubicBezTo>
                  <a:pt x="6484493" y="4882048"/>
                  <a:pt x="6476749" y="4878469"/>
                  <a:pt x="6467457" y="4876753"/>
                </a:cubicBezTo>
                <a:cubicBezTo>
                  <a:pt x="6458164" y="4875037"/>
                  <a:pt x="6445858" y="4874179"/>
                  <a:pt x="6430538" y="4874179"/>
                </a:cubicBezTo>
                <a:close/>
                <a:moveTo>
                  <a:pt x="6087638" y="4874179"/>
                </a:moveTo>
                <a:cubicBezTo>
                  <a:pt x="6078094" y="4874179"/>
                  <a:pt x="6069221" y="4874891"/>
                  <a:pt x="6061016" y="4876314"/>
                </a:cubicBezTo>
                <a:cubicBezTo>
                  <a:pt x="6052812" y="4877737"/>
                  <a:pt x="6046366" y="4879746"/>
                  <a:pt x="6041678" y="4882341"/>
                </a:cubicBezTo>
                <a:cubicBezTo>
                  <a:pt x="6035148" y="4885941"/>
                  <a:pt x="6030146" y="4890190"/>
                  <a:pt x="6026672" y="4895087"/>
                </a:cubicBezTo>
                <a:cubicBezTo>
                  <a:pt x="6023198" y="4899984"/>
                  <a:pt x="6020540" y="4906703"/>
                  <a:pt x="6018698" y="4915242"/>
                </a:cubicBezTo>
                <a:lnTo>
                  <a:pt x="6067546" y="4920390"/>
                </a:lnTo>
                <a:cubicBezTo>
                  <a:pt x="6069555" y="4914614"/>
                  <a:pt x="6072192" y="4910679"/>
                  <a:pt x="6075457" y="4908586"/>
                </a:cubicBezTo>
                <a:cubicBezTo>
                  <a:pt x="6079644" y="4905907"/>
                  <a:pt x="6085922" y="4904568"/>
                  <a:pt x="6094294" y="4904568"/>
                </a:cubicBezTo>
                <a:cubicBezTo>
                  <a:pt x="6100823" y="4904568"/>
                  <a:pt x="6105386" y="4905824"/>
                  <a:pt x="6107981" y="4908335"/>
                </a:cubicBezTo>
                <a:cubicBezTo>
                  <a:pt x="6110576" y="4910846"/>
                  <a:pt x="6111874" y="4915242"/>
                  <a:pt x="6111874" y="4921520"/>
                </a:cubicBezTo>
                <a:cubicBezTo>
                  <a:pt x="6105511" y="4924032"/>
                  <a:pt x="6099484" y="4926062"/>
                  <a:pt x="6093791" y="4927611"/>
                </a:cubicBezTo>
                <a:cubicBezTo>
                  <a:pt x="6088099" y="4929159"/>
                  <a:pt x="6075667" y="4931859"/>
                  <a:pt x="6056496" y="4935710"/>
                </a:cubicBezTo>
                <a:cubicBezTo>
                  <a:pt x="6040506" y="4938891"/>
                  <a:pt x="6029539" y="4943747"/>
                  <a:pt x="6023596" y="4950277"/>
                </a:cubicBezTo>
                <a:cubicBezTo>
                  <a:pt x="6017652" y="4956806"/>
                  <a:pt x="6014680" y="4965136"/>
                  <a:pt x="6014680" y="4975266"/>
                </a:cubicBezTo>
                <a:cubicBezTo>
                  <a:pt x="6014680" y="4986065"/>
                  <a:pt x="6018803" y="4995148"/>
                  <a:pt x="6027049" y="5002515"/>
                </a:cubicBezTo>
                <a:cubicBezTo>
                  <a:pt x="6035295" y="5009882"/>
                  <a:pt x="6047371" y="5013566"/>
                  <a:pt x="6063277" y="5013566"/>
                </a:cubicBezTo>
                <a:cubicBezTo>
                  <a:pt x="6075248" y="5013566"/>
                  <a:pt x="6085755" y="5011724"/>
                  <a:pt x="6094796" y="5008041"/>
                </a:cubicBezTo>
                <a:cubicBezTo>
                  <a:pt x="6101409" y="5005278"/>
                  <a:pt x="6108065" y="5000674"/>
                  <a:pt x="6114762" y="4994227"/>
                </a:cubicBezTo>
                <a:cubicBezTo>
                  <a:pt x="6115348" y="4998078"/>
                  <a:pt x="6115934" y="5000904"/>
                  <a:pt x="6116520" y="5002704"/>
                </a:cubicBezTo>
                <a:cubicBezTo>
                  <a:pt x="6117106" y="5004504"/>
                  <a:pt x="6118362" y="5007120"/>
                  <a:pt x="6120287" y="5010552"/>
                </a:cubicBezTo>
                <a:lnTo>
                  <a:pt x="6168256" y="5010552"/>
                </a:lnTo>
                <a:cubicBezTo>
                  <a:pt x="6165578" y="5005027"/>
                  <a:pt x="6163840" y="5000485"/>
                  <a:pt x="6163045" y="4996927"/>
                </a:cubicBezTo>
                <a:cubicBezTo>
                  <a:pt x="6162250" y="4993369"/>
                  <a:pt x="6161852" y="4988451"/>
                  <a:pt x="6161852" y="4982172"/>
                </a:cubicBezTo>
                <a:lnTo>
                  <a:pt x="6161852" y="4923278"/>
                </a:lnTo>
                <a:cubicBezTo>
                  <a:pt x="6161852" y="4917000"/>
                  <a:pt x="6160596" y="4910407"/>
                  <a:pt x="6158085" y="4903500"/>
                </a:cubicBezTo>
                <a:cubicBezTo>
                  <a:pt x="6155573" y="4896594"/>
                  <a:pt x="6152141" y="4891257"/>
                  <a:pt x="6147788" y="4887490"/>
                </a:cubicBezTo>
                <a:cubicBezTo>
                  <a:pt x="6141593" y="4882048"/>
                  <a:pt x="6133849" y="4878469"/>
                  <a:pt x="6124557" y="4876753"/>
                </a:cubicBezTo>
                <a:cubicBezTo>
                  <a:pt x="6115264" y="4875037"/>
                  <a:pt x="6102958" y="4874179"/>
                  <a:pt x="6087638" y="4874179"/>
                </a:cubicBezTo>
                <a:close/>
                <a:moveTo>
                  <a:pt x="5754263" y="4874179"/>
                </a:moveTo>
                <a:cubicBezTo>
                  <a:pt x="5744720" y="4874179"/>
                  <a:pt x="5735846" y="4874891"/>
                  <a:pt x="5727641" y="4876314"/>
                </a:cubicBezTo>
                <a:cubicBezTo>
                  <a:pt x="5719437" y="4877737"/>
                  <a:pt x="5712991" y="4879746"/>
                  <a:pt x="5708303" y="4882341"/>
                </a:cubicBezTo>
                <a:cubicBezTo>
                  <a:pt x="5701773" y="4885941"/>
                  <a:pt x="5696771" y="4890190"/>
                  <a:pt x="5693297" y="4895087"/>
                </a:cubicBezTo>
                <a:cubicBezTo>
                  <a:pt x="5689823" y="4899984"/>
                  <a:pt x="5687165" y="4906703"/>
                  <a:pt x="5685323" y="4915242"/>
                </a:cubicBezTo>
                <a:lnTo>
                  <a:pt x="5734171" y="4920390"/>
                </a:lnTo>
                <a:cubicBezTo>
                  <a:pt x="5736181" y="4914614"/>
                  <a:pt x="5738818" y="4910679"/>
                  <a:pt x="5742082" y="4908586"/>
                </a:cubicBezTo>
                <a:cubicBezTo>
                  <a:pt x="5746269" y="4905907"/>
                  <a:pt x="5752547" y="4904568"/>
                  <a:pt x="5760919" y="4904568"/>
                </a:cubicBezTo>
                <a:cubicBezTo>
                  <a:pt x="5767449" y="4904568"/>
                  <a:pt x="5772011" y="4905824"/>
                  <a:pt x="5774606" y="4908335"/>
                </a:cubicBezTo>
                <a:cubicBezTo>
                  <a:pt x="5777201" y="4910846"/>
                  <a:pt x="5778499" y="4915242"/>
                  <a:pt x="5778499" y="4921520"/>
                </a:cubicBezTo>
                <a:cubicBezTo>
                  <a:pt x="5772136" y="4924032"/>
                  <a:pt x="5766109" y="4926062"/>
                  <a:pt x="5760416" y="4927611"/>
                </a:cubicBezTo>
                <a:cubicBezTo>
                  <a:pt x="5754723" y="4929159"/>
                  <a:pt x="5742292" y="4931859"/>
                  <a:pt x="5723121" y="4935710"/>
                </a:cubicBezTo>
                <a:cubicBezTo>
                  <a:pt x="5707131" y="4938891"/>
                  <a:pt x="5696164" y="4943747"/>
                  <a:pt x="5690221" y="4950277"/>
                </a:cubicBezTo>
                <a:cubicBezTo>
                  <a:pt x="5684277" y="4956806"/>
                  <a:pt x="5681305" y="4965136"/>
                  <a:pt x="5681305" y="4975266"/>
                </a:cubicBezTo>
                <a:cubicBezTo>
                  <a:pt x="5681305" y="4986065"/>
                  <a:pt x="5685428" y="4995148"/>
                  <a:pt x="5693675" y="5002515"/>
                </a:cubicBezTo>
                <a:cubicBezTo>
                  <a:pt x="5701920" y="5009882"/>
                  <a:pt x="5713996" y="5013566"/>
                  <a:pt x="5729902" y="5013566"/>
                </a:cubicBezTo>
                <a:cubicBezTo>
                  <a:pt x="5741873" y="5013566"/>
                  <a:pt x="5752380" y="5011724"/>
                  <a:pt x="5761421" y="5008041"/>
                </a:cubicBezTo>
                <a:cubicBezTo>
                  <a:pt x="5768034" y="5005278"/>
                  <a:pt x="5774690" y="5000674"/>
                  <a:pt x="5781387" y="4994227"/>
                </a:cubicBezTo>
                <a:cubicBezTo>
                  <a:pt x="5781973" y="4998078"/>
                  <a:pt x="5782559" y="5000904"/>
                  <a:pt x="5783145" y="5002704"/>
                </a:cubicBezTo>
                <a:cubicBezTo>
                  <a:pt x="5783732" y="5004504"/>
                  <a:pt x="5784987" y="5007120"/>
                  <a:pt x="5786912" y="5010552"/>
                </a:cubicBezTo>
                <a:lnTo>
                  <a:pt x="5834881" y="5010552"/>
                </a:lnTo>
                <a:cubicBezTo>
                  <a:pt x="5832202" y="5005027"/>
                  <a:pt x="5830465" y="5000485"/>
                  <a:pt x="5829670" y="4996927"/>
                </a:cubicBezTo>
                <a:cubicBezTo>
                  <a:pt x="5828875" y="4993369"/>
                  <a:pt x="5828478" y="4988451"/>
                  <a:pt x="5828478" y="4982172"/>
                </a:cubicBezTo>
                <a:lnTo>
                  <a:pt x="5828478" y="4923278"/>
                </a:lnTo>
                <a:cubicBezTo>
                  <a:pt x="5828478" y="4917000"/>
                  <a:pt x="5827221" y="4910407"/>
                  <a:pt x="5824710" y="4903500"/>
                </a:cubicBezTo>
                <a:cubicBezTo>
                  <a:pt x="5822198" y="4896594"/>
                  <a:pt x="5818766" y="4891257"/>
                  <a:pt x="5814414" y="4887490"/>
                </a:cubicBezTo>
                <a:cubicBezTo>
                  <a:pt x="5808218" y="4882048"/>
                  <a:pt x="5800475" y="4878469"/>
                  <a:pt x="5791182" y="4876753"/>
                </a:cubicBezTo>
                <a:cubicBezTo>
                  <a:pt x="5781890" y="4875037"/>
                  <a:pt x="5769583" y="4874179"/>
                  <a:pt x="5754263" y="4874179"/>
                </a:cubicBezTo>
                <a:close/>
                <a:moveTo>
                  <a:pt x="5577828" y="4874179"/>
                </a:moveTo>
                <a:cubicBezTo>
                  <a:pt x="5570628" y="4874179"/>
                  <a:pt x="5564580" y="4875958"/>
                  <a:pt x="5559683" y="4879516"/>
                </a:cubicBezTo>
                <a:cubicBezTo>
                  <a:pt x="5554785" y="4883074"/>
                  <a:pt x="5550034" y="4889583"/>
                  <a:pt x="5545429" y="4899043"/>
                </a:cubicBezTo>
                <a:lnTo>
                  <a:pt x="5545429" y="4877193"/>
                </a:lnTo>
                <a:lnTo>
                  <a:pt x="5497586" y="4877193"/>
                </a:lnTo>
                <a:lnTo>
                  <a:pt x="5497586" y="5010552"/>
                </a:lnTo>
                <a:lnTo>
                  <a:pt x="5548946" y="5010552"/>
                </a:lnTo>
                <a:lnTo>
                  <a:pt x="5548946" y="4965848"/>
                </a:lnTo>
                <a:cubicBezTo>
                  <a:pt x="5548946" y="4944500"/>
                  <a:pt x="5551582" y="4929934"/>
                  <a:pt x="5556856" y="4922148"/>
                </a:cubicBezTo>
                <a:cubicBezTo>
                  <a:pt x="5560540" y="4916623"/>
                  <a:pt x="5565730" y="4913860"/>
                  <a:pt x="5572428" y="4913860"/>
                </a:cubicBezTo>
                <a:cubicBezTo>
                  <a:pt x="5575944" y="4913860"/>
                  <a:pt x="5580716" y="4915116"/>
                  <a:pt x="5586743" y="4917627"/>
                </a:cubicBezTo>
                <a:lnTo>
                  <a:pt x="5602565" y="4881211"/>
                </a:lnTo>
                <a:cubicBezTo>
                  <a:pt x="5593608" y="4876523"/>
                  <a:pt x="5585362" y="4874179"/>
                  <a:pt x="5577828" y="4874179"/>
                </a:cubicBezTo>
                <a:close/>
                <a:moveTo>
                  <a:pt x="5394573" y="4874179"/>
                </a:moveTo>
                <a:cubicBezTo>
                  <a:pt x="5371049" y="4874179"/>
                  <a:pt x="5352611" y="4880625"/>
                  <a:pt x="5339258" y="4893517"/>
                </a:cubicBezTo>
                <a:cubicBezTo>
                  <a:pt x="5325905" y="4906410"/>
                  <a:pt x="5319229" y="4923278"/>
                  <a:pt x="5319229" y="4944124"/>
                </a:cubicBezTo>
                <a:cubicBezTo>
                  <a:pt x="5319229" y="4958774"/>
                  <a:pt x="5322557" y="4971520"/>
                  <a:pt x="5329212" y="4982361"/>
                </a:cubicBezTo>
                <a:cubicBezTo>
                  <a:pt x="5335868" y="4993202"/>
                  <a:pt x="5344260" y="5001113"/>
                  <a:pt x="5354390" y="5006094"/>
                </a:cubicBezTo>
                <a:cubicBezTo>
                  <a:pt x="5364519" y="5011075"/>
                  <a:pt x="5378417" y="5013566"/>
                  <a:pt x="5396080" y="5013566"/>
                </a:cubicBezTo>
                <a:cubicBezTo>
                  <a:pt x="5416423" y="5013566"/>
                  <a:pt x="5432036" y="5010657"/>
                  <a:pt x="5442919" y="5004838"/>
                </a:cubicBezTo>
                <a:cubicBezTo>
                  <a:pt x="5453802" y="4999020"/>
                  <a:pt x="5463095" y="4989414"/>
                  <a:pt x="5470797" y="4976019"/>
                </a:cubicBezTo>
                <a:lnTo>
                  <a:pt x="5420441" y="4971373"/>
                </a:lnTo>
                <a:cubicBezTo>
                  <a:pt x="5417260" y="4975391"/>
                  <a:pt x="5414288" y="4978196"/>
                  <a:pt x="5411526" y="4979786"/>
                </a:cubicBezTo>
                <a:cubicBezTo>
                  <a:pt x="5407005" y="4982298"/>
                  <a:pt x="5402233" y="4983554"/>
                  <a:pt x="5397210" y="4983554"/>
                </a:cubicBezTo>
                <a:cubicBezTo>
                  <a:pt x="5389257" y="4983554"/>
                  <a:pt x="5382811" y="4980665"/>
                  <a:pt x="5377872" y="4974889"/>
                </a:cubicBezTo>
                <a:cubicBezTo>
                  <a:pt x="5374356" y="4970871"/>
                  <a:pt x="5372137" y="4964759"/>
                  <a:pt x="5371217" y="4956555"/>
                </a:cubicBezTo>
                <a:lnTo>
                  <a:pt x="5473685" y="4956555"/>
                </a:lnTo>
                <a:lnTo>
                  <a:pt x="5473685" y="4950779"/>
                </a:lnTo>
                <a:cubicBezTo>
                  <a:pt x="5473685" y="4933199"/>
                  <a:pt x="5470797" y="4918925"/>
                  <a:pt x="5465020" y="4907958"/>
                </a:cubicBezTo>
                <a:cubicBezTo>
                  <a:pt x="5459244" y="4896991"/>
                  <a:pt x="5450831" y="4888620"/>
                  <a:pt x="5439780" y="4882844"/>
                </a:cubicBezTo>
                <a:cubicBezTo>
                  <a:pt x="5428729" y="4877067"/>
                  <a:pt x="5413661" y="4874179"/>
                  <a:pt x="5394573" y="4874179"/>
                </a:cubicBezTo>
                <a:close/>
                <a:moveTo>
                  <a:pt x="5106563" y="4874179"/>
                </a:moveTo>
                <a:cubicBezTo>
                  <a:pt x="5097019" y="4874179"/>
                  <a:pt x="5088146" y="4874891"/>
                  <a:pt x="5079941" y="4876314"/>
                </a:cubicBezTo>
                <a:cubicBezTo>
                  <a:pt x="5071737" y="4877737"/>
                  <a:pt x="5065291" y="4879746"/>
                  <a:pt x="5060603" y="4882341"/>
                </a:cubicBezTo>
                <a:cubicBezTo>
                  <a:pt x="5054073" y="4885941"/>
                  <a:pt x="5049071" y="4890190"/>
                  <a:pt x="5045597" y="4895087"/>
                </a:cubicBezTo>
                <a:cubicBezTo>
                  <a:pt x="5042123" y="4899984"/>
                  <a:pt x="5039465" y="4906703"/>
                  <a:pt x="5037623" y="4915242"/>
                </a:cubicBezTo>
                <a:lnTo>
                  <a:pt x="5086471" y="4920390"/>
                </a:lnTo>
                <a:cubicBezTo>
                  <a:pt x="5088480" y="4914614"/>
                  <a:pt x="5091117" y="4910679"/>
                  <a:pt x="5094382" y="4908586"/>
                </a:cubicBezTo>
                <a:cubicBezTo>
                  <a:pt x="5098568" y="4905907"/>
                  <a:pt x="5104847" y="4904568"/>
                  <a:pt x="5113218" y="4904568"/>
                </a:cubicBezTo>
                <a:cubicBezTo>
                  <a:pt x="5119748" y="4904568"/>
                  <a:pt x="5124311" y="4905824"/>
                  <a:pt x="5126906" y="4908335"/>
                </a:cubicBezTo>
                <a:cubicBezTo>
                  <a:pt x="5129501" y="4910846"/>
                  <a:pt x="5130799" y="4915242"/>
                  <a:pt x="5130799" y="4921520"/>
                </a:cubicBezTo>
                <a:cubicBezTo>
                  <a:pt x="5124436" y="4924032"/>
                  <a:pt x="5118409" y="4926062"/>
                  <a:pt x="5112717" y="4927611"/>
                </a:cubicBezTo>
                <a:cubicBezTo>
                  <a:pt x="5107023" y="4929159"/>
                  <a:pt x="5094592" y="4931859"/>
                  <a:pt x="5075421" y="4935710"/>
                </a:cubicBezTo>
                <a:cubicBezTo>
                  <a:pt x="5059431" y="4938891"/>
                  <a:pt x="5048464" y="4943747"/>
                  <a:pt x="5042520" y="4950277"/>
                </a:cubicBezTo>
                <a:cubicBezTo>
                  <a:pt x="5036577" y="4956806"/>
                  <a:pt x="5033605" y="4965136"/>
                  <a:pt x="5033605" y="4975266"/>
                </a:cubicBezTo>
                <a:cubicBezTo>
                  <a:pt x="5033605" y="4986065"/>
                  <a:pt x="5037728" y="4995148"/>
                  <a:pt x="5045974" y="5002515"/>
                </a:cubicBezTo>
                <a:cubicBezTo>
                  <a:pt x="5054220" y="5009882"/>
                  <a:pt x="5066296" y="5013566"/>
                  <a:pt x="5082202" y="5013566"/>
                </a:cubicBezTo>
                <a:cubicBezTo>
                  <a:pt x="5094174" y="5013566"/>
                  <a:pt x="5104679" y="5011724"/>
                  <a:pt x="5113721" y="5008041"/>
                </a:cubicBezTo>
                <a:cubicBezTo>
                  <a:pt x="5120335" y="5005278"/>
                  <a:pt x="5126990" y="5000674"/>
                  <a:pt x="5133687" y="4994227"/>
                </a:cubicBezTo>
                <a:cubicBezTo>
                  <a:pt x="5134273" y="4998078"/>
                  <a:pt x="5134859" y="5000904"/>
                  <a:pt x="5135446" y="5002704"/>
                </a:cubicBezTo>
                <a:cubicBezTo>
                  <a:pt x="5136031" y="5004504"/>
                  <a:pt x="5137287" y="5007120"/>
                  <a:pt x="5139212" y="5010552"/>
                </a:cubicBezTo>
                <a:lnTo>
                  <a:pt x="5187181" y="5010552"/>
                </a:lnTo>
                <a:cubicBezTo>
                  <a:pt x="5184502" y="5005027"/>
                  <a:pt x="5182765" y="5000485"/>
                  <a:pt x="5181970" y="4996927"/>
                </a:cubicBezTo>
                <a:cubicBezTo>
                  <a:pt x="5181175" y="4993369"/>
                  <a:pt x="5180777" y="4988451"/>
                  <a:pt x="5180777" y="4982172"/>
                </a:cubicBezTo>
                <a:lnTo>
                  <a:pt x="5180777" y="4923278"/>
                </a:lnTo>
                <a:cubicBezTo>
                  <a:pt x="5180777" y="4917000"/>
                  <a:pt x="5179521" y="4910407"/>
                  <a:pt x="5177010" y="4903500"/>
                </a:cubicBezTo>
                <a:cubicBezTo>
                  <a:pt x="5174498" y="4896594"/>
                  <a:pt x="5171067" y="4891257"/>
                  <a:pt x="5166713" y="4887490"/>
                </a:cubicBezTo>
                <a:cubicBezTo>
                  <a:pt x="5160518" y="4882048"/>
                  <a:pt x="5152774" y="4878469"/>
                  <a:pt x="5143482" y="4876753"/>
                </a:cubicBezTo>
                <a:cubicBezTo>
                  <a:pt x="5134189" y="4875037"/>
                  <a:pt x="5121883" y="4874179"/>
                  <a:pt x="5106563" y="4874179"/>
                </a:cubicBezTo>
                <a:close/>
                <a:moveTo>
                  <a:pt x="4623048" y="4874179"/>
                </a:moveTo>
                <a:cubicBezTo>
                  <a:pt x="4599524" y="4874179"/>
                  <a:pt x="4581086" y="4880625"/>
                  <a:pt x="4567733" y="4893517"/>
                </a:cubicBezTo>
                <a:cubicBezTo>
                  <a:pt x="4554381" y="4906410"/>
                  <a:pt x="4547704" y="4923278"/>
                  <a:pt x="4547704" y="4944124"/>
                </a:cubicBezTo>
                <a:cubicBezTo>
                  <a:pt x="4547704" y="4958774"/>
                  <a:pt x="4551032" y="4971520"/>
                  <a:pt x="4557687" y="4982361"/>
                </a:cubicBezTo>
                <a:cubicBezTo>
                  <a:pt x="4564343" y="4993202"/>
                  <a:pt x="4572735" y="5001113"/>
                  <a:pt x="4582865" y="5006094"/>
                </a:cubicBezTo>
                <a:cubicBezTo>
                  <a:pt x="4592994" y="5011075"/>
                  <a:pt x="4606891" y="5013566"/>
                  <a:pt x="4624555" y="5013566"/>
                </a:cubicBezTo>
                <a:cubicBezTo>
                  <a:pt x="4644898" y="5013566"/>
                  <a:pt x="4660511" y="5010657"/>
                  <a:pt x="4671394" y="5004838"/>
                </a:cubicBezTo>
                <a:cubicBezTo>
                  <a:pt x="4682277" y="4999020"/>
                  <a:pt x="4691570" y="4989414"/>
                  <a:pt x="4699272" y="4976019"/>
                </a:cubicBezTo>
                <a:lnTo>
                  <a:pt x="4648917" y="4971373"/>
                </a:lnTo>
                <a:cubicBezTo>
                  <a:pt x="4645735" y="4975391"/>
                  <a:pt x="4642763" y="4978196"/>
                  <a:pt x="4640001" y="4979786"/>
                </a:cubicBezTo>
                <a:cubicBezTo>
                  <a:pt x="4635480" y="4982298"/>
                  <a:pt x="4630709" y="4983554"/>
                  <a:pt x="4625685" y="4983554"/>
                </a:cubicBezTo>
                <a:cubicBezTo>
                  <a:pt x="4617732" y="4983554"/>
                  <a:pt x="4611286" y="4980665"/>
                  <a:pt x="4606347" y="4974889"/>
                </a:cubicBezTo>
                <a:cubicBezTo>
                  <a:pt x="4602831" y="4970871"/>
                  <a:pt x="4600612" y="4964759"/>
                  <a:pt x="4599692" y="4956555"/>
                </a:cubicBezTo>
                <a:lnTo>
                  <a:pt x="4702160" y="4956555"/>
                </a:lnTo>
                <a:lnTo>
                  <a:pt x="4702160" y="4950779"/>
                </a:lnTo>
                <a:cubicBezTo>
                  <a:pt x="4702160" y="4933199"/>
                  <a:pt x="4699272" y="4918925"/>
                  <a:pt x="4693495" y="4907958"/>
                </a:cubicBezTo>
                <a:cubicBezTo>
                  <a:pt x="4687719" y="4896991"/>
                  <a:pt x="4679305" y="4888620"/>
                  <a:pt x="4668255" y="4882844"/>
                </a:cubicBezTo>
                <a:cubicBezTo>
                  <a:pt x="4657204" y="4877067"/>
                  <a:pt x="4642136" y="4874179"/>
                  <a:pt x="4623048" y="4874179"/>
                </a:cubicBezTo>
                <a:close/>
                <a:moveTo>
                  <a:pt x="4391180" y="4874179"/>
                </a:moveTo>
                <a:cubicBezTo>
                  <a:pt x="4381288" y="4874179"/>
                  <a:pt x="4372841" y="4875895"/>
                  <a:pt x="4365842" y="4879327"/>
                </a:cubicBezTo>
                <a:cubicBezTo>
                  <a:pt x="4358841" y="4882760"/>
                  <a:pt x="4351903" y="4888536"/>
                  <a:pt x="4345028" y="4896657"/>
                </a:cubicBezTo>
                <a:lnTo>
                  <a:pt x="4345028" y="4877193"/>
                </a:lnTo>
                <a:lnTo>
                  <a:pt x="4297310" y="4877193"/>
                </a:lnTo>
                <a:lnTo>
                  <a:pt x="4297310" y="5010552"/>
                </a:lnTo>
                <a:lnTo>
                  <a:pt x="4348544" y="5010552"/>
                </a:lnTo>
                <a:lnTo>
                  <a:pt x="4348544" y="4942491"/>
                </a:lnTo>
                <a:cubicBezTo>
                  <a:pt x="4348544" y="4932361"/>
                  <a:pt x="4350434" y="4925078"/>
                  <a:pt x="4354214" y="4920641"/>
                </a:cubicBezTo>
                <a:cubicBezTo>
                  <a:pt x="4357995" y="4916204"/>
                  <a:pt x="4362826" y="4913986"/>
                  <a:pt x="4368707" y="4913986"/>
                </a:cubicBezTo>
                <a:cubicBezTo>
                  <a:pt x="4372318" y="4913986"/>
                  <a:pt x="4375468" y="4915011"/>
                  <a:pt x="4378157" y="4917062"/>
                </a:cubicBezTo>
                <a:cubicBezTo>
                  <a:pt x="4380844" y="4919113"/>
                  <a:pt x="4382734" y="4921813"/>
                  <a:pt x="4383826" y="4925162"/>
                </a:cubicBezTo>
                <a:cubicBezTo>
                  <a:pt x="4384499" y="4927255"/>
                  <a:pt x="4384835" y="4931231"/>
                  <a:pt x="4384835" y="4937091"/>
                </a:cubicBezTo>
                <a:lnTo>
                  <a:pt x="4384835" y="5010552"/>
                </a:lnTo>
                <a:lnTo>
                  <a:pt x="4436069" y="5010552"/>
                </a:lnTo>
                <a:lnTo>
                  <a:pt x="4436069" y="4941738"/>
                </a:lnTo>
                <a:cubicBezTo>
                  <a:pt x="4436069" y="4932110"/>
                  <a:pt x="4437905" y="4925120"/>
                  <a:pt x="4441576" y="4920767"/>
                </a:cubicBezTo>
                <a:cubicBezTo>
                  <a:pt x="4445247" y="4916414"/>
                  <a:pt x="4450085" y="4914237"/>
                  <a:pt x="4456092" y="4914237"/>
                </a:cubicBezTo>
                <a:cubicBezTo>
                  <a:pt x="4461181" y="4914237"/>
                  <a:pt x="4465435" y="4916539"/>
                  <a:pt x="4468855" y="4921144"/>
                </a:cubicBezTo>
                <a:cubicBezTo>
                  <a:pt x="4471192" y="4924074"/>
                  <a:pt x="4472360" y="4928552"/>
                  <a:pt x="4472360" y="4934580"/>
                </a:cubicBezTo>
                <a:lnTo>
                  <a:pt x="4472360" y="5010552"/>
                </a:lnTo>
                <a:lnTo>
                  <a:pt x="4523594" y="5010552"/>
                </a:lnTo>
                <a:lnTo>
                  <a:pt x="4523594" y="4926794"/>
                </a:lnTo>
                <a:cubicBezTo>
                  <a:pt x="4523594" y="4908712"/>
                  <a:pt x="4519581" y="4895422"/>
                  <a:pt x="4511555" y="4886925"/>
                </a:cubicBezTo>
                <a:cubicBezTo>
                  <a:pt x="4503530" y="4878428"/>
                  <a:pt x="4492369" y="4874179"/>
                  <a:pt x="4478073" y="4874179"/>
                </a:cubicBezTo>
                <a:cubicBezTo>
                  <a:pt x="4468375" y="4874179"/>
                  <a:pt x="4460224" y="4875749"/>
                  <a:pt x="4453620" y="4878888"/>
                </a:cubicBezTo>
                <a:cubicBezTo>
                  <a:pt x="4447016" y="4882027"/>
                  <a:pt x="4439700" y="4887950"/>
                  <a:pt x="4431675" y="4896657"/>
                </a:cubicBezTo>
                <a:cubicBezTo>
                  <a:pt x="4427734" y="4889206"/>
                  <a:pt x="4422662" y="4883597"/>
                  <a:pt x="4416459" y="4879830"/>
                </a:cubicBezTo>
                <a:cubicBezTo>
                  <a:pt x="4410254" y="4876063"/>
                  <a:pt x="4401828" y="4874179"/>
                  <a:pt x="4391180" y="4874179"/>
                </a:cubicBezTo>
                <a:close/>
                <a:moveTo>
                  <a:pt x="3830214" y="4874179"/>
                </a:moveTo>
                <a:cubicBezTo>
                  <a:pt x="3820670" y="4874179"/>
                  <a:pt x="3811796" y="4874891"/>
                  <a:pt x="3803592" y="4876314"/>
                </a:cubicBezTo>
                <a:cubicBezTo>
                  <a:pt x="3795388" y="4877737"/>
                  <a:pt x="3788941" y="4879746"/>
                  <a:pt x="3784253" y="4882341"/>
                </a:cubicBezTo>
                <a:cubicBezTo>
                  <a:pt x="3777723" y="4885941"/>
                  <a:pt x="3772722" y="4890190"/>
                  <a:pt x="3769247" y="4895087"/>
                </a:cubicBezTo>
                <a:cubicBezTo>
                  <a:pt x="3765773" y="4899984"/>
                  <a:pt x="3763115" y="4906703"/>
                  <a:pt x="3761273" y="4915242"/>
                </a:cubicBezTo>
                <a:lnTo>
                  <a:pt x="3810121" y="4920390"/>
                </a:lnTo>
                <a:cubicBezTo>
                  <a:pt x="3812131" y="4914614"/>
                  <a:pt x="3814768" y="4910679"/>
                  <a:pt x="3818033" y="4908586"/>
                </a:cubicBezTo>
                <a:cubicBezTo>
                  <a:pt x="3822218" y="4905907"/>
                  <a:pt x="3828497" y="4904568"/>
                  <a:pt x="3836869" y="4904568"/>
                </a:cubicBezTo>
                <a:cubicBezTo>
                  <a:pt x="3843399" y="4904568"/>
                  <a:pt x="3847961" y="4905824"/>
                  <a:pt x="3850556" y="4908335"/>
                </a:cubicBezTo>
                <a:cubicBezTo>
                  <a:pt x="3853151" y="4910846"/>
                  <a:pt x="3854449" y="4915242"/>
                  <a:pt x="3854449" y="4921520"/>
                </a:cubicBezTo>
                <a:cubicBezTo>
                  <a:pt x="3848087" y="4924032"/>
                  <a:pt x="3842059" y="4926062"/>
                  <a:pt x="3836366" y="4927611"/>
                </a:cubicBezTo>
                <a:cubicBezTo>
                  <a:pt x="3830674" y="4929159"/>
                  <a:pt x="3818242" y="4931859"/>
                  <a:pt x="3799071" y="4935710"/>
                </a:cubicBezTo>
                <a:cubicBezTo>
                  <a:pt x="3783081" y="4938891"/>
                  <a:pt x="3772115" y="4943747"/>
                  <a:pt x="3766170" y="4950277"/>
                </a:cubicBezTo>
                <a:cubicBezTo>
                  <a:pt x="3760227" y="4956806"/>
                  <a:pt x="3757255" y="4965136"/>
                  <a:pt x="3757255" y="4975266"/>
                </a:cubicBezTo>
                <a:cubicBezTo>
                  <a:pt x="3757255" y="4986065"/>
                  <a:pt x="3761378" y="4995148"/>
                  <a:pt x="3769624" y="5002515"/>
                </a:cubicBezTo>
                <a:cubicBezTo>
                  <a:pt x="3777870" y="5009882"/>
                  <a:pt x="3789946" y="5013566"/>
                  <a:pt x="3805852" y="5013566"/>
                </a:cubicBezTo>
                <a:cubicBezTo>
                  <a:pt x="3817824" y="5013566"/>
                  <a:pt x="3828329" y="5011724"/>
                  <a:pt x="3837371" y="5008041"/>
                </a:cubicBezTo>
                <a:cubicBezTo>
                  <a:pt x="3843984" y="5005278"/>
                  <a:pt x="3850640" y="5000674"/>
                  <a:pt x="3857337" y="4994227"/>
                </a:cubicBezTo>
                <a:cubicBezTo>
                  <a:pt x="3857923" y="4998078"/>
                  <a:pt x="3858509" y="5000904"/>
                  <a:pt x="3859095" y="5002704"/>
                </a:cubicBezTo>
                <a:cubicBezTo>
                  <a:pt x="3859681" y="5004504"/>
                  <a:pt x="3860937" y="5007120"/>
                  <a:pt x="3862863" y="5010552"/>
                </a:cubicBezTo>
                <a:lnTo>
                  <a:pt x="3910832" y="5010552"/>
                </a:lnTo>
                <a:cubicBezTo>
                  <a:pt x="3908153" y="5005027"/>
                  <a:pt x="3906415" y="5000485"/>
                  <a:pt x="3905620" y="4996927"/>
                </a:cubicBezTo>
                <a:cubicBezTo>
                  <a:pt x="3904825" y="4993369"/>
                  <a:pt x="3904428" y="4988451"/>
                  <a:pt x="3904428" y="4982172"/>
                </a:cubicBezTo>
                <a:lnTo>
                  <a:pt x="3904428" y="4923278"/>
                </a:lnTo>
                <a:cubicBezTo>
                  <a:pt x="3904428" y="4917000"/>
                  <a:pt x="3903172" y="4910407"/>
                  <a:pt x="3900660" y="4903500"/>
                </a:cubicBezTo>
                <a:cubicBezTo>
                  <a:pt x="3898149" y="4896594"/>
                  <a:pt x="3894716" y="4891257"/>
                  <a:pt x="3890363" y="4887490"/>
                </a:cubicBezTo>
                <a:cubicBezTo>
                  <a:pt x="3884168" y="4882048"/>
                  <a:pt x="3876424" y="4878469"/>
                  <a:pt x="3867132" y="4876753"/>
                </a:cubicBezTo>
                <a:cubicBezTo>
                  <a:pt x="3857839" y="4875037"/>
                  <a:pt x="3845533" y="4874179"/>
                  <a:pt x="3830214" y="4874179"/>
                </a:cubicBezTo>
                <a:close/>
                <a:moveTo>
                  <a:pt x="3661024" y="4874179"/>
                </a:moveTo>
                <a:cubicBezTo>
                  <a:pt x="3637499" y="4874179"/>
                  <a:pt x="3619061" y="4880625"/>
                  <a:pt x="3605709" y="4893517"/>
                </a:cubicBezTo>
                <a:cubicBezTo>
                  <a:pt x="3592356" y="4906410"/>
                  <a:pt x="3585679" y="4923278"/>
                  <a:pt x="3585679" y="4944124"/>
                </a:cubicBezTo>
                <a:cubicBezTo>
                  <a:pt x="3585679" y="4958774"/>
                  <a:pt x="3589007" y="4971520"/>
                  <a:pt x="3595662" y="4982361"/>
                </a:cubicBezTo>
                <a:cubicBezTo>
                  <a:pt x="3602318" y="4993202"/>
                  <a:pt x="3610710" y="5001113"/>
                  <a:pt x="3620840" y="5006094"/>
                </a:cubicBezTo>
                <a:cubicBezTo>
                  <a:pt x="3630970" y="5011075"/>
                  <a:pt x="3644866" y="5013566"/>
                  <a:pt x="3662530" y="5013566"/>
                </a:cubicBezTo>
                <a:cubicBezTo>
                  <a:pt x="3682873" y="5013566"/>
                  <a:pt x="3698487" y="5010657"/>
                  <a:pt x="3709370" y="5004838"/>
                </a:cubicBezTo>
                <a:cubicBezTo>
                  <a:pt x="3720253" y="4999020"/>
                  <a:pt x="3729545" y="4989414"/>
                  <a:pt x="3737247" y="4976019"/>
                </a:cubicBezTo>
                <a:lnTo>
                  <a:pt x="3686892" y="4971373"/>
                </a:lnTo>
                <a:cubicBezTo>
                  <a:pt x="3683710" y="4975391"/>
                  <a:pt x="3680739" y="4978196"/>
                  <a:pt x="3677976" y="4979786"/>
                </a:cubicBezTo>
                <a:cubicBezTo>
                  <a:pt x="3673456" y="4982298"/>
                  <a:pt x="3668683" y="4983554"/>
                  <a:pt x="3663661" y="4983554"/>
                </a:cubicBezTo>
                <a:cubicBezTo>
                  <a:pt x="3655708" y="4983554"/>
                  <a:pt x="3649262" y="4980665"/>
                  <a:pt x="3644322" y="4974889"/>
                </a:cubicBezTo>
                <a:cubicBezTo>
                  <a:pt x="3640807" y="4970871"/>
                  <a:pt x="3638588" y="4964759"/>
                  <a:pt x="3637667" y="4956555"/>
                </a:cubicBezTo>
                <a:lnTo>
                  <a:pt x="3740135" y="4956555"/>
                </a:lnTo>
                <a:lnTo>
                  <a:pt x="3740135" y="4950779"/>
                </a:lnTo>
                <a:cubicBezTo>
                  <a:pt x="3740135" y="4933199"/>
                  <a:pt x="3737247" y="4918925"/>
                  <a:pt x="3731470" y="4907958"/>
                </a:cubicBezTo>
                <a:cubicBezTo>
                  <a:pt x="3725694" y="4896991"/>
                  <a:pt x="3717281" y="4888620"/>
                  <a:pt x="3706230" y="4882844"/>
                </a:cubicBezTo>
                <a:cubicBezTo>
                  <a:pt x="3695180" y="4877067"/>
                  <a:pt x="3680111" y="4874179"/>
                  <a:pt x="3661024" y="4874179"/>
                </a:cubicBezTo>
                <a:close/>
                <a:moveTo>
                  <a:pt x="7358337" y="4868151"/>
                </a:moveTo>
                <a:lnTo>
                  <a:pt x="7372527" y="4868151"/>
                </a:lnTo>
                <a:cubicBezTo>
                  <a:pt x="7387261" y="4868151"/>
                  <a:pt x="7397809" y="4871751"/>
                  <a:pt x="7404171" y="4878951"/>
                </a:cubicBezTo>
                <a:cubicBezTo>
                  <a:pt x="7410534" y="4886150"/>
                  <a:pt x="7413715" y="4899503"/>
                  <a:pt x="7413715" y="4919009"/>
                </a:cubicBezTo>
                <a:cubicBezTo>
                  <a:pt x="7413715" y="4933743"/>
                  <a:pt x="7412292" y="4944396"/>
                  <a:pt x="7409446" y="4950967"/>
                </a:cubicBezTo>
                <a:cubicBezTo>
                  <a:pt x="7406599" y="4957539"/>
                  <a:pt x="7402665" y="4962143"/>
                  <a:pt x="7397642" y="4964780"/>
                </a:cubicBezTo>
                <a:cubicBezTo>
                  <a:pt x="7392619" y="4967417"/>
                  <a:pt x="7384163" y="4968736"/>
                  <a:pt x="7372276" y="4968736"/>
                </a:cubicBezTo>
                <a:lnTo>
                  <a:pt x="7358337" y="4968736"/>
                </a:lnTo>
                <a:close/>
                <a:moveTo>
                  <a:pt x="3462863" y="4863631"/>
                </a:moveTo>
                <a:lnTo>
                  <a:pt x="3487853" y="4863631"/>
                </a:lnTo>
                <a:cubicBezTo>
                  <a:pt x="3498233" y="4863631"/>
                  <a:pt x="3505307" y="4865221"/>
                  <a:pt x="3509075" y="4868403"/>
                </a:cubicBezTo>
                <a:cubicBezTo>
                  <a:pt x="3512842" y="4871584"/>
                  <a:pt x="3514726" y="4876146"/>
                  <a:pt x="3514726" y="4882090"/>
                </a:cubicBezTo>
                <a:cubicBezTo>
                  <a:pt x="3514726" y="4886108"/>
                  <a:pt x="3513532" y="4889666"/>
                  <a:pt x="3511147" y="4892764"/>
                </a:cubicBezTo>
                <a:cubicBezTo>
                  <a:pt x="3508761" y="4895861"/>
                  <a:pt x="3505685" y="4897787"/>
                  <a:pt x="3501917" y="4898540"/>
                </a:cubicBezTo>
                <a:cubicBezTo>
                  <a:pt x="3494466" y="4900215"/>
                  <a:pt x="3489443" y="4901052"/>
                  <a:pt x="3486848" y="4901052"/>
                </a:cubicBezTo>
                <a:lnTo>
                  <a:pt x="3462863" y="4901052"/>
                </a:lnTo>
                <a:close/>
                <a:moveTo>
                  <a:pt x="8729114" y="4826461"/>
                </a:moveTo>
                <a:lnTo>
                  <a:pt x="8729114" y="4890252"/>
                </a:lnTo>
                <a:cubicBezTo>
                  <a:pt x="8724090" y="4884895"/>
                  <a:pt x="8718335" y="4880876"/>
                  <a:pt x="8711847" y="4878197"/>
                </a:cubicBezTo>
                <a:cubicBezTo>
                  <a:pt x="8705359" y="4875518"/>
                  <a:pt x="8698138" y="4874179"/>
                  <a:pt x="8690186" y="4874179"/>
                </a:cubicBezTo>
                <a:cubicBezTo>
                  <a:pt x="8673861" y="4874179"/>
                  <a:pt x="8660404" y="4880039"/>
                  <a:pt x="8649814" y="4891759"/>
                </a:cubicBezTo>
                <a:cubicBezTo>
                  <a:pt x="8639224" y="4903479"/>
                  <a:pt x="8633928" y="4920390"/>
                  <a:pt x="8633928" y="4942491"/>
                </a:cubicBezTo>
                <a:cubicBezTo>
                  <a:pt x="8633928" y="4962248"/>
                  <a:pt x="8638722" y="4979033"/>
                  <a:pt x="8648307" y="4992846"/>
                </a:cubicBezTo>
                <a:cubicBezTo>
                  <a:pt x="8657892" y="5006659"/>
                  <a:pt x="8671768" y="5013566"/>
                  <a:pt x="8689934" y="5013566"/>
                </a:cubicBezTo>
                <a:cubicBezTo>
                  <a:pt x="8698976" y="5013566"/>
                  <a:pt x="8707180" y="5011640"/>
                  <a:pt x="8714547" y="5007789"/>
                </a:cubicBezTo>
                <a:cubicBezTo>
                  <a:pt x="8720072" y="5004859"/>
                  <a:pt x="8726184" y="4999209"/>
                  <a:pt x="8732881" y="4990837"/>
                </a:cubicBezTo>
                <a:lnTo>
                  <a:pt x="8732881" y="5010552"/>
                </a:lnTo>
                <a:lnTo>
                  <a:pt x="8780724" y="5010552"/>
                </a:lnTo>
                <a:lnTo>
                  <a:pt x="8780724" y="4826461"/>
                </a:lnTo>
                <a:close/>
                <a:moveTo>
                  <a:pt x="8002409" y="4826461"/>
                </a:moveTo>
                <a:lnTo>
                  <a:pt x="8002409" y="5010552"/>
                </a:lnTo>
                <a:lnTo>
                  <a:pt x="8050253" y="5010552"/>
                </a:lnTo>
                <a:lnTo>
                  <a:pt x="8050253" y="4990837"/>
                </a:lnTo>
                <a:cubicBezTo>
                  <a:pt x="8056866" y="4999125"/>
                  <a:pt x="8062978" y="5004776"/>
                  <a:pt x="8068587" y="5007789"/>
                </a:cubicBezTo>
                <a:cubicBezTo>
                  <a:pt x="8076037" y="5011640"/>
                  <a:pt x="8084242" y="5013566"/>
                  <a:pt x="8093199" y="5013566"/>
                </a:cubicBezTo>
                <a:cubicBezTo>
                  <a:pt x="8103664" y="5013566"/>
                  <a:pt x="8113186" y="5010824"/>
                  <a:pt x="8121767" y="5005341"/>
                </a:cubicBezTo>
                <a:cubicBezTo>
                  <a:pt x="8130348" y="4999857"/>
                  <a:pt x="8137066" y="4991569"/>
                  <a:pt x="8141922" y="4980477"/>
                </a:cubicBezTo>
                <a:cubicBezTo>
                  <a:pt x="8146777" y="4969385"/>
                  <a:pt x="8149205" y="4956555"/>
                  <a:pt x="8149205" y="4941989"/>
                </a:cubicBezTo>
                <a:cubicBezTo>
                  <a:pt x="8149205" y="4920139"/>
                  <a:pt x="8143889" y="4903375"/>
                  <a:pt x="8133257" y="4891696"/>
                </a:cubicBezTo>
                <a:cubicBezTo>
                  <a:pt x="8122625" y="4880018"/>
                  <a:pt x="8109189" y="4874179"/>
                  <a:pt x="8092948" y="4874179"/>
                </a:cubicBezTo>
                <a:cubicBezTo>
                  <a:pt x="8085079" y="4874179"/>
                  <a:pt x="8077900" y="4875518"/>
                  <a:pt x="8071412" y="4878197"/>
                </a:cubicBezTo>
                <a:cubicBezTo>
                  <a:pt x="8064924" y="4880876"/>
                  <a:pt x="8059127" y="4884895"/>
                  <a:pt x="8054020" y="4890252"/>
                </a:cubicBezTo>
                <a:lnTo>
                  <a:pt x="8054020" y="4826461"/>
                </a:lnTo>
                <a:close/>
                <a:moveTo>
                  <a:pt x="7830708" y="4826461"/>
                </a:moveTo>
                <a:lnTo>
                  <a:pt x="7830708" y="5010552"/>
                </a:lnTo>
                <a:lnTo>
                  <a:pt x="7881817" y="5010552"/>
                </a:lnTo>
                <a:lnTo>
                  <a:pt x="7881817" y="4946509"/>
                </a:lnTo>
                <a:cubicBezTo>
                  <a:pt x="7881817" y="4934371"/>
                  <a:pt x="7883742" y="4925957"/>
                  <a:pt x="7887593" y="4921269"/>
                </a:cubicBezTo>
                <a:cubicBezTo>
                  <a:pt x="7891444" y="4916581"/>
                  <a:pt x="7896467" y="4914237"/>
                  <a:pt x="7902662" y="4914237"/>
                </a:cubicBezTo>
                <a:cubicBezTo>
                  <a:pt x="7908271" y="4914237"/>
                  <a:pt x="7912624" y="4915974"/>
                  <a:pt x="7915722" y="4919448"/>
                </a:cubicBezTo>
                <a:cubicBezTo>
                  <a:pt x="7918819" y="4922922"/>
                  <a:pt x="7920368" y="4928845"/>
                  <a:pt x="7920368" y="4937217"/>
                </a:cubicBezTo>
                <a:lnTo>
                  <a:pt x="7920368" y="5010552"/>
                </a:lnTo>
                <a:lnTo>
                  <a:pt x="7971727" y="5010552"/>
                </a:lnTo>
                <a:lnTo>
                  <a:pt x="7971727" y="4925790"/>
                </a:lnTo>
                <a:cubicBezTo>
                  <a:pt x="7971727" y="4908293"/>
                  <a:pt x="7967730" y="4895317"/>
                  <a:pt x="7959735" y="4886862"/>
                </a:cubicBezTo>
                <a:cubicBezTo>
                  <a:pt x="7951740" y="4878407"/>
                  <a:pt x="7940794" y="4874179"/>
                  <a:pt x="7926898" y="4874179"/>
                </a:cubicBezTo>
                <a:cubicBezTo>
                  <a:pt x="7917521" y="4874179"/>
                  <a:pt x="7909401" y="4875728"/>
                  <a:pt x="7902536" y="4878825"/>
                </a:cubicBezTo>
                <a:cubicBezTo>
                  <a:pt x="7895672" y="4881923"/>
                  <a:pt x="7888765" y="4887071"/>
                  <a:pt x="7881817" y="4894271"/>
                </a:cubicBezTo>
                <a:lnTo>
                  <a:pt x="7881817" y="4826461"/>
                </a:lnTo>
                <a:close/>
                <a:moveTo>
                  <a:pt x="7301452" y="4826461"/>
                </a:moveTo>
                <a:lnTo>
                  <a:pt x="7301452" y="5010552"/>
                </a:lnTo>
                <a:lnTo>
                  <a:pt x="7385963" y="5010552"/>
                </a:lnTo>
                <a:cubicBezTo>
                  <a:pt x="7396093" y="5010552"/>
                  <a:pt x="7407394" y="5008878"/>
                  <a:pt x="7419868" y="5005529"/>
                </a:cubicBezTo>
                <a:cubicBezTo>
                  <a:pt x="7428993" y="5003101"/>
                  <a:pt x="7437532" y="4998225"/>
                  <a:pt x="7445485" y="4990900"/>
                </a:cubicBezTo>
                <a:cubicBezTo>
                  <a:pt x="7453438" y="4983575"/>
                  <a:pt x="7459654" y="4974491"/>
                  <a:pt x="7464133" y="4963650"/>
                </a:cubicBezTo>
                <a:cubicBezTo>
                  <a:pt x="7468612" y="4952809"/>
                  <a:pt x="7470851" y="4937552"/>
                  <a:pt x="7470851" y="4917879"/>
                </a:cubicBezTo>
                <a:cubicBezTo>
                  <a:pt x="7470851" y="4905321"/>
                  <a:pt x="7469344" y="4893434"/>
                  <a:pt x="7466330" y="4882216"/>
                </a:cubicBezTo>
                <a:cubicBezTo>
                  <a:pt x="7463317" y="4870998"/>
                  <a:pt x="7458461" y="4861161"/>
                  <a:pt x="7451764" y="4852706"/>
                </a:cubicBezTo>
                <a:cubicBezTo>
                  <a:pt x="7445067" y="4844251"/>
                  <a:pt x="7436590" y="4837763"/>
                  <a:pt x="7426335" y="4833242"/>
                </a:cubicBezTo>
                <a:cubicBezTo>
                  <a:pt x="7416080" y="4828721"/>
                  <a:pt x="7402623" y="4826461"/>
                  <a:pt x="7385963" y="4826461"/>
                </a:cubicBezTo>
                <a:close/>
                <a:moveTo>
                  <a:pt x="7025590" y="4826461"/>
                </a:moveTo>
                <a:lnTo>
                  <a:pt x="6974356" y="4852706"/>
                </a:lnTo>
                <a:lnTo>
                  <a:pt x="6974356" y="4877193"/>
                </a:lnTo>
                <a:lnTo>
                  <a:pt x="6955520" y="4877193"/>
                </a:lnTo>
                <a:lnTo>
                  <a:pt x="6955520" y="4914614"/>
                </a:lnTo>
                <a:lnTo>
                  <a:pt x="6974356" y="4914614"/>
                </a:lnTo>
                <a:lnTo>
                  <a:pt x="6974356" y="4961520"/>
                </a:lnTo>
                <a:cubicBezTo>
                  <a:pt x="6974356" y="4976401"/>
                  <a:pt x="6975800" y="4987166"/>
                  <a:pt x="6978688" y="4993813"/>
                </a:cubicBezTo>
                <a:cubicBezTo>
                  <a:pt x="6981576" y="5000460"/>
                  <a:pt x="6986034" y="5005413"/>
                  <a:pt x="6992062" y="5008675"/>
                </a:cubicBezTo>
                <a:cubicBezTo>
                  <a:pt x="6998089" y="5011935"/>
                  <a:pt x="7007465" y="5013566"/>
                  <a:pt x="7020190" y="5013566"/>
                </a:cubicBezTo>
                <a:cubicBezTo>
                  <a:pt x="7031157" y="5013566"/>
                  <a:pt x="7042961" y="5012184"/>
                  <a:pt x="7055602" y="5009422"/>
                </a:cubicBezTo>
                <a:lnTo>
                  <a:pt x="7051835" y="4974142"/>
                </a:lnTo>
                <a:cubicBezTo>
                  <a:pt x="7045054" y="4976314"/>
                  <a:pt x="7039780" y="4977401"/>
                  <a:pt x="7036012" y="4977401"/>
                </a:cubicBezTo>
                <a:cubicBezTo>
                  <a:pt x="7031827" y="4977401"/>
                  <a:pt x="7028897" y="4975980"/>
                  <a:pt x="7027222" y="4973139"/>
                </a:cubicBezTo>
                <a:cubicBezTo>
                  <a:pt x="7026134" y="4971301"/>
                  <a:pt x="7025590" y="4967542"/>
                  <a:pt x="7025590" y="4961861"/>
                </a:cubicBezTo>
                <a:lnTo>
                  <a:pt x="7025590" y="4914614"/>
                </a:lnTo>
                <a:lnTo>
                  <a:pt x="7053718" y="4914614"/>
                </a:lnTo>
                <a:lnTo>
                  <a:pt x="7053718" y="4877193"/>
                </a:lnTo>
                <a:lnTo>
                  <a:pt x="7025590" y="4877193"/>
                </a:lnTo>
                <a:close/>
                <a:moveTo>
                  <a:pt x="6880092" y="4826461"/>
                </a:moveTo>
                <a:lnTo>
                  <a:pt x="6880092" y="4861245"/>
                </a:lnTo>
                <a:lnTo>
                  <a:pt x="6931200" y="4861245"/>
                </a:lnTo>
                <a:lnTo>
                  <a:pt x="6931200" y="4826461"/>
                </a:lnTo>
                <a:close/>
                <a:moveTo>
                  <a:pt x="6794241" y="4826461"/>
                </a:moveTo>
                <a:lnTo>
                  <a:pt x="6794241" y="5010552"/>
                </a:lnTo>
                <a:lnTo>
                  <a:pt x="6845475" y="5010552"/>
                </a:lnTo>
                <a:lnTo>
                  <a:pt x="6845475" y="4826461"/>
                </a:lnTo>
                <a:close/>
                <a:moveTo>
                  <a:pt x="6708642" y="4826461"/>
                </a:moveTo>
                <a:lnTo>
                  <a:pt x="6708642" y="4861245"/>
                </a:lnTo>
                <a:lnTo>
                  <a:pt x="6759751" y="4861245"/>
                </a:lnTo>
                <a:lnTo>
                  <a:pt x="6759751" y="4826461"/>
                </a:lnTo>
                <a:close/>
                <a:moveTo>
                  <a:pt x="6535560" y="4826461"/>
                </a:moveTo>
                <a:lnTo>
                  <a:pt x="6535560" y="5010552"/>
                </a:lnTo>
                <a:lnTo>
                  <a:pt x="6583403" y="5010552"/>
                </a:lnTo>
                <a:lnTo>
                  <a:pt x="6583403" y="4990837"/>
                </a:lnTo>
                <a:cubicBezTo>
                  <a:pt x="6590017" y="4999125"/>
                  <a:pt x="6596128" y="5004776"/>
                  <a:pt x="6601737" y="5007789"/>
                </a:cubicBezTo>
                <a:cubicBezTo>
                  <a:pt x="6609188" y="5011640"/>
                  <a:pt x="6617392" y="5013566"/>
                  <a:pt x="6626349" y="5013566"/>
                </a:cubicBezTo>
                <a:cubicBezTo>
                  <a:pt x="6636814" y="5013566"/>
                  <a:pt x="6646337" y="5010824"/>
                  <a:pt x="6654917" y="5005341"/>
                </a:cubicBezTo>
                <a:cubicBezTo>
                  <a:pt x="6663498" y="4999857"/>
                  <a:pt x="6670216" y="4991569"/>
                  <a:pt x="6675072" y="4980477"/>
                </a:cubicBezTo>
                <a:cubicBezTo>
                  <a:pt x="6679928" y="4969385"/>
                  <a:pt x="6682355" y="4956555"/>
                  <a:pt x="6682355" y="4941989"/>
                </a:cubicBezTo>
                <a:cubicBezTo>
                  <a:pt x="6682355" y="4920139"/>
                  <a:pt x="6677039" y="4903375"/>
                  <a:pt x="6666407" y="4891696"/>
                </a:cubicBezTo>
                <a:cubicBezTo>
                  <a:pt x="6655776" y="4880018"/>
                  <a:pt x="6642339" y="4874179"/>
                  <a:pt x="6626098" y="4874179"/>
                </a:cubicBezTo>
                <a:cubicBezTo>
                  <a:pt x="6618229" y="4874179"/>
                  <a:pt x="6611050" y="4875518"/>
                  <a:pt x="6604562" y="4878197"/>
                </a:cubicBezTo>
                <a:cubicBezTo>
                  <a:pt x="6598074" y="4880876"/>
                  <a:pt x="6592277" y="4884895"/>
                  <a:pt x="6587170" y="4890252"/>
                </a:cubicBezTo>
                <a:lnTo>
                  <a:pt x="6587170" y="4826461"/>
                </a:lnTo>
                <a:close/>
                <a:moveTo>
                  <a:pt x="6279891" y="4826461"/>
                </a:moveTo>
                <a:lnTo>
                  <a:pt x="6279891" y="5010552"/>
                </a:lnTo>
                <a:lnTo>
                  <a:pt x="6331126" y="5010552"/>
                </a:lnTo>
                <a:lnTo>
                  <a:pt x="6331126" y="4826461"/>
                </a:lnTo>
                <a:close/>
                <a:moveTo>
                  <a:pt x="6194292" y="4826461"/>
                </a:moveTo>
                <a:lnTo>
                  <a:pt x="6194292" y="4861245"/>
                </a:lnTo>
                <a:lnTo>
                  <a:pt x="6245401" y="4861245"/>
                </a:lnTo>
                <a:lnTo>
                  <a:pt x="6245401" y="4826461"/>
                </a:lnTo>
                <a:close/>
                <a:moveTo>
                  <a:pt x="5272990" y="4826461"/>
                </a:moveTo>
                <a:lnTo>
                  <a:pt x="5221756" y="4852706"/>
                </a:lnTo>
                <a:lnTo>
                  <a:pt x="5221756" y="4877193"/>
                </a:lnTo>
                <a:lnTo>
                  <a:pt x="5202920" y="4877193"/>
                </a:lnTo>
                <a:lnTo>
                  <a:pt x="5202920" y="4914614"/>
                </a:lnTo>
                <a:lnTo>
                  <a:pt x="5221756" y="4914614"/>
                </a:lnTo>
                <a:lnTo>
                  <a:pt x="5221756" y="4961520"/>
                </a:lnTo>
                <a:cubicBezTo>
                  <a:pt x="5221756" y="4976401"/>
                  <a:pt x="5223201" y="4987166"/>
                  <a:pt x="5226088" y="4993813"/>
                </a:cubicBezTo>
                <a:cubicBezTo>
                  <a:pt x="5228977" y="5000460"/>
                  <a:pt x="5233434" y="5005413"/>
                  <a:pt x="5239462" y="5008675"/>
                </a:cubicBezTo>
                <a:cubicBezTo>
                  <a:pt x="5245489" y="5011935"/>
                  <a:pt x="5254866" y="5013566"/>
                  <a:pt x="5267590" y="5013566"/>
                </a:cubicBezTo>
                <a:cubicBezTo>
                  <a:pt x="5278557" y="5013566"/>
                  <a:pt x="5290361" y="5012184"/>
                  <a:pt x="5303003" y="5009422"/>
                </a:cubicBezTo>
                <a:lnTo>
                  <a:pt x="5299235" y="4974142"/>
                </a:lnTo>
                <a:cubicBezTo>
                  <a:pt x="5292454" y="4976314"/>
                  <a:pt x="5287180" y="4977401"/>
                  <a:pt x="5283413" y="4977401"/>
                </a:cubicBezTo>
                <a:cubicBezTo>
                  <a:pt x="5279227" y="4977401"/>
                  <a:pt x="5276297" y="4975980"/>
                  <a:pt x="5274623" y="4973139"/>
                </a:cubicBezTo>
                <a:cubicBezTo>
                  <a:pt x="5273534" y="4971301"/>
                  <a:pt x="5272990" y="4967542"/>
                  <a:pt x="5272990" y="4961861"/>
                </a:cubicBezTo>
                <a:lnTo>
                  <a:pt x="5272990" y="4914614"/>
                </a:lnTo>
                <a:lnTo>
                  <a:pt x="5301119" y="4914614"/>
                </a:lnTo>
                <a:lnTo>
                  <a:pt x="5301119" y="4877193"/>
                </a:lnTo>
                <a:lnTo>
                  <a:pt x="5272990" y="4877193"/>
                </a:lnTo>
                <a:close/>
                <a:moveTo>
                  <a:pt x="4213092" y="4826461"/>
                </a:moveTo>
                <a:lnTo>
                  <a:pt x="4213092" y="4861245"/>
                </a:lnTo>
                <a:lnTo>
                  <a:pt x="4264200" y="4861245"/>
                </a:lnTo>
                <a:lnTo>
                  <a:pt x="4264200" y="4826461"/>
                </a:lnTo>
                <a:close/>
                <a:moveTo>
                  <a:pt x="4158565" y="4826461"/>
                </a:moveTo>
                <a:lnTo>
                  <a:pt x="4107331" y="4852706"/>
                </a:lnTo>
                <a:lnTo>
                  <a:pt x="4107331" y="4877193"/>
                </a:lnTo>
                <a:lnTo>
                  <a:pt x="4088495" y="4877193"/>
                </a:lnTo>
                <a:lnTo>
                  <a:pt x="4088495" y="4914614"/>
                </a:lnTo>
                <a:lnTo>
                  <a:pt x="4107331" y="4914614"/>
                </a:lnTo>
                <a:lnTo>
                  <a:pt x="4107331" y="4961520"/>
                </a:lnTo>
                <a:cubicBezTo>
                  <a:pt x="4107331" y="4976401"/>
                  <a:pt x="4108775" y="4987166"/>
                  <a:pt x="4111664" y="4993813"/>
                </a:cubicBezTo>
                <a:cubicBezTo>
                  <a:pt x="4114551" y="5000460"/>
                  <a:pt x="4119010" y="5005413"/>
                  <a:pt x="4125037" y="5008675"/>
                </a:cubicBezTo>
                <a:cubicBezTo>
                  <a:pt x="4131065" y="5011935"/>
                  <a:pt x="4140441" y="5013566"/>
                  <a:pt x="4153166" y="5013566"/>
                </a:cubicBezTo>
                <a:cubicBezTo>
                  <a:pt x="4164132" y="5013566"/>
                  <a:pt x="4175937" y="5012184"/>
                  <a:pt x="4188577" y="5009422"/>
                </a:cubicBezTo>
                <a:lnTo>
                  <a:pt x="4184810" y="4974142"/>
                </a:lnTo>
                <a:cubicBezTo>
                  <a:pt x="4178029" y="4976314"/>
                  <a:pt x="4172755" y="4977401"/>
                  <a:pt x="4168988" y="4977401"/>
                </a:cubicBezTo>
                <a:cubicBezTo>
                  <a:pt x="4164802" y="4977401"/>
                  <a:pt x="4161872" y="4975980"/>
                  <a:pt x="4160197" y="4973139"/>
                </a:cubicBezTo>
                <a:cubicBezTo>
                  <a:pt x="4159109" y="4971301"/>
                  <a:pt x="4158565" y="4967542"/>
                  <a:pt x="4158565" y="4961861"/>
                </a:cubicBezTo>
                <a:lnTo>
                  <a:pt x="4158565" y="4914614"/>
                </a:lnTo>
                <a:lnTo>
                  <a:pt x="4186694" y="4914614"/>
                </a:lnTo>
                <a:lnTo>
                  <a:pt x="4186694" y="4877193"/>
                </a:lnTo>
                <a:lnTo>
                  <a:pt x="4158565" y="4877193"/>
                </a:lnTo>
                <a:close/>
                <a:moveTo>
                  <a:pt x="3936742" y="4826461"/>
                </a:moveTo>
                <a:lnTo>
                  <a:pt x="3936742" y="5010552"/>
                </a:lnTo>
                <a:lnTo>
                  <a:pt x="3987976" y="5010552"/>
                </a:lnTo>
                <a:lnTo>
                  <a:pt x="3987976" y="4826461"/>
                </a:lnTo>
                <a:close/>
                <a:moveTo>
                  <a:pt x="3405727" y="4826461"/>
                </a:moveTo>
                <a:lnTo>
                  <a:pt x="3405727" y="5010552"/>
                </a:lnTo>
                <a:lnTo>
                  <a:pt x="3462863" y="5010552"/>
                </a:lnTo>
                <a:lnTo>
                  <a:pt x="3462863" y="4935836"/>
                </a:lnTo>
                <a:lnTo>
                  <a:pt x="3467886" y="4935836"/>
                </a:lnTo>
                <a:cubicBezTo>
                  <a:pt x="3473077" y="4935836"/>
                  <a:pt x="3477723" y="4937259"/>
                  <a:pt x="3481825" y="4940105"/>
                </a:cubicBezTo>
                <a:cubicBezTo>
                  <a:pt x="3484839" y="4942282"/>
                  <a:pt x="3488272" y="4947012"/>
                  <a:pt x="3492122" y="4954295"/>
                </a:cubicBezTo>
                <a:lnTo>
                  <a:pt x="3522529" y="5010552"/>
                </a:lnTo>
                <a:lnTo>
                  <a:pt x="3586805" y="5010552"/>
                </a:lnTo>
                <a:lnTo>
                  <a:pt x="3559257" y="4957209"/>
                </a:lnTo>
                <a:cubicBezTo>
                  <a:pt x="3557919" y="4954527"/>
                  <a:pt x="3555263" y="4950715"/>
                  <a:pt x="3551289" y="4945771"/>
                </a:cubicBezTo>
                <a:cubicBezTo>
                  <a:pt x="3547315" y="4940827"/>
                  <a:pt x="3544283" y="4937601"/>
                  <a:pt x="3542191" y="4936093"/>
                </a:cubicBezTo>
                <a:cubicBezTo>
                  <a:pt x="3539095" y="4933831"/>
                  <a:pt x="3534158" y="4931569"/>
                  <a:pt x="3527383" y="4929306"/>
                </a:cubicBezTo>
                <a:cubicBezTo>
                  <a:pt x="3535844" y="4927380"/>
                  <a:pt x="3542503" y="4924953"/>
                  <a:pt x="3547361" y="4922023"/>
                </a:cubicBezTo>
                <a:cubicBezTo>
                  <a:pt x="3554983" y="4917418"/>
                  <a:pt x="3560972" y="4911412"/>
                  <a:pt x="3565328" y="4904003"/>
                </a:cubicBezTo>
                <a:cubicBezTo>
                  <a:pt x="3569684" y="4896594"/>
                  <a:pt x="3571861" y="4887783"/>
                  <a:pt x="3571861" y="4877569"/>
                </a:cubicBezTo>
                <a:cubicBezTo>
                  <a:pt x="3571861" y="4865849"/>
                  <a:pt x="3569016" y="4855908"/>
                  <a:pt x="3563322" y="4847746"/>
                </a:cubicBezTo>
                <a:cubicBezTo>
                  <a:pt x="3557630" y="4839583"/>
                  <a:pt x="3550137" y="4833995"/>
                  <a:pt x="3540845" y="4830982"/>
                </a:cubicBezTo>
                <a:cubicBezTo>
                  <a:pt x="3531552" y="4827968"/>
                  <a:pt x="3518116" y="4826461"/>
                  <a:pt x="3500536" y="4826461"/>
                </a:cubicBezTo>
                <a:close/>
                <a:moveTo>
                  <a:pt x="5592102" y="3494031"/>
                </a:moveTo>
                <a:lnTo>
                  <a:pt x="5592102" y="3574142"/>
                </a:lnTo>
                <a:cubicBezTo>
                  <a:pt x="5592102" y="3636588"/>
                  <a:pt x="5582036" y="3687325"/>
                  <a:pt x="5561905" y="3726354"/>
                </a:cubicBezTo>
                <a:cubicBezTo>
                  <a:pt x="5541774" y="3765382"/>
                  <a:pt x="5507676" y="3798454"/>
                  <a:pt x="5459609" y="3825569"/>
                </a:cubicBezTo>
                <a:cubicBezTo>
                  <a:pt x="5411542" y="3852683"/>
                  <a:pt x="5359573" y="3866241"/>
                  <a:pt x="5303701" y="3866241"/>
                </a:cubicBezTo>
                <a:cubicBezTo>
                  <a:pt x="5250293" y="3866241"/>
                  <a:pt x="5209827" y="3853710"/>
                  <a:pt x="5182300" y="3828650"/>
                </a:cubicBezTo>
                <a:cubicBezTo>
                  <a:pt x="5154775" y="3803589"/>
                  <a:pt x="5141012" y="3771339"/>
                  <a:pt x="5141012" y="3731900"/>
                </a:cubicBezTo>
                <a:cubicBezTo>
                  <a:pt x="5141012" y="3697391"/>
                  <a:pt x="5154980" y="3666578"/>
                  <a:pt x="5182917" y="3639464"/>
                </a:cubicBezTo>
                <a:cubicBezTo>
                  <a:pt x="5210031" y="3613171"/>
                  <a:pt x="5274532" y="3586467"/>
                  <a:pt x="5376416" y="3559352"/>
                </a:cubicBezTo>
                <a:cubicBezTo>
                  <a:pt x="5451188" y="3540454"/>
                  <a:pt x="5523082" y="3518680"/>
                  <a:pt x="5592102" y="3494031"/>
                </a:cubicBezTo>
                <a:close/>
                <a:moveTo>
                  <a:pt x="8159618" y="3073754"/>
                </a:moveTo>
                <a:cubicBezTo>
                  <a:pt x="8228637" y="3073754"/>
                  <a:pt x="8284305" y="3094706"/>
                  <a:pt x="8326620" y="3136611"/>
                </a:cubicBezTo>
                <a:cubicBezTo>
                  <a:pt x="8368935" y="3178515"/>
                  <a:pt x="8395022" y="3247945"/>
                  <a:pt x="8404882" y="3344900"/>
                </a:cubicBezTo>
                <a:lnTo>
                  <a:pt x="7910657" y="3344900"/>
                </a:lnTo>
                <a:cubicBezTo>
                  <a:pt x="7918874" y="3266843"/>
                  <a:pt x="7938182" y="3208095"/>
                  <a:pt x="7968583" y="3168655"/>
                </a:cubicBezTo>
                <a:cubicBezTo>
                  <a:pt x="8016240" y="3105388"/>
                  <a:pt x="8079918" y="3073754"/>
                  <a:pt x="8159618" y="3073754"/>
                </a:cubicBezTo>
                <a:close/>
                <a:moveTo>
                  <a:pt x="9940444" y="2776726"/>
                </a:moveTo>
                <a:cubicBezTo>
                  <a:pt x="9869782" y="2776726"/>
                  <a:pt x="9810418" y="2794186"/>
                  <a:pt x="9762350" y="2829106"/>
                </a:cubicBezTo>
                <a:cubicBezTo>
                  <a:pt x="9714284" y="2864027"/>
                  <a:pt x="9667654" y="2927910"/>
                  <a:pt x="9622464" y="3020757"/>
                </a:cubicBezTo>
                <a:lnTo>
                  <a:pt x="9622464" y="2806305"/>
                </a:lnTo>
                <a:lnTo>
                  <a:pt x="9152888" y="2806305"/>
                </a:lnTo>
                <a:lnTo>
                  <a:pt x="9152888" y="4115202"/>
                </a:lnTo>
                <a:lnTo>
                  <a:pt x="9656973" y="4115202"/>
                </a:lnTo>
                <a:lnTo>
                  <a:pt x="9656973" y="3676438"/>
                </a:lnTo>
                <a:cubicBezTo>
                  <a:pt x="9656973" y="3466916"/>
                  <a:pt x="9682856" y="3323948"/>
                  <a:pt x="9734620" y="3247534"/>
                </a:cubicBezTo>
                <a:cubicBezTo>
                  <a:pt x="9770772" y="3193305"/>
                  <a:pt x="9821715" y="3166190"/>
                  <a:pt x="9887448" y="3166190"/>
                </a:cubicBezTo>
                <a:cubicBezTo>
                  <a:pt x="9921957" y="3166190"/>
                  <a:pt x="9968792" y="3178515"/>
                  <a:pt x="10027950" y="3203165"/>
                </a:cubicBezTo>
                <a:lnTo>
                  <a:pt x="10183244" y="2845745"/>
                </a:lnTo>
                <a:cubicBezTo>
                  <a:pt x="10095326" y="2799732"/>
                  <a:pt x="10014393" y="2776726"/>
                  <a:pt x="9940444" y="2776726"/>
                </a:cubicBezTo>
                <a:close/>
                <a:moveTo>
                  <a:pt x="8138666" y="2776726"/>
                </a:moveTo>
                <a:cubicBezTo>
                  <a:pt x="7907781" y="2776726"/>
                  <a:pt x="7726812" y="2839993"/>
                  <a:pt x="7595757" y="2966528"/>
                </a:cubicBezTo>
                <a:cubicBezTo>
                  <a:pt x="7464704" y="3093063"/>
                  <a:pt x="7399176" y="3258627"/>
                  <a:pt x="7399176" y="3463219"/>
                </a:cubicBezTo>
                <a:cubicBezTo>
                  <a:pt x="7399176" y="3607008"/>
                  <a:pt x="7431837" y="3732105"/>
                  <a:pt x="7497159" y="3838510"/>
                </a:cubicBezTo>
                <a:cubicBezTo>
                  <a:pt x="7562480" y="3944914"/>
                  <a:pt x="7644851" y="4022561"/>
                  <a:pt x="7744272" y="4071449"/>
                </a:cubicBezTo>
                <a:cubicBezTo>
                  <a:pt x="7843692" y="4120337"/>
                  <a:pt x="7980087" y="4144782"/>
                  <a:pt x="8153456" y="4144782"/>
                </a:cubicBezTo>
                <a:cubicBezTo>
                  <a:pt x="8353118" y="4144782"/>
                  <a:pt x="8506357" y="4116229"/>
                  <a:pt x="8613172" y="4059124"/>
                </a:cubicBezTo>
                <a:cubicBezTo>
                  <a:pt x="8719987" y="4002019"/>
                  <a:pt x="8811190" y="3907734"/>
                  <a:pt x="8886783" y="3776269"/>
                </a:cubicBezTo>
                <a:lnTo>
                  <a:pt x="8392558" y="3730668"/>
                </a:lnTo>
                <a:cubicBezTo>
                  <a:pt x="8361335" y="3770107"/>
                  <a:pt x="8332166" y="3797632"/>
                  <a:pt x="8305051" y="3813244"/>
                </a:cubicBezTo>
                <a:cubicBezTo>
                  <a:pt x="8260682" y="3837893"/>
                  <a:pt x="8213848" y="3850218"/>
                  <a:pt x="8164548" y="3850218"/>
                </a:cubicBezTo>
                <a:cubicBezTo>
                  <a:pt x="8086491" y="3850218"/>
                  <a:pt x="8023224" y="3821871"/>
                  <a:pt x="7974746" y="3765177"/>
                </a:cubicBezTo>
                <a:cubicBezTo>
                  <a:pt x="7940236" y="3725738"/>
                  <a:pt x="7918463" y="3665757"/>
                  <a:pt x="7909424" y="3585235"/>
                </a:cubicBezTo>
                <a:lnTo>
                  <a:pt x="8915130" y="3585235"/>
                </a:lnTo>
                <a:lnTo>
                  <a:pt x="8915130" y="3528540"/>
                </a:lnTo>
                <a:cubicBezTo>
                  <a:pt x="8915130" y="3355993"/>
                  <a:pt x="8886783" y="3215900"/>
                  <a:pt x="8830089" y="3108264"/>
                </a:cubicBezTo>
                <a:cubicBezTo>
                  <a:pt x="8773394" y="3000627"/>
                  <a:pt x="8690818" y="2918461"/>
                  <a:pt x="8582360" y="2861767"/>
                </a:cubicBezTo>
                <a:cubicBezTo>
                  <a:pt x="8473901" y="2805073"/>
                  <a:pt x="8326004" y="2776726"/>
                  <a:pt x="8138666" y="2776726"/>
                </a:cubicBezTo>
                <a:close/>
                <a:moveTo>
                  <a:pt x="5354232" y="2776726"/>
                </a:moveTo>
                <a:cubicBezTo>
                  <a:pt x="5260563" y="2776726"/>
                  <a:pt x="5173468" y="2783710"/>
                  <a:pt x="5092945" y="2797678"/>
                </a:cubicBezTo>
                <a:cubicBezTo>
                  <a:pt x="5012423" y="2811646"/>
                  <a:pt x="4949156" y="2831366"/>
                  <a:pt x="4903143" y="2856837"/>
                </a:cubicBezTo>
                <a:cubicBezTo>
                  <a:pt x="4839054" y="2892168"/>
                  <a:pt x="4789960" y="2933867"/>
                  <a:pt x="4755861" y="2981934"/>
                </a:cubicBezTo>
                <a:cubicBezTo>
                  <a:pt x="4721763" y="3030001"/>
                  <a:pt x="4695675" y="3095939"/>
                  <a:pt x="4677598" y="3179748"/>
                </a:cubicBezTo>
                <a:lnTo>
                  <a:pt x="5157034" y="3230279"/>
                </a:lnTo>
                <a:cubicBezTo>
                  <a:pt x="5176754" y="3173585"/>
                  <a:pt x="5202636" y="3134968"/>
                  <a:pt x="5234681" y="3114426"/>
                </a:cubicBezTo>
                <a:cubicBezTo>
                  <a:pt x="5275764" y="3088133"/>
                  <a:pt x="5337388" y="3074987"/>
                  <a:pt x="5419553" y="3074987"/>
                </a:cubicBezTo>
                <a:cubicBezTo>
                  <a:pt x="5483642" y="3074987"/>
                  <a:pt x="5528423" y="3087311"/>
                  <a:pt x="5553894" y="3111961"/>
                </a:cubicBezTo>
                <a:cubicBezTo>
                  <a:pt x="5579365" y="3136611"/>
                  <a:pt x="5592102" y="3179748"/>
                  <a:pt x="5592102" y="3241372"/>
                </a:cubicBezTo>
                <a:cubicBezTo>
                  <a:pt x="5529655" y="3266022"/>
                  <a:pt x="5470496" y="3285947"/>
                  <a:pt x="5414624" y="3301147"/>
                </a:cubicBezTo>
                <a:cubicBezTo>
                  <a:pt x="5358751" y="3316348"/>
                  <a:pt x="5236735" y="3342846"/>
                  <a:pt x="5048576" y="3380642"/>
                </a:cubicBezTo>
                <a:cubicBezTo>
                  <a:pt x="4891640" y="3411865"/>
                  <a:pt x="4784003" y="3459521"/>
                  <a:pt x="4725665" y="3523610"/>
                </a:cubicBezTo>
                <a:cubicBezTo>
                  <a:pt x="4667328" y="3587700"/>
                  <a:pt x="4638159" y="3669454"/>
                  <a:pt x="4638159" y="3768875"/>
                </a:cubicBezTo>
                <a:cubicBezTo>
                  <a:pt x="4638159" y="3874868"/>
                  <a:pt x="4678626" y="3964017"/>
                  <a:pt x="4759559" y="4036323"/>
                </a:cubicBezTo>
                <a:cubicBezTo>
                  <a:pt x="4840492" y="4108629"/>
                  <a:pt x="4959016" y="4144782"/>
                  <a:pt x="5115130" y="4144782"/>
                </a:cubicBezTo>
                <a:cubicBezTo>
                  <a:pt x="5232627" y="4144782"/>
                  <a:pt x="5335745" y="4126705"/>
                  <a:pt x="5424483" y="4090552"/>
                </a:cubicBezTo>
                <a:cubicBezTo>
                  <a:pt x="5489394" y="4063438"/>
                  <a:pt x="5554716" y="4018247"/>
                  <a:pt x="5620448" y="3954979"/>
                </a:cubicBezTo>
                <a:cubicBezTo>
                  <a:pt x="5626200" y="3992775"/>
                  <a:pt x="5631951" y="4020506"/>
                  <a:pt x="5637703" y="4038172"/>
                </a:cubicBezTo>
                <a:cubicBezTo>
                  <a:pt x="5643454" y="4055837"/>
                  <a:pt x="5655779" y="4081514"/>
                  <a:pt x="5674677" y="4115202"/>
                </a:cubicBezTo>
                <a:lnTo>
                  <a:pt x="6145486" y="4115202"/>
                </a:lnTo>
                <a:cubicBezTo>
                  <a:pt x="6119193" y="4060973"/>
                  <a:pt x="6102144" y="4016398"/>
                  <a:pt x="6094338" y="3981478"/>
                </a:cubicBezTo>
                <a:cubicBezTo>
                  <a:pt x="6086532" y="3946557"/>
                  <a:pt x="6082630" y="3898285"/>
                  <a:pt x="6082630" y="3836661"/>
                </a:cubicBezTo>
                <a:lnTo>
                  <a:pt x="6082630" y="3258627"/>
                </a:lnTo>
                <a:cubicBezTo>
                  <a:pt x="6082630" y="3197002"/>
                  <a:pt x="6070305" y="3132297"/>
                  <a:pt x="6045655" y="3064511"/>
                </a:cubicBezTo>
                <a:cubicBezTo>
                  <a:pt x="6021005" y="2996724"/>
                  <a:pt x="5987317" y="2944343"/>
                  <a:pt x="5944591" y="2907369"/>
                </a:cubicBezTo>
                <a:cubicBezTo>
                  <a:pt x="5883789" y="2853961"/>
                  <a:pt x="5807785" y="2818836"/>
                  <a:pt x="5716582" y="2801992"/>
                </a:cubicBezTo>
                <a:cubicBezTo>
                  <a:pt x="5625378" y="2785148"/>
                  <a:pt x="5504595" y="2776726"/>
                  <a:pt x="5354232" y="2776726"/>
                </a:cubicBezTo>
                <a:close/>
                <a:moveTo>
                  <a:pt x="6943232" y="2308382"/>
                </a:moveTo>
                <a:lnTo>
                  <a:pt x="6440379" y="2565971"/>
                </a:lnTo>
                <a:lnTo>
                  <a:pt x="6440379" y="2806305"/>
                </a:lnTo>
                <a:lnTo>
                  <a:pt x="6255507" y="2806305"/>
                </a:lnTo>
                <a:lnTo>
                  <a:pt x="6255507" y="3173585"/>
                </a:lnTo>
                <a:lnTo>
                  <a:pt x="6440379" y="3173585"/>
                </a:lnTo>
                <a:lnTo>
                  <a:pt x="6440379" y="3633956"/>
                </a:lnTo>
                <a:cubicBezTo>
                  <a:pt x="6440379" y="3780018"/>
                  <a:pt x="6454553" y="3885668"/>
                  <a:pt x="6482900" y="3950906"/>
                </a:cubicBezTo>
                <a:cubicBezTo>
                  <a:pt x="6511247" y="4016145"/>
                  <a:pt x="6555000" y="4064767"/>
                  <a:pt x="6614159" y="4096773"/>
                </a:cubicBezTo>
                <a:cubicBezTo>
                  <a:pt x="6673319" y="4128779"/>
                  <a:pt x="6765344" y="4144782"/>
                  <a:pt x="6890235" y="4144782"/>
                </a:cubicBezTo>
                <a:cubicBezTo>
                  <a:pt x="6997872" y="4144782"/>
                  <a:pt x="7113726" y="4131224"/>
                  <a:pt x="7237796" y="4104110"/>
                </a:cubicBezTo>
                <a:lnTo>
                  <a:pt x="7200821" y="3757840"/>
                </a:lnTo>
                <a:cubicBezTo>
                  <a:pt x="7134267" y="3779164"/>
                  <a:pt x="7082503" y="3789827"/>
                  <a:pt x="7045528" y="3789827"/>
                </a:cubicBezTo>
                <a:cubicBezTo>
                  <a:pt x="7004446" y="3789827"/>
                  <a:pt x="6975688" y="3775884"/>
                  <a:pt x="6959254" y="3747999"/>
                </a:cubicBezTo>
                <a:cubicBezTo>
                  <a:pt x="6948573" y="3729961"/>
                  <a:pt x="6943232" y="3693064"/>
                  <a:pt x="6943232" y="3637307"/>
                </a:cubicBezTo>
                <a:lnTo>
                  <a:pt x="6943232" y="3173585"/>
                </a:lnTo>
                <a:lnTo>
                  <a:pt x="7219308" y="3173585"/>
                </a:lnTo>
                <a:lnTo>
                  <a:pt x="7219308" y="2806305"/>
                </a:lnTo>
                <a:lnTo>
                  <a:pt x="6943232" y="2806305"/>
                </a:lnTo>
                <a:close/>
                <a:moveTo>
                  <a:pt x="2070455" y="2308382"/>
                </a:moveTo>
                <a:lnTo>
                  <a:pt x="2472438" y="4115202"/>
                </a:lnTo>
                <a:lnTo>
                  <a:pt x="3019930" y="4115202"/>
                </a:lnTo>
                <a:lnTo>
                  <a:pt x="3335599" y="2977621"/>
                </a:lnTo>
                <a:lnTo>
                  <a:pt x="3652502" y="4115202"/>
                </a:lnTo>
                <a:lnTo>
                  <a:pt x="4199993" y="4115202"/>
                </a:lnTo>
                <a:lnTo>
                  <a:pt x="4598278" y="2308382"/>
                </a:lnTo>
                <a:lnTo>
                  <a:pt x="4070737" y="2308382"/>
                </a:lnTo>
                <a:lnTo>
                  <a:pt x="3879606" y="3318537"/>
                </a:lnTo>
                <a:lnTo>
                  <a:pt x="3599485" y="2308382"/>
                </a:lnTo>
                <a:lnTo>
                  <a:pt x="3071097" y="2308382"/>
                </a:lnTo>
                <a:lnTo>
                  <a:pt x="2791670" y="3319885"/>
                </a:lnTo>
                <a:lnTo>
                  <a:pt x="2600751" y="2308382"/>
                </a:lnTo>
                <a:close/>
                <a:moveTo>
                  <a:pt x="0" y="0"/>
                </a:moveTo>
                <a:lnTo>
                  <a:pt x="12192000" y="0"/>
                </a:lnTo>
                <a:lnTo>
                  <a:pt x="12192000" y="6858000"/>
                </a:lnTo>
                <a:lnTo>
                  <a:pt x="0" y="6858000"/>
                </a:lnTo>
                <a:close/>
              </a:path>
            </a:pathLst>
          </a:custGeom>
        </p:spPr>
        <p:style>
          <a:lnRef idx="1">
            <a:schemeClr val="accent2"/>
          </a:lnRef>
          <a:fillRef idx="3">
            <a:schemeClr val="accent2"/>
          </a:fillRef>
          <a:effectRef idx="2">
            <a:schemeClr val="accent2"/>
          </a:effectRef>
          <a:fontRef idx="minor">
            <a:schemeClr val="lt1"/>
          </a:fontRef>
        </p:style>
        <p:txBody>
          <a:bodyPr wrap="square" rtlCol="0" anchor="ctr">
            <a:noAutofit/>
          </a:bodyPr>
          <a:lstStyle/>
          <a:p>
            <a:pPr algn="ctr"/>
            <a:endParaRPr lang="en-IN" dirty="0"/>
          </a:p>
        </p:txBody>
      </p:sp>
      <p:sp>
        <p:nvSpPr>
          <p:cNvPr id="15" name="TextBox 14">
            <a:extLst>
              <a:ext uri="{FF2B5EF4-FFF2-40B4-BE49-F238E27FC236}">
                <a16:creationId xmlns:a16="http://schemas.microsoft.com/office/drawing/2014/main" id="{9BA6B705-70A9-4CD3-B4D7-10BAF78A522E}"/>
              </a:ext>
            </a:extLst>
          </p:cNvPr>
          <p:cNvSpPr txBox="1"/>
          <p:nvPr/>
        </p:nvSpPr>
        <p:spPr>
          <a:xfrm>
            <a:off x="9050366" y="4826675"/>
            <a:ext cx="3638939" cy="2031325"/>
          </a:xfrm>
          <a:prstGeom prst="rect">
            <a:avLst/>
          </a:prstGeom>
          <a:noFill/>
        </p:spPr>
        <p:txBody>
          <a:bodyPr wrap="square" rtlCol="0">
            <a:spAutoFit/>
          </a:bodyPr>
          <a:lstStyle/>
          <a:p>
            <a:r>
              <a:rPr lang="en-US" dirty="0">
                <a:solidFill>
                  <a:schemeClr val="bg1"/>
                </a:solidFill>
              </a:rPr>
              <a:t>16010123214 Om Anand Jha</a:t>
            </a:r>
          </a:p>
          <a:p>
            <a:r>
              <a:rPr lang="en-US" dirty="0">
                <a:solidFill>
                  <a:schemeClr val="bg1"/>
                </a:solidFill>
              </a:rPr>
              <a:t>16010123215 Om Bhanushali</a:t>
            </a:r>
          </a:p>
          <a:p>
            <a:r>
              <a:rPr lang="en-US" dirty="0">
                <a:solidFill>
                  <a:schemeClr val="bg1"/>
                </a:solidFill>
              </a:rPr>
              <a:t>16010123216 Om Lanke</a:t>
            </a:r>
          </a:p>
          <a:p>
            <a:r>
              <a:rPr lang="en-US" dirty="0">
                <a:solidFill>
                  <a:schemeClr val="bg1"/>
                </a:solidFill>
              </a:rPr>
              <a:t>16010123217 Om Thanage</a:t>
            </a:r>
          </a:p>
          <a:p>
            <a:r>
              <a:rPr lang="en-US" dirty="0">
                <a:solidFill>
                  <a:schemeClr val="bg1"/>
                </a:solidFill>
              </a:rPr>
              <a:t>16010123218 Omik Acharya</a:t>
            </a:r>
          </a:p>
          <a:p>
            <a:r>
              <a:rPr lang="en-US" dirty="0">
                <a:solidFill>
                  <a:schemeClr val="bg1"/>
                </a:solidFill>
              </a:rPr>
              <a:t>16010123219 Omkar Dinde</a:t>
            </a:r>
          </a:p>
          <a:p>
            <a:r>
              <a:rPr lang="en-US" dirty="0">
                <a:solidFill>
                  <a:schemeClr val="bg1"/>
                </a:solidFill>
              </a:rPr>
              <a:t>16010123220 Omkar Desai</a:t>
            </a:r>
          </a:p>
        </p:txBody>
      </p:sp>
    </p:spTree>
    <p:extLst>
      <p:ext uri="{BB962C8B-B14F-4D97-AF65-F5344CB8AC3E}">
        <p14:creationId xmlns:p14="http://schemas.microsoft.com/office/powerpoint/2010/main" val="26789241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0CD589B-B147-4090-B4BE-3327031C525E}"/>
              </a:ext>
            </a:extLst>
          </p:cNvPr>
          <p:cNvSpPr/>
          <p:nvPr/>
        </p:nvSpPr>
        <p:spPr>
          <a:xfrm>
            <a:off x="1705331" y="0"/>
            <a:ext cx="3200400" cy="68580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34B3199C-D86B-4EEE-BF09-3EE2A9117CC1}"/>
              </a:ext>
            </a:extLst>
          </p:cNvPr>
          <p:cNvSpPr/>
          <p:nvPr/>
        </p:nvSpPr>
        <p:spPr>
          <a:xfrm>
            <a:off x="1514831" y="5092155"/>
            <a:ext cx="3581400" cy="713542"/>
          </a:xfrm>
          <a:prstGeom prst="rect">
            <a:avLst/>
          </a:prstGeom>
          <a:ln>
            <a:solidFill>
              <a:srgbClr val="002060"/>
            </a:solidFill>
          </a:ln>
          <a:scene3d>
            <a:camera prst="perspectiveBelow"/>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extBox 2">
            <a:extLst>
              <a:ext uri="{FF2B5EF4-FFF2-40B4-BE49-F238E27FC236}">
                <a16:creationId xmlns:a16="http://schemas.microsoft.com/office/drawing/2014/main" id="{64C93240-914F-41BC-9161-0D16BCDBE173}"/>
              </a:ext>
            </a:extLst>
          </p:cNvPr>
          <p:cNvSpPr txBox="1"/>
          <p:nvPr/>
        </p:nvSpPr>
        <p:spPr>
          <a:xfrm>
            <a:off x="1705331" y="609601"/>
            <a:ext cx="3200400" cy="584775"/>
          </a:xfrm>
          <a:prstGeom prst="rect">
            <a:avLst/>
          </a:prstGeom>
          <a:noFill/>
        </p:spPr>
        <p:txBody>
          <a:bodyPr wrap="square" rtlCol="0">
            <a:spAutoFit/>
          </a:bodyPr>
          <a:lstStyle/>
          <a:p>
            <a:pPr algn="ctr"/>
            <a:r>
              <a:rPr lang="en-US" sz="3200" b="1" dirty="0">
                <a:solidFill>
                  <a:schemeClr val="bg1"/>
                </a:solidFill>
                <a:latin typeface="Arial Black" panose="020B0A04020102020204" pitchFamily="34" charset="0"/>
              </a:rPr>
              <a:t>Components</a:t>
            </a:r>
            <a:endParaRPr lang="en-IN" sz="3200" b="1" dirty="0">
              <a:solidFill>
                <a:schemeClr val="bg1"/>
              </a:solidFill>
              <a:latin typeface="Arial Black" panose="020B0A04020102020204" pitchFamily="34" charset="0"/>
            </a:endParaRPr>
          </a:p>
        </p:txBody>
      </p:sp>
      <p:sp>
        <p:nvSpPr>
          <p:cNvPr id="4" name="TextBox 3">
            <a:extLst>
              <a:ext uri="{FF2B5EF4-FFF2-40B4-BE49-F238E27FC236}">
                <a16:creationId xmlns:a16="http://schemas.microsoft.com/office/drawing/2014/main" id="{7627522A-5D1F-4699-9D16-F15CBD0569DF}"/>
              </a:ext>
            </a:extLst>
          </p:cNvPr>
          <p:cNvSpPr txBox="1"/>
          <p:nvPr/>
        </p:nvSpPr>
        <p:spPr>
          <a:xfrm>
            <a:off x="1705331" y="1646020"/>
            <a:ext cx="3200400" cy="584775"/>
          </a:xfrm>
          <a:prstGeom prst="rect">
            <a:avLst/>
          </a:prstGeom>
          <a:noFill/>
        </p:spPr>
        <p:txBody>
          <a:bodyPr wrap="square" rtlCol="0">
            <a:spAutoFit/>
          </a:bodyPr>
          <a:lstStyle/>
          <a:p>
            <a:pPr algn="ctr"/>
            <a:r>
              <a:rPr lang="en-US" sz="3200" b="1" dirty="0">
                <a:solidFill>
                  <a:schemeClr val="bg1">
                    <a:lumMod val="65000"/>
                  </a:schemeClr>
                </a:solidFill>
                <a:latin typeface="Arial Black" panose="020B0A04020102020204" pitchFamily="34" charset="0"/>
              </a:rPr>
              <a:t>TDS Sensor</a:t>
            </a:r>
            <a:endParaRPr lang="en-IN" sz="3200" b="1" dirty="0">
              <a:solidFill>
                <a:schemeClr val="bg1">
                  <a:lumMod val="65000"/>
                </a:schemeClr>
              </a:solidFill>
              <a:latin typeface="Arial Black" panose="020B0A04020102020204" pitchFamily="34" charset="0"/>
            </a:endParaRPr>
          </a:p>
        </p:txBody>
      </p:sp>
      <p:sp>
        <p:nvSpPr>
          <p:cNvPr id="5" name="TextBox 4">
            <a:extLst>
              <a:ext uri="{FF2B5EF4-FFF2-40B4-BE49-F238E27FC236}">
                <a16:creationId xmlns:a16="http://schemas.microsoft.com/office/drawing/2014/main" id="{54BAE1A2-56C7-4D56-887F-90C3535CFCBA}"/>
              </a:ext>
            </a:extLst>
          </p:cNvPr>
          <p:cNvSpPr txBox="1"/>
          <p:nvPr/>
        </p:nvSpPr>
        <p:spPr>
          <a:xfrm>
            <a:off x="1718031" y="2466143"/>
            <a:ext cx="3200400" cy="584775"/>
          </a:xfrm>
          <a:prstGeom prst="rect">
            <a:avLst/>
          </a:prstGeom>
          <a:noFill/>
        </p:spPr>
        <p:txBody>
          <a:bodyPr wrap="square" rtlCol="0">
            <a:spAutoFit/>
          </a:bodyPr>
          <a:lstStyle/>
          <a:p>
            <a:pPr algn="ctr"/>
            <a:r>
              <a:rPr lang="en-US" sz="3200" b="1" dirty="0">
                <a:solidFill>
                  <a:schemeClr val="bg1">
                    <a:lumMod val="65000"/>
                  </a:schemeClr>
                </a:solidFill>
                <a:latin typeface="Arial Black" panose="020B0A04020102020204" pitchFamily="34" charset="0"/>
              </a:rPr>
              <a:t>DS18B20WP</a:t>
            </a:r>
            <a:endParaRPr lang="en-IN" sz="3200" b="1" dirty="0">
              <a:solidFill>
                <a:schemeClr val="bg1">
                  <a:lumMod val="65000"/>
                </a:schemeClr>
              </a:solidFill>
              <a:latin typeface="Arial Black" panose="020B0A04020102020204" pitchFamily="34" charset="0"/>
            </a:endParaRPr>
          </a:p>
        </p:txBody>
      </p:sp>
      <p:sp>
        <p:nvSpPr>
          <p:cNvPr id="6" name="TextBox 5">
            <a:extLst>
              <a:ext uri="{FF2B5EF4-FFF2-40B4-BE49-F238E27FC236}">
                <a16:creationId xmlns:a16="http://schemas.microsoft.com/office/drawing/2014/main" id="{01997BCD-C216-4C1A-84EA-861D7B4FCF8C}"/>
              </a:ext>
            </a:extLst>
          </p:cNvPr>
          <p:cNvSpPr txBox="1"/>
          <p:nvPr/>
        </p:nvSpPr>
        <p:spPr>
          <a:xfrm>
            <a:off x="1705331" y="3393700"/>
            <a:ext cx="3200400" cy="584775"/>
          </a:xfrm>
          <a:prstGeom prst="rect">
            <a:avLst/>
          </a:prstGeom>
          <a:noFill/>
        </p:spPr>
        <p:txBody>
          <a:bodyPr wrap="square" rtlCol="0">
            <a:spAutoFit/>
          </a:bodyPr>
          <a:lstStyle/>
          <a:p>
            <a:pPr algn="ctr"/>
            <a:r>
              <a:rPr lang="en-US" sz="3200" b="1" dirty="0">
                <a:solidFill>
                  <a:schemeClr val="bg1">
                    <a:lumMod val="65000"/>
                  </a:schemeClr>
                </a:solidFill>
                <a:latin typeface="Arial Black" panose="020B0A04020102020204" pitchFamily="34" charset="0"/>
              </a:rPr>
              <a:t>HC-SR04</a:t>
            </a:r>
            <a:endParaRPr lang="en-IN" sz="3200" b="1" dirty="0">
              <a:solidFill>
                <a:schemeClr val="bg1">
                  <a:lumMod val="65000"/>
                </a:schemeClr>
              </a:solidFill>
              <a:latin typeface="Arial Black" panose="020B0A04020102020204" pitchFamily="34" charset="0"/>
            </a:endParaRPr>
          </a:p>
        </p:txBody>
      </p:sp>
      <p:sp>
        <p:nvSpPr>
          <p:cNvPr id="7" name="TextBox 6">
            <a:extLst>
              <a:ext uri="{FF2B5EF4-FFF2-40B4-BE49-F238E27FC236}">
                <a16:creationId xmlns:a16="http://schemas.microsoft.com/office/drawing/2014/main" id="{2C7D3545-5C94-4BEE-89BC-A7340FED2EED}"/>
              </a:ext>
            </a:extLst>
          </p:cNvPr>
          <p:cNvSpPr txBox="1"/>
          <p:nvPr/>
        </p:nvSpPr>
        <p:spPr>
          <a:xfrm>
            <a:off x="1705331" y="4321257"/>
            <a:ext cx="3200400" cy="584775"/>
          </a:xfrm>
          <a:prstGeom prst="rect">
            <a:avLst/>
          </a:prstGeom>
          <a:noFill/>
        </p:spPr>
        <p:txBody>
          <a:bodyPr wrap="square" rtlCol="0">
            <a:spAutoFit/>
          </a:bodyPr>
          <a:lstStyle/>
          <a:p>
            <a:pPr algn="ctr"/>
            <a:r>
              <a:rPr lang="en-US" sz="3200" b="1" dirty="0">
                <a:solidFill>
                  <a:schemeClr val="bg1">
                    <a:lumMod val="65000"/>
                  </a:schemeClr>
                </a:solidFill>
                <a:latin typeface="Arial Black" panose="020B0A04020102020204" pitchFamily="34" charset="0"/>
              </a:rPr>
              <a:t>ESP32</a:t>
            </a:r>
            <a:endParaRPr lang="en-IN" sz="3200" b="1" dirty="0">
              <a:solidFill>
                <a:schemeClr val="bg1">
                  <a:lumMod val="65000"/>
                </a:schemeClr>
              </a:solidFill>
              <a:latin typeface="Arial Black" panose="020B0A04020102020204" pitchFamily="34" charset="0"/>
            </a:endParaRPr>
          </a:p>
        </p:txBody>
      </p:sp>
      <p:sp>
        <p:nvSpPr>
          <p:cNvPr id="8" name="TextBox 7">
            <a:extLst>
              <a:ext uri="{FF2B5EF4-FFF2-40B4-BE49-F238E27FC236}">
                <a16:creationId xmlns:a16="http://schemas.microsoft.com/office/drawing/2014/main" id="{A4CD2234-8F14-4FB1-8514-FE9C19E38A06}"/>
              </a:ext>
            </a:extLst>
          </p:cNvPr>
          <p:cNvSpPr txBox="1"/>
          <p:nvPr/>
        </p:nvSpPr>
        <p:spPr>
          <a:xfrm>
            <a:off x="1705331" y="5156540"/>
            <a:ext cx="3200400" cy="584775"/>
          </a:xfrm>
          <a:prstGeom prst="rect">
            <a:avLst/>
          </a:prstGeom>
          <a:noFill/>
        </p:spPr>
        <p:txBody>
          <a:bodyPr wrap="square" rtlCol="0">
            <a:spAutoFit/>
          </a:bodyPr>
          <a:lstStyle/>
          <a:p>
            <a:pPr algn="ctr"/>
            <a:r>
              <a:rPr lang="en-US" sz="3200" b="1" dirty="0">
                <a:solidFill>
                  <a:schemeClr val="bg1"/>
                </a:solidFill>
                <a:latin typeface="Arial Black" panose="020B0A04020102020204" pitchFamily="34" charset="0"/>
              </a:rPr>
              <a:t>Other things</a:t>
            </a:r>
            <a:endParaRPr lang="en-IN" sz="3200" b="1" dirty="0">
              <a:solidFill>
                <a:schemeClr val="bg1"/>
              </a:solidFill>
              <a:latin typeface="Arial Black" panose="020B0A04020102020204" pitchFamily="34" charset="0"/>
            </a:endParaRPr>
          </a:p>
        </p:txBody>
      </p:sp>
      <p:pic>
        <p:nvPicPr>
          <p:cNvPr id="19" name="Picture 18">
            <a:extLst>
              <a:ext uri="{FF2B5EF4-FFF2-40B4-BE49-F238E27FC236}">
                <a16:creationId xmlns:a16="http://schemas.microsoft.com/office/drawing/2014/main" id="{1B63536B-5607-9B1D-CF45-4DD823679AB1}"/>
              </a:ext>
            </a:extLst>
          </p:cNvPr>
          <p:cNvPicPr>
            <a:picLocks noChangeAspect="1"/>
          </p:cNvPicPr>
          <p:nvPr/>
        </p:nvPicPr>
        <p:blipFill>
          <a:blip r:embed="rId2"/>
          <a:stretch>
            <a:fillRect/>
          </a:stretch>
        </p:blipFill>
        <p:spPr>
          <a:xfrm>
            <a:off x="5096231" y="721173"/>
            <a:ext cx="3379215" cy="1857082"/>
          </a:xfrm>
          <a:prstGeom prst="rect">
            <a:avLst/>
          </a:prstGeom>
        </p:spPr>
      </p:pic>
      <p:sp>
        <p:nvSpPr>
          <p:cNvPr id="20" name="TextBox 19">
            <a:extLst>
              <a:ext uri="{FF2B5EF4-FFF2-40B4-BE49-F238E27FC236}">
                <a16:creationId xmlns:a16="http://schemas.microsoft.com/office/drawing/2014/main" id="{BEE23BF4-5364-A67B-52BF-0612ECC4EFB8}"/>
              </a:ext>
            </a:extLst>
          </p:cNvPr>
          <p:cNvSpPr txBox="1"/>
          <p:nvPr/>
        </p:nvSpPr>
        <p:spPr>
          <a:xfrm>
            <a:off x="5140476" y="2648565"/>
            <a:ext cx="3893573" cy="461665"/>
          </a:xfrm>
          <a:prstGeom prst="rect">
            <a:avLst/>
          </a:prstGeom>
          <a:noFill/>
        </p:spPr>
        <p:txBody>
          <a:bodyPr wrap="square" lIns="91440" tIns="45720" rIns="91440" bIns="45720" rtlCol="0" anchor="t">
            <a:spAutoFit/>
          </a:bodyPr>
          <a:lstStyle/>
          <a:p>
            <a:r>
              <a:rPr lang="en-US" sz="2400" dirty="0">
                <a:latin typeface="Segoe UI"/>
                <a:cs typeface="Segoe UI"/>
              </a:rPr>
              <a:t>Power supply &amp; 3 Resistors</a:t>
            </a:r>
            <a:endParaRPr lang="en-IN" sz="2400" dirty="0">
              <a:latin typeface="Segoe UI"/>
              <a:cs typeface="Segoe UI"/>
            </a:endParaRPr>
          </a:p>
        </p:txBody>
      </p:sp>
      <p:pic>
        <p:nvPicPr>
          <p:cNvPr id="9" name="Picture 8" descr="A plastic container with a lid&#10;&#10;Description automatically generated">
            <a:extLst>
              <a:ext uri="{FF2B5EF4-FFF2-40B4-BE49-F238E27FC236}">
                <a16:creationId xmlns:a16="http://schemas.microsoft.com/office/drawing/2014/main" id="{B7E56551-F8B9-B745-470C-D00DBB769936}"/>
              </a:ext>
            </a:extLst>
          </p:cNvPr>
          <p:cNvPicPr>
            <a:picLocks noChangeAspect="1"/>
          </p:cNvPicPr>
          <p:nvPr/>
        </p:nvPicPr>
        <p:blipFill>
          <a:blip r:embed="rId3"/>
          <a:stretch>
            <a:fillRect/>
          </a:stretch>
        </p:blipFill>
        <p:spPr>
          <a:xfrm>
            <a:off x="9178056" y="445861"/>
            <a:ext cx="2203753" cy="2203753"/>
          </a:xfrm>
          <a:prstGeom prst="rect">
            <a:avLst/>
          </a:prstGeom>
        </p:spPr>
      </p:pic>
      <p:sp>
        <p:nvSpPr>
          <p:cNvPr id="10" name="TextBox 9">
            <a:extLst>
              <a:ext uri="{FF2B5EF4-FFF2-40B4-BE49-F238E27FC236}">
                <a16:creationId xmlns:a16="http://schemas.microsoft.com/office/drawing/2014/main" id="{3741D755-773B-289B-F065-FBD28B9BB678}"/>
              </a:ext>
            </a:extLst>
          </p:cNvPr>
          <p:cNvSpPr txBox="1"/>
          <p:nvPr/>
        </p:nvSpPr>
        <p:spPr>
          <a:xfrm>
            <a:off x="9289142" y="2575993"/>
            <a:ext cx="2200241" cy="461665"/>
          </a:xfrm>
          <a:prstGeom prst="rect">
            <a:avLst/>
          </a:prstGeom>
          <a:noFill/>
        </p:spPr>
        <p:txBody>
          <a:bodyPr wrap="square" lIns="91440" tIns="45720" rIns="91440" bIns="45720" rtlCol="0" anchor="t">
            <a:spAutoFit/>
          </a:bodyPr>
          <a:lstStyle/>
          <a:p>
            <a:pPr algn="ctr"/>
            <a:r>
              <a:rPr lang="en-US" sz="2400" dirty="0">
                <a:latin typeface="Segoe UI"/>
                <a:cs typeface="Segoe UI"/>
              </a:rPr>
              <a:t>Plastic box</a:t>
            </a:r>
            <a:endParaRPr lang="en-US" sz="2400" dirty="0">
              <a:latin typeface="Segoe UI" panose="020B0502040204020203" pitchFamily="34" charset="0"/>
              <a:cs typeface="Segoe UI" panose="020B0502040204020203" pitchFamily="34" charset="0"/>
            </a:endParaRPr>
          </a:p>
        </p:txBody>
      </p:sp>
      <p:pic>
        <p:nvPicPr>
          <p:cNvPr id="11" name="Picture 10" descr="A diagram of a slider&#10;&#10;Description automatically generated">
            <a:extLst>
              <a:ext uri="{FF2B5EF4-FFF2-40B4-BE49-F238E27FC236}">
                <a16:creationId xmlns:a16="http://schemas.microsoft.com/office/drawing/2014/main" id="{64C3A891-7C44-A317-9943-24FBFBEB5F8D}"/>
              </a:ext>
            </a:extLst>
          </p:cNvPr>
          <p:cNvPicPr>
            <a:picLocks noChangeAspect="1"/>
          </p:cNvPicPr>
          <p:nvPr/>
        </p:nvPicPr>
        <p:blipFill rotWithShape="1">
          <a:blip r:embed="rId4"/>
          <a:srcRect l="3383" t="13970" r="2043" b="4198"/>
          <a:stretch/>
        </p:blipFill>
        <p:spPr>
          <a:xfrm>
            <a:off x="7636242" y="3686653"/>
            <a:ext cx="3040996" cy="1971650"/>
          </a:xfrm>
          <a:prstGeom prst="rect">
            <a:avLst/>
          </a:prstGeom>
        </p:spPr>
      </p:pic>
      <p:sp>
        <p:nvSpPr>
          <p:cNvPr id="13" name="TextBox 12">
            <a:extLst>
              <a:ext uri="{FF2B5EF4-FFF2-40B4-BE49-F238E27FC236}">
                <a16:creationId xmlns:a16="http://schemas.microsoft.com/office/drawing/2014/main" id="{A89B88C6-CD29-261C-9E82-336626099637}"/>
              </a:ext>
            </a:extLst>
          </p:cNvPr>
          <p:cNvSpPr txBox="1"/>
          <p:nvPr/>
        </p:nvSpPr>
        <p:spPr>
          <a:xfrm>
            <a:off x="8188474" y="5805421"/>
            <a:ext cx="2200241" cy="461665"/>
          </a:xfrm>
          <a:prstGeom prst="rect">
            <a:avLst/>
          </a:prstGeom>
          <a:noFill/>
        </p:spPr>
        <p:txBody>
          <a:bodyPr wrap="square" lIns="91440" tIns="45720" rIns="91440" bIns="45720" rtlCol="0" anchor="t">
            <a:spAutoFit/>
          </a:bodyPr>
          <a:lstStyle/>
          <a:p>
            <a:pPr algn="ctr"/>
            <a:r>
              <a:rPr lang="en-US" sz="2400" dirty="0">
                <a:latin typeface="Segoe UI"/>
                <a:cs typeface="Segoe UI"/>
              </a:rPr>
              <a:t>Slider</a:t>
            </a:r>
            <a:endParaRPr lang="en-US" sz="24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73509677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3D2AE8E-6700-7583-84DC-9A0ADBCEC311}"/>
              </a:ext>
            </a:extLst>
          </p:cNvPr>
          <p:cNvSpPr>
            <a:spLocks noGrp="1"/>
          </p:cNvSpPr>
          <p:nvPr>
            <p:ph type="title"/>
          </p:nvPr>
        </p:nvSpPr>
        <p:spPr>
          <a:xfrm>
            <a:off x="761800" y="762001"/>
            <a:ext cx="5334197" cy="5331336"/>
          </a:xfr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p>
            <a:pPr algn="ctr"/>
            <a:r>
              <a:rPr lang="en-US" sz="6600" b="1" dirty="0">
                <a:solidFill>
                  <a:schemeClr val="bg1"/>
                </a:solidFill>
                <a:ea typeface="Calibri Light"/>
                <a:cs typeface="Calibri Light"/>
              </a:rPr>
              <a:t>Circuit </a:t>
            </a:r>
            <a:br>
              <a:rPr lang="en-US" sz="6600" b="1" dirty="0">
                <a:solidFill>
                  <a:schemeClr val="bg1"/>
                </a:solidFill>
                <a:ea typeface="Calibri Light"/>
                <a:cs typeface="Calibri Light"/>
              </a:rPr>
            </a:br>
            <a:r>
              <a:rPr lang="en-US" sz="6600" b="1" dirty="0">
                <a:solidFill>
                  <a:schemeClr val="bg1"/>
                </a:solidFill>
                <a:ea typeface="Calibri Light"/>
                <a:cs typeface="Calibri Light"/>
              </a:rPr>
              <a:t>diagram</a:t>
            </a:r>
          </a:p>
        </p:txBody>
      </p:sp>
      <p:pic>
        <p:nvPicPr>
          <p:cNvPr id="5" name="Picture Placeholder 4" descr="A circuit board with wires and wires&#10;&#10;Description automatically generated">
            <a:extLst>
              <a:ext uri="{FF2B5EF4-FFF2-40B4-BE49-F238E27FC236}">
                <a16:creationId xmlns:a16="http://schemas.microsoft.com/office/drawing/2014/main" id="{EFF49C7B-EDC3-2132-899A-EF0E5BDEAAA5}"/>
              </a:ext>
            </a:extLst>
          </p:cNvPr>
          <p:cNvPicPr>
            <a:picLocks noGrp="1" noChangeAspect="1"/>
          </p:cNvPicPr>
          <p:nvPr>
            <p:ph type="pic" idx="1"/>
          </p:nvPr>
        </p:nvPicPr>
        <p:blipFill rotWithShape="1">
          <a:blip r:embed="rId2"/>
          <a:srcRect l="4316" r="6173" b="-2"/>
          <a:stretch/>
        </p:blipFill>
        <p:spPr>
          <a:xfrm>
            <a:off x="5908891"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792225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3" name="Straight Arrow Connector 52">
            <a:extLst>
              <a:ext uri="{FF2B5EF4-FFF2-40B4-BE49-F238E27FC236}">
                <a16:creationId xmlns:a16="http://schemas.microsoft.com/office/drawing/2014/main" id="{40E6AC40-4B34-2058-6DB2-5F413F6B2CB4}"/>
              </a:ext>
            </a:extLst>
          </p:cNvPr>
          <p:cNvCxnSpPr/>
          <p:nvPr/>
        </p:nvCxnSpPr>
        <p:spPr>
          <a:xfrm flipV="1">
            <a:off x="7182678" y="4396408"/>
            <a:ext cx="960782" cy="79513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6DC7568E-D2D7-4006-94CE-4125DB29BA2E}"/>
              </a:ext>
            </a:extLst>
          </p:cNvPr>
          <p:cNvSpPr/>
          <p:nvPr/>
        </p:nvSpPr>
        <p:spPr>
          <a:xfrm>
            <a:off x="1203156" y="3068054"/>
            <a:ext cx="4892842" cy="3453063"/>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TextBox 6">
            <a:extLst>
              <a:ext uri="{FF2B5EF4-FFF2-40B4-BE49-F238E27FC236}">
                <a16:creationId xmlns:a16="http://schemas.microsoft.com/office/drawing/2014/main" id="{7DD7E38C-A228-44BD-A7CD-5F5A70F7C8E7}"/>
              </a:ext>
            </a:extLst>
          </p:cNvPr>
          <p:cNvSpPr txBox="1"/>
          <p:nvPr/>
        </p:nvSpPr>
        <p:spPr>
          <a:xfrm>
            <a:off x="4271211" y="1319009"/>
            <a:ext cx="1812757" cy="461665"/>
          </a:xfrm>
          <a:prstGeom prst="rect">
            <a:avLst/>
          </a:prstGeom>
          <a:solidFill>
            <a:srgbClr val="002060"/>
          </a:solidFill>
        </p:spPr>
        <p:txBody>
          <a:bodyPr wrap="square" rtlCol="0">
            <a:spAutoFit/>
          </a:bodyPr>
          <a:lstStyle>
            <a:defPPr>
              <a:defRPr lang="en-US"/>
            </a:defPPr>
            <a:lvl1pPr algn="ctr">
              <a:defRPr sz="2400" b="1">
                <a:solidFill>
                  <a:schemeClr val="bg1"/>
                </a:solidFill>
              </a:defRPr>
            </a:lvl1pPr>
          </a:lstStyle>
          <a:p>
            <a:r>
              <a:rPr lang="en-US" dirty="0"/>
              <a:t>Water Input</a:t>
            </a:r>
            <a:endParaRPr lang="en-IN" dirty="0"/>
          </a:p>
        </p:txBody>
      </p:sp>
      <p:sp>
        <p:nvSpPr>
          <p:cNvPr id="8" name="Rectangle 7">
            <a:extLst>
              <a:ext uri="{FF2B5EF4-FFF2-40B4-BE49-F238E27FC236}">
                <a16:creationId xmlns:a16="http://schemas.microsoft.com/office/drawing/2014/main" id="{7C6B2B33-C3A9-4F27-8638-8577BA864DCB}"/>
              </a:ext>
            </a:extLst>
          </p:cNvPr>
          <p:cNvSpPr/>
          <p:nvPr/>
        </p:nvSpPr>
        <p:spPr>
          <a:xfrm>
            <a:off x="1203156" y="1319009"/>
            <a:ext cx="1612234" cy="461666"/>
          </a:xfrm>
          <a:prstGeom prst="rect">
            <a:avLst/>
          </a:prstGeom>
          <a:solidFill>
            <a:srgbClr val="002060"/>
          </a:solidFill>
        </p:spPr>
        <p:txBody>
          <a:bodyPr wrap="square" rtlCol="0">
            <a:spAutoFit/>
          </a:bodyPr>
          <a:lstStyle/>
          <a:p>
            <a:pPr algn="ctr"/>
            <a:r>
              <a:rPr lang="en-US" sz="2400" b="1" dirty="0">
                <a:solidFill>
                  <a:schemeClr val="bg1"/>
                </a:solidFill>
              </a:rPr>
              <a:t>SENSOR</a:t>
            </a:r>
            <a:endParaRPr lang="en-IN" sz="2400" b="1" dirty="0">
              <a:solidFill>
                <a:schemeClr val="bg1"/>
              </a:solidFill>
            </a:endParaRPr>
          </a:p>
        </p:txBody>
      </p:sp>
      <p:sp>
        <p:nvSpPr>
          <p:cNvPr id="9" name="Rectangle 8">
            <a:extLst>
              <a:ext uri="{FF2B5EF4-FFF2-40B4-BE49-F238E27FC236}">
                <a16:creationId xmlns:a16="http://schemas.microsoft.com/office/drawing/2014/main" id="{471CCB2E-B020-4250-950C-B56A15C43B05}"/>
              </a:ext>
            </a:extLst>
          </p:cNvPr>
          <p:cNvSpPr/>
          <p:nvPr/>
        </p:nvSpPr>
        <p:spPr>
          <a:xfrm>
            <a:off x="6083966" y="3224464"/>
            <a:ext cx="1572125" cy="169645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PROCCESSING UNIT</a:t>
            </a:r>
            <a:endParaRPr lang="en-IN" dirty="0"/>
          </a:p>
        </p:txBody>
      </p:sp>
      <p:cxnSp>
        <p:nvCxnSpPr>
          <p:cNvPr id="10" name="Straight Connector 9">
            <a:extLst>
              <a:ext uri="{FF2B5EF4-FFF2-40B4-BE49-F238E27FC236}">
                <a16:creationId xmlns:a16="http://schemas.microsoft.com/office/drawing/2014/main" id="{FDB93ABE-5955-41C1-B51B-CAF2281D21ED}"/>
              </a:ext>
            </a:extLst>
          </p:cNvPr>
          <p:cNvCxnSpPr>
            <a:cxnSpLocks/>
            <a:stCxn id="12" idx="1"/>
          </p:cNvCxnSpPr>
          <p:nvPr/>
        </p:nvCxnSpPr>
        <p:spPr>
          <a:xfrm flipV="1">
            <a:off x="6094305" y="5360611"/>
            <a:ext cx="762512" cy="7479"/>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19A2101C-E4EC-4B2E-A0F9-D6E0B35E17D7}"/>
              </a:ext>
            </a:extLst>
          </p:cNvPr>
          <p:cNvSpPr/>
          <p:nvPr/>
        </p:nvSpPr>
        <p:spPr>
          <a:xfrm>
            <a:off x="5162352" y="5324984"/>
            <a:ext cx="608971" cy="79432"/>
          </a:xfrm>
          <a:prstGeom prst="rect">
            <a:avLst/>
          </a:prstGeom>
          <a:gradFill>
            <a:gsLst>
              <a:gs pos="0">
                <a:schemeClr val="bg1">
                  <a:lumMod val="75000"/>
                </a:schemeClr>
              </a:gs>
              <a:gs pos="65000">
                <a:schemeClr val="bg1">
                  <a:lumMod val="85000"/>
                </a:schemeClr>
              </a:gs>
              <a:gs pos="100000">
                <a:schemeClr val="bg1">
                  <a:lumMod val="9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F6B9BE9E-65B1-4B9C-8B88-D3DD49BA9CEB}"/>
              </a:ext>
            </a:extLst>
          </p:cNvPr>
          <p:cNvSpPr/>
          <p:nvPr/>
        </p:nvSpPr>
        <p:spPr>
          <a:xfrm flipH="1">
            <a:off x="5748260" y="5257294"/>
            <a:ext cx="346045" cy="22159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cxnSp>
        <p:nvCxnSpPr>
          <p:cNvPr id="13" name="Straight Connector 12">
            <a:extLst>
              <a:ext uri="{FF2B5EF4-FFF2-40B4-BE49-F238E27FC236}">
                <a16:creationId xmlns:a16="http://schemas.microsoft.com/office/drawing/2014/main" id="{DE18E30A-967F-42C8-9AF5-2D33223F4BD5}"/>
              </a:ext>
            </a:extLst>
          </p:cNvPr>
          <p:cNvCxnSpPr>
            <a:cxnSpLocks/>
            <a:endCxn id="9" idx="2"/>
          </p:cNvCxnSpPr>
          <p:nvPr/>
        </p:nvCxnSpPr>
        <p:spPr>
          <a:xfrm flipV="1">
            <a:off x="6870029" y="4920917"/>
            <a:ext cx="0" cy="45419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DF90B08-17FD-4363-8C2E-D5D7D8CF22B6}"/>
              </a:ext>
            </a:extLst>
          </p:cNvPr>
          <p:cNvCxnSpPr>
            <a:cxnSpLocks/>
          </p:cNvCxnSpPr>
          <p:nvPr/>
        </p:nvCxnSpPr>
        <p:spPr>
          <a:xfrm flipV="1">
            <a:off x="7065044" y="4920917"/>
            <a:ext cx="0" cy="63767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E3312BD-A46E-4804-BC08-696FC4E69F52}"/>
              </a:ext>
            </a:extLst>
          </p:cNvPr>
          <p:cNvSpPr txBox="1"/>
          <p:nvPr/>
        </p:nvSpPr>
        <p:spPr>
          <a:xfrm>
            <a:off x="2311742" y="3929208"/>
            <a:ext cx="2772453" cy="830997"/>
          </a:xfrm>
          <a:prstGeom prst="rect">
            <a:avLst/>
          </a:prstGeom>
          <a:noFill/>
        </p:spPr>
        <p:txBody>
          <a:bodyPr wrap="square" rtlCol="0">
            <a:spAutoFit/>
          </a:bodyPr>
          <a:lstStyle/>
          <a:p>
            <a:pPr algn="ctr"/>
            <a:r>
              <a:rPr lang="en-US" sz="4800" b="1" dirty="0">
                <a:solidFill>
                  <a:schemeClr val="bg1"/>
                </a:solidFill>
              </a:rPr>
              <a:t>WATER</a:t>
            </a:r>
            <a:endParaRPr lang="en-IN" sz="4800" b="1" dirty="0">
              <a:solidFill>
                <a:schemeClr val="bg1"/>
              </a:solidFill>
            </a:endParaRPr>
          </a:p>
        </p:txBody>
      </p:sp>
      <p:pic>
        <p:nvPicPr>
          <p:cNvPr id="16" name="Picture 4" descr="Internet wifi icon clipart design illustration 9304904 PNG">
            <a:extLst>
              <a:ext uri="{FF2B5EF4-FFF2-40B4-BE49-F238E27FC236}">
                <a16:creationId xmlns:a16="http://schemas.microsoft.com/office/drawing/2014/main" id="{30E9C6E7-6A28-400A-A54A-226F88B8AC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6939" y="2669582"/>
            <a:ext cx="560213" cy="412006"/>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8F0D24C7-7A70-4361-84CE-27DCB4B6DB46}"/>
              </a:ext>
            </a:extLst>
          </p:cNvPr>
          <p:cNvSpPr/>
          <p:nvPr/>
        </p:nvSpPr>
        <p:spPr>
          <a:xfrm>
            <a:off x="1203157" y="1780675"/>
            <a:ext cx="4880811" cy="474044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Rectangle 17">
            <a:extLst>
              <a:ext uri="{FF2B5EF4-FFF2-40B4-BE49-F238E27FC236}">
                <a16:creationId xmlns:a16="http://schemas.microsoft.com/office/drawing/2014/main" id="{7E4EEFD0-A8BC-42CE-8B37-BD18AE91562F}"/>
              </a:ext>
            </a:extLst>
          </p:cNvPr>
          <p:cNvSpPr/>
          <p:nvPr/>
        </p:nvSpPr>
        <p:spPr>
          <a:xfrm>
            <a:off x="6091513" y="6066930"/>
            <a:ext cx="1771714" cy="454187"/>
          </a:xfrm>
          <a:prstGeom prst="rect">
            <a:avLst/>
          </a:prstGeom>
          <a:solidFill>
            <a:schemeClr val="accent5">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19" name="Group 18">
            <a:extLst>
              <a:ext uri="{FF2B5EF4-FFF2-40B4-BE49-F238E27FC236}">
                <a16:creationId xmlns:a16="http://schemas.microsoft.com/office/drawing/2014/main" id="{19401637-0780-45D6-8172-63FFBD9C17FC}"/>
              </a:ext>
            </a:extLst>
          </p:cNvPr>
          <p:cNvGrpSpPr/>
          <p:nvPr/>
        </p:nvGrpSpPr>
        <p:grpSpPr>
          <a:xfrm>
            <a:off x="6897564" y="5101458"/>
            <a:ext cx="351922" cy="775622"/>
            <a:chOff x="6866571" y="4833687"/>
            <a:chExt cx="445163" cy="962527"/>
          </a:xfrm>
        </p:grpSpPr>
        <p:sp>
          <p:nvSpPr>
            <p:cNvPr id="20" name="Rectangle 19">
              <a:extLst>
                <a:ext uri="{FF2B5EF4-FFF2-40B4-BE49-F238E27FC236}">
                  <a16:creationId xmlns:a16="http://schemas.microsoft.com/office/drawing/2014/main" id="{213BA6C1-1985-4C00-BA36-B696AC103E37}"/>
                </a:ext>
              </a:extLst>
            </p:cNvPr>
            <p:cNvSpPr/>
            <p:nvPr/>
          </p:nvSpPr>
          <p:spPr>
            <a:xfrm>
              <a:off x="6989401" y="4833687"/>
              <a:ext cx="207039" cy="72189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1" name="Rectangle 20">
              <a:extLst>
                <a:ext uri="{FF2B5EF4-FFF2-40B4-BE49-F238E27FC236}">
                  <a16:creationId xmlns:a16="http://schemas.microsoft.com/office/drawing/2014/main" id="{1A62D20F-7FEB-489C-B8EA-91147C7F46BC}"/>
                </a:ext>
              </a:extLst>
            </p:cNvPr>
            <p:cNvSpPr/>
            <p:nvPr/>
          </p:nvSpPr>
          <p:spPr>
            <a:xfrm>
              <a:off x="6989401" y="5651835"/>
              <a:ext cx="45719" cy="144379"/>
            </a:xfrm>
            <a:prstGeom prst="rect">
              <a:avLst/>
            </a:prstGeom>
            <a:solidFill>
              <a:schemeClr val="bg1">
                <a:lumMod val="50000"/>
              </a:schemeClr>
            </a:solidFill>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2" name="Rectangle 21">
              <a:extLst>
                <a:ext uri="{FF2B5EF4-FFF2-40B4-BE49-F238E27FC236}">
                  <a16:creationId xmlns:a16="http://schemas.microsoft.com/office/drawing/2014/main" id="{6DAFE97D-BEE5-4496-83CE-3976D138B31F}"/>
                </a:ext>
              </a:extLst>
            </p:cNvPr>
            <p:cNvSpPr/>
            <p:nvPr/>
          </p:nvSpPr>
          <p:spPr>
            <a:xfrm>
              <a:off x="7141801" y="5651835"/>
              <a:ext cx="45719" cy="144379"/>
            </a:xfrm>
            <a:prstGeom prst="rect">
              <a:avLst/>
            </a:prstGeom>
            <a:solidFill>
              <a:schemeClr val="bg1">
                <a:lumMod val="50000"/>
              </a:schemeClr>
            </a:solidFill>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3" name="Rectangle 22">
              <a:extLst>
                <a:ext uri="{FF2B5EF4-FFF2-40B4-BE49-F238E27FC236}">
                  <a16:creationId xmlns:a16="http://schemas.microsoft.com/office/drawing/2014/main" id="{95F41CBF-319F-44BD-BECF-12C140A7B01A}"/>
                </a:ext>
              </a:extLst>
            </p:cNvPr>
            <p:cNvSpPr/>
            <p:nvPr/>
          </p:nvSpPr>
          <p:spPr>
            <a:xfrm>
              <a:off x="6866571" y="5375108"/>
              <a:ext cx="445163" cy="27672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grpSp>
      <p:sp>
        <p:nvSpPr>
          <p:cNvPr id="24" name="Rectangle 23">
            <a:extLst>
              <a:ext uri="{FF2B5EF4-FFF2-40B4-BE49-F238E27FC236}">
                <a16:creationId xmlns:a16="http://schemas.microsoft.com/office/drawing/2014/main" id="{6DEA325E-E73C-4B25-82E4-CD839ABBA775}"/>
              </a:ext>
            </a:extLst>
          </p:cNvPr>
          <p:cNvSpPr/>
          <p:nvPr/>
        </p:nvSpPr>
        <p:spPr>
          <a:xfrm>
            <a:off x="5975204" y="6097005"/>
            <a:ext cx="234093" cy="424112"/>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TextBox 24">
            <a:extLst>
              <a:ext uri="{FF2B5EF4-FFF2-40B4-BE49-F238E27FC236}">
                <a16:creationId xmlns:a16="http://schemas.microsoft.com/office/drawing/2014/main" id="{5944044A-7B6D-4814-94D9-ACE6E23FCE87}"/>
              </a:ext>
            </a:extLst>
          </p:cNvPr>
          <p:cNvSpPr txBox="1"/>
          <p:nvPr/>
        </p:nvSpPr>
        <p:spPr>
          <a:xfrm>
            <a:off x="6249405" y="6207107"/>
            <a:ext cx="1446794" cy="369332"/>
          </a:xfrm>
          <a:prstGeom prst="rect">
            <a:avLst/>
          </a:prstGeom>
          <a:noFill/>
        </p:spPr>
        <p:txBody>
          <a:bodyPr wrap="square" rtlCol="0">
            <a:spAutoFit/>
          </a:bodyPr>
          <a:lstStyle/>
          <a:p>
            <a:r>
              <a:rPr lang="en-US" dirty="0"/>
              <a:t>Water Outlet</a:t>
            </a:r>
            <a:endParaRPr lang="en-IN" dirty="0"/>
          </a:p>
        </p:txBody>
      </p:sp>
      <p:cxnSp>
        <p:nvCxnSpPr>
          <p:cNvPr id="26" name="Straight Connector 25">
            <a:extLst>
              <a:ext uri="{FF2B5EF4-FFF2-40B4-BE49-F238E27FC236}">
                <a16:creationId xmlns:a16="http://schemas.microsoft.com/office/drawing/2014/main" id="{AD87D3D8-6037-4328-B20B-14710968D36F}"/>
              </a:ext>
            </a:extLst>
          </p:cNvPr>
          <p:cNvCxnSpPr/>
          <p:nvPr/>
        </p:nvCxnSpPr>
        <p:spPr>
          <a:xfrm flipH="1">
            <a:off x="7455117" y="6521117"/>
            <a:ext cx="40651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BA71AA0-6233-40BF-B36D-A9D50633F53E}"/>
              </a:ext>
            </a:extLst>
          </p:cNvPr>
          <p:cNvCxnSpPr>
            <a:cxnSpLocks/>
          </p:cNvCxnSpPr>
          <p:nvPr/>
        </p:nvCxnSpPr>
        <p:spPr>
          <a:xfrm flipV="1">
            <a:off x="5597919" y="6521117"/>
            <a:ext cx="849126"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79C1BC30-1128-4FC9-9511-EF6E4C2154B9}"/>
              </a:ext>
            </a:extLst>
          </p:cNvPr>
          <p:cNvCxnSpPr/>
          <p:nvPr/>
        </p:nvCxnSpPr>
        <p:spPr>
          <a:xfrm flipH="1">
            <a:off x="5259684" y="5478886"/>
            <a:ext cx="511639" cy="394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97BCFFCA-2813-42C4-8075-C6C9A91E8733}"/>
              </a:ext>
            </a:extLst>
          </p:cNvPr>
          <p:cNvSpPr txBox="1"/>
          <p:nvPr/>
        </p:nvSpPr>
        <p:spPr>
          <a:xfrm>
            <a:off x="3367273" y="5872918"/>
            <a:ext cx="1866544" cy="338554"/>
          </a:xfrm>
          <a:prstGeom prst="rect">
            <a:avLst/>
          </a:prstGeom>
          <a:noFill/>
        </p:spPr>
        <p:txBody>
          <a:bodyPr wrap="square" rtlCol="0">
            <a:spAutoFit/>
          </a:bodyPr>
          <a:lstStyle/>
          <a:p>
            <a:r>
              <a:rPr lang="en-US" sz="1600" dirty="0"/>
              <a:t>DS18B20WP</a:t>
            </a:r>
            <a:endParaRPr lang="en-IN" sz="1600" dirty="0"/>
          </a:p>
        </p:txBody>
      </p:sp>
      <p:cxnSp>
        <p:nvCxnSpPr>
          <p:cNvPr id="30" name="Straight Arrow Connector 29">
            <a:extLst>
              <a:ext uri="{FF2B5EF4-FFF2-40B4-BE49-F238E27FC236}">
                <a16:creationId xmlns:a16="http://schemas.microsoft.com/office/drawing/2014/main" id="{D79F232E-BACE-4825-B3FE-8C9DB905DEE7}"/>
              </a:ext>
            </a:extLst>
          </p:cNvPr>
          <p:cNvCxnSpPr>
            <a:cxnSpLocks/>
          </p:cNvCxnSpPr>
          <p:nvPr/>
        </p:nvCxnSpPr>
        <p:spPr>
          <a:xfrm flipV="1">
            <a:off x="7201473" y="5347387"/>
            <a:ext cx="39882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70CD104A-117A-4241-BC7D-D076FC63DE2D}"/>
              </a:ext>
            </a:extLst>
          </p:cNvPr>
          <p:cNvSpPr txBox="1"/>
          <p:nvPr/>
        </p:nvSpPr>
        <p:spPr>
          <a:xfrm>
            <a:off x="7553230" y="5122730"/>
            <a:ext cx="926256" cy="584775"/>
          </a:xfrm>
          <a:prstGeom prst="rect">
            <a:avLst/>
          </a:prstGeom>
          <a:noFill/>
        </p:spPr>
        <p:txBody>
          <a:bodyPr wrap="square" rtlCol="0">
            <a:spAutoFit/>
          </a:bodyPr>
          <a:lstStyle/>
          <a:p>
            <a:r>
              <a:rPr lang="en-US" sz="1600" dirty="0"/>
              <a:t>TDS SENSOR</a:t>
            </a:r>
            <a:endParaRPr lang="en-IN" sz="1600" dirty="0"/>
          </a:p>
        </p:txBody>
      </p:sp>
      <p:grpSp>
        <p:nvGrpSpPr>
          <p:cNvPr id="32" name="Group 31">
            <a:extLst>
              <a:ext uri="{FF2B5EF4-FFF2-40B4-BE49-F238E27FC236}">
                <a16:creationId xmlns:a16="http://schemas.microsoft.com/office/drawing/2014/main" id="{45CCA386-8B9C-437E-9538-5B6345FA63D1}"/>
              </a:ext>
            </a:extLst>
          </p:cNvPr>
          <p:cNvGrpSpPr/>
          <p:nvPr/>
        </p:nvGrpSpPr>
        <p:grpSpPr>
          <a:xfrm>
            <a:off x="1291240" y="1634616"/>
            <a:ext cx="1450771" cy="1308032"/>
            <a:chOff x="1303271" y="1093194"/>
            <a:chExt cx="1450771" cy="1308032"/>
          </a:xfrm>
        </p:grpSpPr>
        <p:sp>
          <p:nvSpPr>
            <p:cNvPr id="33" name="Arc 32">
              <a:extLst>
                <a:ext uri="{FF2B5EF4-FFF2-40B4-BE49-F238E27FC236}">
                  <a16:creationId xmlns:a16="http://schemas.microsoft.com/office/drawing/2014/main" id="{90271524-336F-402C-BF8A-892C27BA5425}"/>
                </a:ext>
              </a:extLst>
            </p:cNvPr>
            <p:cNvSpPr/>
            <p:nvPr/>
          </p:nvSpPr>
          <p:spPr>
            <a:xfrm rot="10800000">
              <a:off x="1718835" y="1093194"/>
              <a:ext cx="604938" cy="538903"/>
            </a:xfrm>
            <a:prstGeom prst="arc">
              <a:avLst>
                <a:gd name="adj1" fmla="val 10937436"/>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34" name="Arc 33">
              <a:extLst>
                <a:ext uri="{FF2B5EF4-FFF2-40B4-BE49-F238E27FC236}">
                  <a16:creationId xmlns:a16="http://schemas.microsoft.com/office/drawing/2014/main" id="{2C6B5A6D-78EC-4C65-AE61-24DFE55D9156}"/>
                </a:ext>
              </a:extLst>
            </p:cNvPr>
            <p:cNvSpPr/>
            <p:nvPr/>
          </p:nvSpPr>
          <p:spPr>
            <a:xfrm rot="10800000">
              <a:off x="1600081" y="1253025"/>
              <a:ext cx="843890" cy="603670"/>
            </a:xfrm>
            <a:prstGeom prst="arc">
              <a:avLst>
                <a:gd name="adj1" fmla="val 10937436"/>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grpSp>
          <p:nvGrpSpPr>
            <p:cNvPr id="35" name="Group 34">
              <a:extLst>
                <a:ext uri="{FF2B5EF4-FFF2-40B4-BE49-F238E27FC236}">
                  <a16:creationId xmlns:a16="http://schemas.microsoft.com/office/drawing/2014/main" id="{858E65F3-B963-419C-A49E-125FF51B76EC}"/>
                </a:ext>
              </a:extLst>
            </p:cNvPr>
            <p:cNvGrpSpPr/>
            <p:nvPr/>
          </p:nvGrpSpPr>
          <p:grpSpPr>
            <a:xfrm>
              <a:off x="1303271" y="1444281"/>
              <a:ext cx="1450771" cy="956945"/>
              <a:chOff x="1303271" y="1444281"/>
              <a:chExt cx="1450771" cy="956945"/>
            </a:xfrm>
          </p:grpSpPr>
          <p:sp>
            <p:nvSpPr>
              <p:cNvPr id="36" name="Arc 35">
                <a:extLst>
                  <a:ext uri="{FF2B5EF4-FFF2-40B4-BE49-F238E27FC236}">
                    <a16:creationId xmlns:a16="http://schemas.microsoft.com/office/drawing/2014/main" id="{57B56BA9-C36A-4716-BC04-53FAD609C6DA}"/>
                  </a:ext>
                </a:extLst>
              </p:cNvPr>
              <p:cNvSpPr/>
              <p:nvPr/>
            </p:nvSpPr>
            <p:spPr>
              <a:xfrm rot="10800000">
                <a:off x="1487302" y="1444281"/>
                <a:ext cx="1103335" cy="710064"/>
              </a:xfrm>
              <a:prstGeom prst="arc">
                <a:avLst>
                  <a:gd name="adj1" fmla="val 10937436"/>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37" name="Arc 36">
                <a:extLst>
                  <a:ext uri="{FF2B5EF4-FFF2-40B4-BE49-F238E27FC236}">
                    <a16:creationId xmlns:a16="http://schemas.microsoft.com/office/drawing/2014/main" id="{88824949-C291-4CA2-8284-E1518911FC02}"/>
                  </a:ext>
                </a:extLst>
              </p:cNvPr>
              <p:cNvSpPr/>
              <p:nvPr/>
            </p:nvSpPr>
            <p:spPr>
              <a:xfrm rot="10800000">
                <a:off x="1303271" y="1613099"/>
                <a:ext cx="1450771" cy="788127"/>
              </a:xfrm>
              <a:prstGeom prst="arc">
                <a:avLst>
                  <a:gd name="adj1" fmla="val 10937436"/>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grpSp>
      </p:grpSp>
      <p:grpSp>
        <p:nvGrpSpPr>
          <p:cNvPr id="38" name="Group 37">
            <a:extLst>
              <a:ext uri="{FF2B5EF4-FFF2-40B4-BE49-F238E27FC236}">
                <a16:creationId xmlns:a16="http://schemas.microsoft.com/office/drawing/2014/main" id="{92437503-9895-4B04-BE88-D425EEB8D194}"/>
              </a:ext>
            </a:extLst>
          </p:cNvPr>
          <p:cNvGrpSpPr/>
          <p:nvPr/>
        </p:nvGrpSpPr>
        <p:grpSpPr>
          <a:xfrm rot="10800000">
            <a:off x="1301552" y="1915205"/>
            <a:ext cx="1450771" cy="1308032"/>
            <a:chOff x="1303271" y="1093194"/>
            <a:chExt cx="1450771" cy="1308032"/>
          </a:xfrm>
        </p:grpSpPr>
        <p:sp>
          <p:nvSpPr>
            <p:cNvPr id="39" name="Arc 38">
              <a:extLst>
                <a:ext uri="{FF2B5EF4-FFF2-40B4-BE49-F238E27FC236}">
                  <a16:creationId xmlns:a16="http://schemas.microsoft.com/office/drawing/2014/main" id="{0A75B9E7-D68A-41DA-92A0-B2FBE13F818F}"/>
                </a:ext>
              </a:extLst>
            </p:cNvPr>
            <p:cNvSpPr/>
            <p:nvPr/>
          </p:nvSpPr>
          <p:spPr>
            <a:xfrm rot="10800000">
              <a:off x="1718835" y="1093194"/>
              <a:ext cx="604938" cy="538903"/>
            </a:xfrm>
            <a:prstGeom prst="arc">
              <a:avLst>
                <a:gd name="adj1" fmla="val 10937436"/>
                <a:gd name="adj2" fmla="val 0"/>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40" name="Arc 39">
              <a:extLst>
                <a:ext uri="{FF2B5EF4-FFF2-40B4-BE49-F238E27FC236}">
                  <a16:creationId xmlns:a16="http://schemas.microsoft.com/office/drawing/2014/main" id="{0CA2058D-BA76-4398-9B0A-663B379112E4}"/>
                </a:ext>
              </a:extLst>
            </p:cNvPr>
            <p:cNvSpPr/>
            <p:nvPr/>
          </p:nvSpPr>
          <p:spPr>
            <a:xfrm rot="10800000">
              <a:off x="1600081" y="1253025"/>
              <a:ext cx="843890" cy="603670"/>
            </a:xfrm>
            <a:prstGeom prst="arc">
              <a:avLst>
                <a:gd name="adj1" fmla="val 10937436"/>
                <a:gd name="adj2" fmla="val 0"/>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grpSp>
          <p:nvGrpSpPr>
            <p:cNvPr id="41" name="Group 40">
              <a:extLst>
                <a:ext uri="{FF2B5EF4-FFF2-40B4-BE49-F238E27FC236}">
                  <a16:creationId xmlns:a16="http://schemas.microsoft.com/office/drawing/2014/main" id="{64895C1A-E932-45F3-91BD-4472768AE057}"/>
                </a:ext>
              </a:extLst>
            </p:cNvPr>
            <p:cNvGrpSpPr/>
            <p:nvPr/>
          </p:nvGrpSpPr>
          <p:grpSpPr>
            <a:xfrm>
              <a:off x="1303271" y="1444281"/>
              <a:ext cx="1450771" cy="956945"/>
              <a:chOff x="1303271" y="1444281"/>
              <a:chExt cx="1450771" cy="956945"/>
            </a:xfrm>
          </p:grpSpPr>
          <p:sp>
            <p:nvSpPr>
              <p:cNvPr id="42" name="Arc 41">
                <a:extLst>
                  <a:ext uri="{FF2B5EF4-FFF2-40B4-BE49-F238E27FC236}">
                    <a16:creationId xmlns:a16="http://schemas.microsoft.com/office/drawing/2014/main" id="{099B02FB-6689-4586-A554-2EE123A12F3F}"/>
                  </a:ext>
                </a:extLst>
              </p:cNvPr>
              <p:cNvSpPr/>
              <p:nvPr/>
            </p:nvSpPr>
            <p:spPr>
              <a:xfrm rot="10800000">
                <a:off x="1487302" y="1444281"/>
                <a:ext cx="1103335" cy="710064"/>
              </a:xfrm>
              <a:prstGeom prst="arc">
                <a:avLst>
                  <a:gd name="adj1" fmla="val 10937436"/>
                  <a:gd name="adj2" fmla="val 0"/>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43" name="Arc 42">
                <a:extLst>
                  <a:ext uri="{FF2B5EF4-FFF2-40B4-BE49-F238E27FC236}">
                    <a16:creationId xmlns:a16="http://schemas.microsoft.com/office/drawing/2014/main" id="{A32498EE-8DB5-4AA2-B365-231A526ED50C}"/>
                  </a:ext>
                </a:extLst>
              </p:cNvPr>
              <p:cNvSpPr/>
              <p:nvPr/>
            </p:nvSpPr>
            <p:spPr>
              <a:xfrm rot="10800000">
                <a:off x="1303271" y="1613099"/>
                <a:ext cx="1450771" cy="788127"/>
              </a:xfrm>
              <a:prstGeom prst="arc">
                <a:avLst>
                  <a:gd name="adj1" fmla="val 10937436"/>
                  <a:gd name="adj2" fmla="val 0"/>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grpSp>
      </p:grpSp>
      <p:cxnSp>
        <p:nvCxnSpPr>
          <p:cNvPr id="44" name="Straight Arrow Connector 43">
            <a:extLst>
              <a:ext uri="{FF2B5EF4-FFF2-40B4-BE49-F238E27FC236}">
                <a16:creationId xmlns:a16="http://schemas.microsoft.com/office/drawing/2014/main" id="{AD76AF23-7F98-492B-B333-4ADAE64E5A80}"/>
              </a:ext>
            </a:extLst>
          </p:cNvPr>
          <p:cNvCxnSpPr>
            <a:cxnSpLocks/>
          </p:cNvCxnSpPr>
          <p:nvPr/>
        </p:nvCxnSpPr>
        <p:spPr>
          <a:xfrm flipH="1">
            <a:off x="1012115" y="1705688"/>
            <a:ext cx="3780" cy="4870751"/>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6E60989E-4E37-46FA-8511-4D5DE696DE86}"/>
              </a:ext>
            </a:extLst>
          </p:cNvPr>
          <p:cNvSpPr txBox="1"/>
          <p:nvPr/>
        </p:nvSpPr>
        <p:spPr>
          <a:xfrm rot="16200000">
            <a:off x="-646119" y="3644228"/>
            <a:ext cx="2908001" cy="369332"/>
          </a:xfrm>
          <a:prstGeom prst="rect">
            <a:avLst/>
          </a:prstGeom>
          <a:noFill/>
        </p:spPr>
        <p:txBody>
          <a:bodyPr wrap="square" rtlCol="0">
            <a:spAutoFit/>
          </a:bodyPr>
          <a:lstStyle/>
          <a:p>
            <a:r>
              <a:rPr lang="en-US" dirty="0"/>
              <a:t>Length of water tank</a:t>
            </a:r>
            <a:endParaRPr lang="en-IN" dirty="0"/>
          </a:p>
        </p:txBody>
      </p:sp>
      <p:cxnSp>
        <p:nvCxnSpPr>
          <p:cNvPr id="46" name="Straight Connector 45">
            <a:extLst>
              <a:ext uri="{FF2B5EF4-FFF2-40B4-BE49-F238E27FC236}">
                <a16:creationId xmlns:a16="http://schemas.microsoft.com/office/drawing/2014/main" id="{03E5C6EF-5B3D-4E57-93FA-E9AB8BF3CD22}"/>
              </a:ext>
            </a:extLst>
          </p:cNvPr>
          <p:cNvCxnSpPr>
            <a:cxnSpLocks/>
            <a:stCxn id="8" idx="0"/>
          </p:cNvCxnSpPr>
          <p:nvPr/>
        </p:nvCxnSpPr>
        <p:spPr>
          <a:xfrm flipV="1">
            <a:off x="2009273" y="933162"/>
            <a:ext cx="0" cy="3858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37B9884C-F2F1-465E-BFFE-70174F350454}"/>
              </a:ext>
            </a:extLst>
          </p:cNvPr>
          <p:cNvCxnSpPr>
            <a:cxnSpLocks/>
          </p:cNvCxnSpPr>
          <p:nvPr/>
        </p:nvCxnSpPr>
        <p:spPr>
          <a:xfrm flipV="1">
            <a:off x="2009273" y="933163"/>
            <a:ext cx="4860755" cy="1322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C21C46E-DFA1-423A-AB1B-5A6E5F042CE8}"/>
              </a:ext>
            </a:extLst>
          </p:cNvPr>
          <p:cNvCxnSpPr>
            <a:cxnSpLocks/>
            <a:endCxn id="9" idx="0"/>
          </p:cNvCxnSpPr>
          <p:nvPr/>
        </p:nvCxnSpPr>
        <p:spPr>
          <a:xfrm>
            <a:off x="6856817" y="946386"/>
            <a:ext cx="13212" cy="227807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06422106-4665-44DB-A58C-4990EFE3FFBE}"/>
              </a:ext>
            </a:extLst>
          </p:cNvPr>
          <p:cNvSpPr/>
          <p:nvPr/>
        </p:nvSpPr>
        <p:spPr>
          <a:xfrm>
            <a:off x="8699178" y="941729"/>
            <a:ext cx="2920639" cy="5634710"/>
          </a:xfrm>
          <a:prstGeom prst="ellipse">
            <a:avLst/>
          </a:prstGeom>
          <a:noFill/>
          <a:ln w="28575">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50" name="Straight Connector 49">
            <a:extLst>
              <a:ext uri="{FF2B5EF4-FFF2-40B4-BE49-F238E27FC236}">
                <a16:creationId xmlns:a16="http://schemas.microsoft.com/office/drawing/2014/main" id="{0BD814DB-E1D3-49C0-B430-71C17B7065E4}"/>
              </a:ext>
            </a:extLst>
          </p:cNvPr>
          <p:cNvCxnSpPr>
            <a:cxnSpLocks/>
            <a:stCxn id="5" idx="1"/>
          </p:cNvCxnSpPr>
          <p:nvPr/>
        </p:nvCxnSpPr>
        <p:spPr>
          <a:xfrm flipH="1">
            <a:off x="7656091" y="1766913"/>
            <a:ext cx="1470805" cy="1456324"/>
          </a:xfrm>
          <a:prstGeom prst="line">
            <a:avLst/>
          </a:prstGeom>
          <a:ln w="381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0513156F-6568-4839-84D8-DEDEB241C90F}"/>
              </a:ext>
            </a:extLst>
          </p:cNvPr>
          <p:cNvCxnSpPr>
            <a:cxnSpLocks/>
            <a:endCxn id="5" idx="3"/>
          </p:cNvCxnSpPr>
          <p:nvPr/>
        </p:nvCxnSpPr>
        <p:spPr>
          <a:xfrm>
            <a:off x="7656091" y="4920917"/>
            <a:ext cx="1470805" cy="830338"/>
          </a:xfrm>
          <a:prstGeom prst="line">
            <a:avLst/>
          </a:prstGeom>
          <a:ln w="381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pic>
        <p:nvPicPr>
          <p:cNvPr id="60" name="Picture 59">
            <a:extLst>
              <a:ext uri="{FF2B5EF4-FFF2-40B4-BE49-F238E27FC236}">
                <a16:creationId xmlns:a16="http://schemas.microsoft.com/office/drawing/2014/main" id="{A6128D1E-9B1E-4556-9F00-1204EB893834}"/>
              </a:ext>
            </a:extLst>
          </p:cNvPr>
          <p:cNvPicPr>
            <a:picLocks noChangeAspect="1"/>
          </p:cNvPicPr>
          <p:nvPr/>
        </p:nvPicPr>
        <p:blipFill>
          <a:blip r:embed="rId3"/>
          <a:stretch>
            <a:fillRect/>
          </a:stretch>
        </p:blipFill>
        <p:spPr>
          <a:xfrm>
            <a:off x="9671998" y="1286154"/>
            <a:ext cx="931953" cy="1851563"/>
          </a:xfrm>
          <a:prstGeom prst="rect">
            <a:avLst/>
          </a:prstGeom>
        </p:spPr>
      </p:pic>
      <p:sp>
        <p:nvSpPr>
          <p:cNvPr id="61" name="TextBox 60">
            <a:extLst>
              <a:ext uri="{FF2B5EF4-FFF2-40B4-BE49-F238E27FC236}">
                <a16:creationId xmlns:a16="http://schemas.microsoft.com/office/drawing/2014/main" id="{455B6CCE-F636-4759-90A8-A1B8CB4F162D}"/>
              </a:ext>
            </a:extLst>
          </p:cNvPr>
          <p:cNvSpPr txBox="1"/>
          <p:nvPr/>
        </p:nvSpPr>
        <p:spPr>
          <a:xfrm>
            <a:off x="9735216" y="3137717"/>
            <a:ext cx="848562" cy="369332"/>
          </a:xfrm>
          <a:prstGeom prst="rect">
            <a:avLst/>
          </a:prstGeom>
          <a:noFill/>
        </p:spPr>
        <p:txBody>
          <a:bodyPr wrap="square" rtlCol="0">
            <a:spAutoFit/>
          </a:bodyPr>
          <a:lstStyle/>
          <a:p>
            <a:pPr algn="ctr"/>
            <a:r>
              <a:rPr lang="en-US" dirty="0"/>
              <a:t>ESP32</a:t>
            </a:r>
            <a:endParaRPr lang="en-IN" dirty="0"/>
          </a:p>
        </p:txBody>
      </p:sp>
      <p:pic>
        <p:nvPicPr>
          <p:cNvPr id="4" name="Picture 3" descr="A rectangular object with a rectangle in the middle&#10;&#10;Description automatically generated">
            <a:extLst>
              <a:ext uri="{FF2B5EF4-FFF2-40B4-BE49-F238E27FC236}">
                <a16:creationId xmlns:a16="http://schemas.microsoft.com/office/drawing/2014/main" id="{719B01E1-2FA9-8AA9-43BC-2D778FB1AE3B}"/>
              </a:ext>
            </a:extLst>
          </p:cNvPr>
          <p:cNvPicPr>
            <a:picLocks noChangeAspect="1"/>
          </p:cNvPicPr>
          <p:nvPr/>
        </p:nvPicPr>
        <p:blipFill>
          <a:blip r:embed="rId4"/>
          <a:stretch>
            <a:fillRect/>
          </a:stretch>
        </p:blipFill>
        <p:spPr>
          <a:xfrm flipH="1">
            <a:off x="9083557" y="3851235"/>
            <a:ext cx="2272796" cy="1250832"/>
          </a:xfrm>
          <a:prstGeom prst="rect">
            <a:avLst/>
          </a:prstGeom>
        </p:spPr>
      </p:pic>
      <p:sp>
        <p:nvSpPr>
          <p:cNvPr id="2" name="Rectangle 1">
            <a:extLst>
              <a:ext uri="{FF2B5EF4-FFF2-40B4-BE49-F238E27FC236}">
                <a16:creationId xmlns:a16="http://schemas.microsoft.com/office/drawing/2014/main" id="{A8B89F59-AE74-C71F-F3C7-57F7864350DA}"/>
              </a:ext>
            </a:extLst>
          </p:cNvPr>
          <p:cNvSpPr/>
          <p:nvPr/>
        </p:nvSpPr>
        <p:spPr>
          <a:xfrm>
            <a:off x="6707688" y="5495794"/>
            <a:ext cx="720246" cy="615863"/>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9" name="Straight Arrow Connector 48">
            <a:extLst>
              <a:ext uri="{FF2B5EF4-FFF2-40B4-BE49-F238E27FC236}">
                <a16:creationId xmlns:a16="http://schemas.microsoft.com/office/drawing/2014/main" id="{D93DF3EB-795B-1E8B-7829-D2469A24F919}"/>
              </a:ext>
            </a:extLst>
          </p:cNvPr>
          <p:cNvCxnSpPr/>
          <p:nvPr/>
        </p:nvCxnSpPr>
        <p:spPr>
          <a:xfrm flipH="1">
            <a:off x="7162437" y="5197167"/>
            <a:ext cx="306888" cy="8076"/>
          </a:xfrm>
          <a:prstGeom prst="straightConnector1">
            <a:avLst/>
          </a:prstGeom>
          <a:ln w="57150">
            <a:solidFill>
              <a:schemeClr val="accent1"/>
            </a:solidFill>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BE04F6FC-7852-BDDE-752F-635CC88E80F4}"/>
              </a:ext>
            </a:extLst>
          </p:cNvPr>
          <p:cNvCxnSpPr/>
          <p:nvPr/>
        </p:nvCxnSpPr>
        <p:spPr>
          <a:xfrm>
            <a:off x="7439557" y="4920510"/>
            <a:ext cx="5265" cy="281473"/>
          </a:xfrm>
          <a:prstGeom prst="straightConnector1">
            <a:avLst/>
          </a:prstGeom>
          <a:ln w="57150"/>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B55224BC-A95E-A4F6-988C-36EFE72E605C}"/>
              </a:ext>
            </a:extLst>
          </p:cNvPr>
          <p:cNvSpPr/>
          <p:nvPr/>
        </p:nvSpPr>
        <p:spPr>
          <a:xfrm>
            <a:off x="6936809" y="5157592"/>
            <a:ext cx="271397" cy="1461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TextBox 54">
            <a:extLst>
              <a:ext uri="{FF2B5EF4-FFF2-40B4-BE49-F238E27FC236}">
                <a16:creationId xmlns:a16="http://schemas.microsoft.com/office/drawing/2014/main" id="{6F936C05-D607-1825-C087-DAC1CB9197AD}"/>
              </a:ext>
            </a:extLst>
          </p:cNvPr>
          <p:cNvSpPr txBox="1"/>
          <p:nvPr/>
        </p:nvSpPr>
        <p:spPr>
          <a:xfrm>
            <a:off x="7959255" y="4071399"/>
            <a:ext cx="74410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ea typeface="Calibri"/>
                <a:cs typeface="Calibri"/>
              </a:rPr>
              <a:t>Slider</a:t>
            </a:r>
            <a:endParaRPr lang="en-US" dirty="0"/>
          </a:p>
        </p:txBody>
      </p:sp>
      <p:sp>
        <p:nvSpPr>
          <p:cNvPr id="3" name="TextBox 2">
            <a:extLst>
              <a:ext uri="{FF2B5EF4-FFF2-40B4-BE49-F238E27FC236}">
                <a16:creationId xmlns:a16="http://schemas.microsoft.com/office/drawing/2014/main" id="{1870F4DD-C341-4139-AAF1-5A6B11B33D68}"/>
              </a:ext>
            </a:extLst>
          </p:cNvPr>
          <p:cNvSpPr txBox="1"/>
          <p:nvPr/>
        </p:nvSpPr>
        <p:spPr>
          <a:xfrm>
            <a:off x="2209800" y="152400"/>
            <a:ext cx="7301476" cy="584775"/>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3200" dirty="0"/>
              <a:t>SETUP FOR A WATER TANK</a:t>
            </a:r>
            <a:endParaRPr lang="en-IN" dirty="0"/>
          </a:p>
        </p:txBody>
      </p:sp>
    </p:spTree>
    <p:extLst>
      <p:ext uri="{BB962C8B-B14F-4D97-AF65-F5344CB8AC3E}">
        <p14:creationId xmlns:p14="http://schemas.microsoft.com/office/powerpoint/2010/main" val="361883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EC56A15E-E726-4E61-89C3-6E7ED97D9988}"/>
              </a:ext>
            </a:extLst>
          </p:cNvPr>
          <p:cNvSpPr/>
          <p:nvPr/>
        </p:nvSpPr>
        <p:spPr>
          <a:xfrm>
            <a:off x="946483" y="0"/>
            <a:ext cx="473243" cy="6858000"/>
          </a:xfrm>
          <a:prstGeom prst="roundRect">
            <a:avLst>
              <a:gd name="adj" fmla="val 5957"/>
            </a:avLst>
          </a:prstGeom>
          <a:solidFill>
            <a:schemeClr val="accent1">
              <a:lumMod val="50000"/>
            </a:schemeClr>
          </a:solidFill>
          <a:ln>
            <a:noFill/>
          </a:ln>
          <a:effectLst>
            <a:outerShdw blurRad="7493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Rounded Corners 10">
            <a:extLst>
              <a:ext uri="{FF2B5EF4-FFF2-40B4-BE49-F238E27FC236}">
                <a16:creationId xmlns:a16="http://schemas.microsoft.com/office/drawing/2014/main" id="{AFD49DCC-B792-406B-BDA6-EC4117AC5D9C}"/>
              </a:ext>
            </a:extLst>
          </p:cNvPr>
          <p:cNvSpPr/>
          <p:nvPr/>
        </p:nvSpPr>
        <p:spPr>
          <a:xfrm>
            <a:off x="473242" y="0"/>
            <a:ext cx="473242" cy="6858000"/>
          </a:xfrm>
          <a:prstGeom prst="roundRect">
            <a:avLst>
              <a:gd name="adj" fmla="val 5957"/>
            </a:avLst>
          </a:prstGeom>
          <a:solidFill>
            <a:schemeClr val="accent1">
              <a:lumMod val="75000"/>
            </a:schemeClr>
          </a:solidFill>
          <a:ln>
            <a:noFill/>
          </a:ln>
          <a:effectLst>
            <a:outerShdw blurRad="7493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Rounded Corners 11">
            <a:extLst>
              <a:ext uri="{FF2B5EF4-FFF2-40B4-BE49-F238E27FC236}">
                <a16:creationId xmlns:a16="http://schemas.microsoft.com/office/drawing/2014/main" id="{16F5BEE5-22A1-486B-A792-15F590670EA3}"/>
              </a:ext>
            </a:extLst>
          </p:cNvPr>
          <p:cNvSpPr/>
          <p:nvPr/>
        </p:nvSpPr>
        <p:spPr>
          <a:xfrm>
            <a:off x="0" y="0"/>
            <a:ext cx="473242" cy="6858000"/>
          </a:xfrm>
          <a:prstGeom prst="roundRect">
            <a:avLst>
              <a:gd name="adj" fmla="val 5957"/>
            </a:avLst>
          </a:prstGeom>
          <a:solidFill>
            <a:schemeClr val="accent1">
              <a:lumMod val="60000"/>
              <a:lumOff val="40000"/>
            </a:schemeClr>
          </a:solidFill>
          <a:ln>
            <a:noFill/>
          </a:ln>
          <a:effectLst>
            <a:outerShdw blurRad="7493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Title 1">
            <a:extLst>
              <a:ext uri="{FF2B5EF4-FFF2-40B4-BE49-F238E27FC236}">
                <a16:creationId xmlns:a16="http://schemas.microsoft.com/office/drawing/2014/main" id="{341FBE9D-B2BA-471C-A122-931AD1BBDC61}"/>
              </a:ext>
            </a:extLst>
          </p:cNvPr>
          <p:cNvSpPr txBox="1">
            <a:spLocks/>
          </p:cNvSpPr>
          <p:nvPr/>
        </p:nvSpPr>
        <p:spPr>
          <a:xfrm>
            <a:off x="4735773" y="2518311"/>
            <a:ext cx="5308979" cy="182137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600" dirty="0">
                <a:solidFill>
                  <a:schemeClr val="bg1"/>
                </a:solidFill>
                <a:latin typeface="Arial Black" panose="020B0A04020102020204" pitchFamily="34" charset="0"/>
              </a:rPr>
              <a:t>How it’s measured?</a:t>
            </a:r>
          </a:p>
        </p:txBody>
      </p:sp>
    </p:spTree>
    <p:extLst>
      <p:ext uri="{BB962C8B-B14F-4D97-AF65-F5344CB8AC3E}">
        <p14:creationId xmlns:p14="http://schemas.microsoft.com/office/powerpoint/2010/main" val="195203626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EC56A15E-E726-4E61-89C3-6E7ED97D9988}"/>
              </a:ext>
            </a:extLst>
          </p:cNvPr>
          <p:cNvSpPr/>
          <p:nvPr/>
        </p:nvSpPr>
        <p:spPr>
          <a:xfrm>
            <a:off x="873215" y="0"/>
            <a:ext cx="11318783" cy="6858000"/>
          </a:xfrm>
          <a:prstGeom prst="roundRect">
            <a:avLst>
              <a:gd name="adj" fmla="val 5957"/>
            </a:avLst>
          </a:prstGeom>
          <a:solidFill>
            <a:schemeClr val="accent1">
              <a:lumMod val="50000"/>
            </a:schemeClr>
          </a:solidFill>
          <a:ln>
            <a:noFill/>
          </a:ln>
          <a:effectLst>
            <a:outerShdw blurRad="7493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Rounded Corners 10">
            <a:extLst>
              <a:ext uri="{FF2B5EF4-FFF2-40B4-BE49-F238E27FC236}">
                <a16:creationId xmlns:a16="http://schemas.microsoft.com/office/drawing/2014/main" id="{AFD49DCC-B792-406B-BDA6-EC4117AC5D9C}"/>
              </a:ext>
            </a:extLst>
          </p:cNvPr>
          <p:cNvSpPr/>
          <p:nvPr/>
        </p:nvSpPr>
        <p:spPr>
          <a:xfrm>
            <a:off x="-16043" y="0"/>
            <a:ext cx="1362501" cy="6858000"/>
          </a:xfrm>
          <a:prstGeom prst="roundRect">
            <a:avLst>
              <a:gd name="adj" fmla="val 5957"/>
            </a:avLst>
          </a:prstGeom>
          <a:solidFill>
            <a:schemeClr val="accent1">
              <a:lumMod val="75000"/>
            </a:schemeClr>
          </a:solidFill>
          <a:ln>
            <a:noFill/>
          </a:ln>
          <a:effectLst>
            <a:outerShdw blurRad="7493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Rounded Corners 11">
            <a:extLst>
              <a:ext uri="{FF2B5EF4-FFF2-40B4-BE49-F238E27FC236}">
                <a16:creationId xmlns:a16="http://schemas.microsoft.com/office/drawing/2014/main" id="{16F5BEE5-22A1-486B-A792-15F590670EA3}"/>
              </a:ext>
            </a:extLst>
          </p:cNvPr>
          <p:cNvSpPr/>
          <p:nvPr/>
        </p:nvSpPr>
        <p:spPr>
          <a:xfrm>
            <a:off x="-16042" y="0"/>
            <a:ext cx="607446" cy="6858000"/>
          </a:xfrm>
          <a:prstGeom prst="roundRect">
            <a:avLst>
              <a:gd name="adj" fmla="val 5957"/>
            </a:avLst>
          </a:prstGeom>
          <a:solidFill>
            <a:schemeClr val="accent1">
              <a:lumMod val="60000"/>
              <a:lumOff val="40000"/>
            </a:schemeClr>
          </a:solidFill>
          <a:ln>
            <a:noFill/>
          </a:ln>
          <a:effectLst>
            <a:outerShdw blurRad="7493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extBox 1">
            <a:extLst>
              <a:ext uri="{FF2B5EF4-FFF2-40B4-BE49-F238E27FC236}">
                <a16:creationId xmlns:a16="http://schemas.microsoft.com/office/drawing/2014/main" id="{FAA0E3A8-C58E-4B48-B1FB-8D2A67B9B84D}"/>
              </a:ext>
            </a:extLst>
          </p:cNvPr>
          <p:cNvSpPr txBox="1"/>
          <p:nvPr/>
        </p:nvSpPr>
        <p:spPr>
          <a:xfrm>
            <a:off x="4189863" y="504967"/>
            <a:ext cx="5854889" cy="584775"/>
          </a:xfrm>
          <a:prstGeom prst="rect">
            <a:avLst/>
          </a:prstGeom>
          <a:noFill/>
        </p:spPr>
        <p:txBody>
          <a:bodyPr wrap="square" rtlCol="0">
            <a:spAutoFit/>
          </a:bodyPr>
          <a:lstStyle/>
          <a:p>
            <a:pPr algn="ctr"/>
            <a:r>
              <a:rPr lang="en-US" sz="3200" b="1" dirty="0">
                <a:solidFill>
                  <a:schemeClr val="bg1"/>
                </a:solidFill>
              </a:rPr>
              <a:t>WATER availability</a:t>
            </a:r>
            <a:endParaRPr lang="en-IN" sz="3200" b="1" dirty="0">
              <a:solidFill>
                <a:schemeClr val="bg1"/>
              </a:solidFill>
            </a:endParaRPr>
          </a:p>
        </p:txBody>
      </p:sp>
      <p:sp>
        <p:nvSpPr>
          <p:cNvPr id="3" name="TextBox 2">
            <a:extLst>
              <a:ext uri="{FF2B5EF4-FFF2-40B4-BE49-F238E27FC236}">
                <a16:creationId xmlns:a16="http://schemas.microsoft.com/office/drawing/2014/main" id="{AA68B56F-7FE2-451B-858F-E35CE2D0C813}"/>
              </a:ext>
            </a:extLst>
          </p:cNvPr>
          <p:cNvSpPr txBox="1"/>
          <p:nvPr/>
        </p:nvSpPr>
        <p:spPr>
          <a:xfrm>
            <a:off x="2765175" y="1293551"/>
            <a:ext cx="8434316" cy="1938992"/>
          </a:xfrm>
          <a:prstGeom prst="rect">
            <a:avLst/>
          </a:prstGeom>
          <a:noFill/>
        </p:spPr>
        <p:txBody>
          <a:bodyPr wrap="square" lIns="91440" tIns="45720" rIns="91440" bIns="45720" rtlCol="0" anchor="t">
            <a:spAutoFit/>
          </a:bodyPr>
          <a:lstStyle/>
          <a:p>
            <a:r>
              <a:rPr lang="en-US" sz="2000" b="0" i="0" dirty="0">
                <a:solidFill>
                  <a:srgbClr val="D1D5DB"/>
                </a:solidFill>
                <a:effectLst/>
                <a:latin typeface="Söhne"/>
              </a:rPr>
              <a:t>The HC-SR04 ultrasonic sensor employs sound waves to precisely measure distances. Operating on a principle of emitting a pulse and subsequently capturing the returning echo, it then employs precise timing calculations to determine the distance. This data is seamlessly relayed to the ESP32 for further processing and analysis, facilitating accurate and real-time distance measurements.</a:t>
            </a:r>
            <a:endParaRPr lang="en-US" sz="2000" b="1" i="0" dirty="0">
              <a:solidFill>
                <a:schemeClr val="bg1">
                  <a:lumMod val="65000"/>
                </a:schemeClr>
              </a:solidFill>
              <a:effectLst/>
              <a:latin typeface="Arial Black" panose="020B0A04020102020204" pitchFamily="34" charset="0"/>
            </a:endParaRPr>
          </a:p>
        </p:txBody>
      </p:sp>
      <p:pic>
        <p:nvPicPr>
          <p:cNvPr id="7" name="Graphic 6" descr="Arrow Right with solid fill">
            <a:extLst>
              <a:ext uri="{FF2B5EF4-FFF2-40B4-BE49-F238E27FC236}">
                <a16:creationId xmlns:a16="http://schemas.microsoft.com/office/drawing/2014/main" id="{3A90B837-939F-FA38-DBF7-6BB93A96522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574875" y="4265763"/>
            <a:ext cx="914400" cy="914400"/>
          </a:xfrm>
          <a:prstGeom prst="rect">
            <a:avLst/>
          </a:prstGeom>
        </p:spPr>
      </p:pic>
      <p:grpSp>
        <p:nvGrpSpPr>
          <p:cNvPr id="19" name="Group 18">
            <a:extLst>
              <a:ext uri="{FF2B5EF4-FFF2-40B4-BE49-F238E27FC236}">
                <a16:creationId xmlns:a16="http://schemas.microsoft.com/office/drawing/2014/main" id="{F601DBC7-9310-B937-F9F8-F0933C0DEBE9}"/>
              </a:ext>
            </a:extLst>
          </p:cNvPr>
          <p:cNvGrpSpPr/>
          <p:nvPr/>
        </p:nvGrpSpPr>
        <p:grpSpPr>
          <a:xfrm>
            <a:off x="2023312" y="3650669"/>
            <a:ext cx="2555304" cy="2511425"/>
            <a:chOff x="2023312" y="3650669"/>
            <a:chExt cx="2555304" cy="2511425"/>
          </a:xfrm>
        </p:grpSpPr>
        <p:pic>
          <p:nvPicPr>
            <p:cNvPr id="5" name="Picture 4" descr="A screenshot of a computer&#10;&#10;Description automatically generated">
              <a:extLst>
                <a:ext uri="{FF2B5EF4-FFF2-40B4-BE49-F238E27FC236}">
                  <a16:creationId xmlns:a16="http://schemas.microsoft.com/office/drawing/2014/main" id="{723B3FA6-A0D9-FBFD-EA02-C7C424F6969B}"/>
                </a:ext>
              </a:extLst>
            </p:cNvPr>
            <p:cNvPicPr>
              <a:picLocks noChangeAspect="1"/>
            </p:cNvPicPr>
            <p:nvPr/>
          </p:nvPicPr>
          <p:blipFill>
            <a:blip r:embed="rId4"/>
            <a:stretch>
              <a:fillRect/>
            </a:stretch>
          </p:blipFill>
          <p:spPr>
            <a:xfrm>
              <a:off x="2023312" y="3650669"/>
              <a:ext cx="2555304" cy="1958197"/>
            </a:xfrm>
            <a:prstGeom prst="rect">
              <a:avLst/>
            </a:prstGeom>
          </p:spPr>
        </p:pic>
        <p:sp>
          <p:nvSpPr>
            <p:cNvPr id="16" name="TextBox 15">
              <a:extLst>
                <a:ext uri="{FF2B5EF4-FFF2-40B4-BE49-F238E27FC236}">
                  <a16:creationId xmlns:a16="http://schemas.microsoft.com/office/drawing/2014/main" id="{47A5452D-C2E7-416C-2D7F-D8276D6843B2}"/>
                </a:ext>
              </a:extLst>
            </p:cNvPr>
            <p:cNvSpPr txBox="1"/>
            <p:nvPr/>
          </p:nvSpPr>
          <p:spPr>
            <a:xfrm>
              <a:off x="2023350" y="5792762"/>
              <a:ext cx="2275009" cy="369332"/>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chemeClr val="bg1"/>
                  </a:solidFill>
                </a:rPr>
                <a:t>Data collection</a:t>
              </a:r>
              <a:endParaRPr lang="en-US" dirty="0"/>
            </a:p>
          </p:txBody>
        </p:sp>
      </p:grpSp>
      <p:grpSp>
        <p:nvGrpSpPr>
          <p:cNvPr id="20" name="Group 19">
            <a:extLst>
              <a:ext uri="{FF2B5EF4-FFF2-40B4-BE49-F238E27FC236}">
                <a16:creationId xmlns:a16="http://schemas.microsoft.com/office/drawing/2014/main" id="{3329B604-0AC1-FB4D-7DC3-97D423047D1D}"/>
              </a:ext>
            </a:extLst>
          </p:cNvPr>
          <p:cNvGrpSpPr/>
          <p:nvPr/>
        </p:nvGrpSpPr>
        <p:grpSpPr>
          <a:xfrm>
            <a:off x="5402028" y="3625457"/>
            <a:ext cx="2275009" cy="2536636"/>
            <a:chOff x="5402028" y="3625457"/>
            <a:chExt cx="2275009" cy="2536636"/>
          </a:xfrm>
        </p:grpSpPr>
        <p:pic>
          <p:nvPicPr>
            <p:cNvPr id="6" name="Picture 5" descr="A black and silver electronic device&#10;&#10;Description automatically generated">
              <a:extLst>
                <a:ext uri="{FF2B5EF4-FFF2-40B4-BE49-F238E27FC236}">
                  <a16:creationId xmlns:a16="http://schemas.microsoft.com/office/drawing/2014/main" id="{ADC9CFFE-EF40-792E-43D1-104A17984036}"/>
                </a:ext>
              </a:extLst>
            </p:cNvPr>
            <p:cNvPicPr>
              <a:picLocks noChangeAspect="1"/>
            </p:cNvPicPr>
            <p:nvPr/>
          </p:nvPicPr>
          <p:blipFill>
            <a:blip r:embed="rId5"/>
            <a:stretch>
              <a:fillRect/>
            </a:stretch>
          </p:blipFill>
          <p:spPr>
            <a:xfrm rot="5400000">
              <a:off x="5503783" y="3647023"/>
              <a:ext cx="2001329" cy="1958197"/>
            </a:xfrm>
            <a:prstGeom prst="rect">
              <a:avLst/>
            </a:prstGeom>
          </p:spPr>
        </p:pic>
        <p:sp>
          <p:nvSpPr>
            <p:cNvPr id="17" name="TextBox 16">
              <a:extLst>
                <a:ext uri="{FF2B5EF4-FFF2-40B4-BE49-F238E27FC236}">
                  <a16:creationId xmlns:a16="http://schemas.microsoft.com/office/drawing/2014/main" id="{EC097537-A3A1-E21C-827B-1F5F776147D3}"/>
                </a:ext>
              </a:extLst>
            </p:cNvPr>
            <p:cNvSpPr txBox="1"/>
            <p:nvPr/>
          </p:nvSpPr>
          <p:spPr>
            <a:xfrm>
              <a:off x="5402028" y="5792761"/>
              <a:ext cx="2275009" cy="369332"/>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chemeClr val="bg1"/>
                  </a:solidFill>
                </a:rPr>
                <a:t>Processing</a:t>
              </a:r>
            </a:p>
          </p:txBody>
        </p:sp>
      </p:grpSp>
      <p:grpSp>
        <p:nvGrpSpPr>
          <p:cNvPr id="21" name="Group 20">
            <a:extLst>
              <a:ext uri="{FF2B5EF4-FFF2-40B4-BE49-F238E27FC236}">
                <a16:creationId xmlns:a16="http://schemas.microsoft.com/office/drawing/2014/main" id="{7B5FB64F-9940-6247-3145-DACA8DE70BC2}"/>
              </a:ext>
            </a:extLst>
          </p:cNvPr>
          <p:cNvGrpSpPr/>
          <p:nvPr/>
        </p:nvGrpSpPr>
        <p:grpSpPr>
          <a:xfrm>
            <a:off x="8152141" y="3623275"/>
            <a:ext cx="3752130" cy="2538819"/>
            <a:chOff x="8152141" y="3623275"/>
            <a:chExt cx="3752130" cy="2538819"/>
          </a:xfrm>
        </p:grpSpPr>
        <p:pic>
          <p:nvPicPr>
            <p:cNvPr id="9" name="Picture 8" descr="A graph with orange dots&#10;&#10;Description automatically generated">
              <a:extLst>
                <a:ext uri="{FF2B5EF4-FFF2-40B4-BE49-F238E27FC236}">
                  <a16:creationId xmlns:a16="http://schemas.microsoft.com/office/drawing/2014/main" id="{8D25CE64-422E-C073-F7E8-A61720570187}"/>
                </a:ext>
              </a:extLst>
            </p:cNvPr>
            <p:cNvPicPr>
              <a:picLocks noChangeAspect="1"/>
            </p:cNvPicPr>
            <p:nvPr/>
          </p:nvPicPr>
          <p:blipFill>
            <a:blip r:embed="rId6"/>
            <a:stretch>
              <a:fillRect/>
            </a:stretch>
          </p:blipFill>
          <p:spPr>
            <a:xfrm>
              <a:off x="8152141" y="3623275"/>
              <a:ext cx="3752130" cy="1983714"/>
            </a:xfrm>
            <a:prstGeom prst="rect">
              <a:avLst/>
            </a:prstGeom>
          </p:spPr>
        </p:pic>
        <p:sp>
          <p:nvSpPr>
            <p:cNvPr id="18" name="TextBox 17">
              <a:extLst>
                <a:ext uri="{FF2B5EF4-FFF2-40B4-BE49-F238E27FC236}">
                  <a16:creationId xmlns:a16="http://schemas.microsoft.com/office/drawing/2014/main" id="{3C92FF4F-90E2-2257-1799-0DB4EEEE9F98}"/>
                </a:ext>
              </a:extLst>
            </p:cNvPr>
            <p:cNvSpPr txBox="1"/>
            <p:nvPr/>
          </p:nvSpPr>
          <p:spPr>
            <a:xfrm>
              <a:off x="8924482" y="5792762"/>
              <a:ext cx="2275009" cy="369332"/>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chemeClr val="bg1"/>
                  </a:solidFill>
                </a:rPr>
                <a:t>Output</a:t>
              </a:r>
            </a:p>
          </p:txBody>
        </p:sp>
      </p:grpSp>
      <p:pic>
        <p:nvPicPr>
          <p:cNvPr id="15" name="Graphic 14" descr="Arrow Right with solid fill">
            <a:extLst>
              <a:ext uri="{FF2B5EF4-FFF2-40B4-BE49-F238E27FC236}">
                <a16:creationId xmlns:a16="http://schemas.microsoft.com/office/drawing/2014/main" id="{83C9BF0E-7FE6-ECFA-CCC0-356E5572219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387086" y="4159371"/>
            <a:ext cx="914400" cy="914400"/>
          </a:xfrm>
          <a:prstGeom prst="rect">
            <a:avLst/>
          </a:prstGeom>
        </p:spPr>
      </p:pic>
    </p:spTree>
    <p:extLst>
      <p:ext uri="{BB962C8B-B14F-4D97-AF65-F5344CB8AC3E}">
        <p14:creationId xmlns:p14="http://schemas.microsoft.com/office/powerpoint/2010/main" val="90563495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par>
                                <p:cTn id="21" presetID="10"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EC56A15E-E726-4E61-89C3-6E7ED97D9988}"/>
              </a:ext>
            </a:extLst>
          </p:cNvPr>
          <p:cNvSpPr/>
          <p:nvPr/>
        </p:nvSpPr>
        <p:spPr>
          <a:xfrm>
            <a:off x="0" y="0"/>
            <a:ext cx="12678770" cy="6858000"/>
          </a:xfrm>
          <a:prstGeom prst="roundRect">
            <a:avLst>
              <a:gd name="adj" fmla="val 5957"/>
            </a:avLst>
          </a:prstGeom>
          <a:solidFill>
            <a:schemeClr val="accent1">
              <a:lumMod val="50000"/>
            </a:schemeClr>
          </a:solidFill>
          <a:ln>
            <a:noFill/>
          </a:ln>
          <a:effectLst>
            <a:outerShdw blurRad="7493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Rounded Corners 10">
            <a:extLst>
              <a:ext uri="{FF2B5EF4-FFF2-40B4-BE49-F238E27FC236}">
                <a16:creationId xmlns:a16="http://schemas.microsoft.com/office/drawing/2014/main" id="{AFD49DCC-B792-406B-BDA6-EC4117AC5D9C}"/>
              </a:ext>
            </a:extLst>
          </p:cNvPr>
          <p:cNvSpPr/>
          <p:nvPr/>
        </p:nvSpPr>
        <p:spPr>
          <a:xfrm>
            <a:off x="0" y="0"/>
            <a:ext cx="12205528" cy="6858000"/>
          </a:xfrm>
          <a:prstGeom prst="roundRect">
            <a:avLst>
              <a:gd name="adj" fmla="val 5957"/>
            </a:avLst>
          </a:prstGeom>
          <a:solidFill>
            <a:schemeClr val="accent1">
              <a:lumMod val="75000"/>
            </a:schemeClr>
          </a:solidFill>
          <a:ln>
            <a:noFill/>
          </a:ln>
          <a:effectLst>
            <a:outerShdw blurRad="7493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en-US" b="0" i="0" dirty="0">
              <a:solidFill>
                <a:srgbClr val="D1D5DB"/>
              </a:solidFill>
              <a:effectLst/>
              <a:latin typeface="Söhne"/>
            </a:endParaRPr>
          </a:p>
        </p:txBody>
      </p:sp>
      <p:sp>
        <p:nvSpPr>
          <p:cNvPr id="12" name="Rectangle: Rounded Corners 11">
            <a:extLst>
              <a:ext uri="{FF2B5EF4-FFF2-40B4-BE49-F238E27FC236}">
                <a16:creationId xmlns:a16="http://schemas.microsoft.com/office/drawing/2014/main" id="{16F5BEE5-22A1-486B-A792-15F590670EA3}"/>
              </a:ext>
            </a:extLst>
          </p:cNvPr>
          <p:cNvSpPr/>
          <p:nvPr/>
        </p:nvSpPr>
        <p:spPr>
          <a:xfrm>
            <a:off x="1" y="0"/>
            <a:ext cx="873216" cy="6858000"/>
          </a:xfrm>
          <a:prstGeom prst="roundRect">
            <a:avLst>
              <a:gd name="adj" fmla="val 5957"/>
            </a:avLst>
          </a:prstGeom>
          <a:solidFill>
            <a:schemeClr val="accent1">
              <a:lumMod val="60000"/>
              <a:lumOff val="40000"/>
            </a:schemeClr>
          </a:solidFill>
          <a:ln>
            <a:noFill/>
          </a:ln>
          <a:effectLst>
            <a:outerShdw blurRad="7493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4AF03975-40CC-44E2-A99F-2AA0B8EFA8C4}"/>
              </a:ext>
            </a:extLst>
          </p:cNvPr>
          <p:cNvSpPr txBox="1"/>
          <p:nvPr/>
        </p:nvSpPr>
        <p:spPr>
          <a:xfrm>
            <a:off x="4189863" y="504967"/>
            <a:ext cx="5854889" cy="584775"/>
          </a:xfrm>
          <a:prstGeom prst="rect">
            <a:avLst/>
          </a:prstGeom>
          <a:noFill/>
        </p:spPr>
        <p:txBody>
          <a:bodyPr wrap="square" rtlCol="0">
            <a:spAutoFit/>
          </a:bodyPr>
          <a:lstStyle/>
          <a:p>
            <a:pPr algn="ctr"/>
            <a:r>
              <a:rPr lang="en-US" sz="3200" b="1" dirty="0">
                <a:solidFill>
                  <a:schemeClr val="bg1"/>
                </a:solidFill>
              </a:rPr>
              <a:t>Hardness</a:t>
            </a:r>
            <a:endParaRPr lang="en-IN" sz="3200" b="1" dirty="0">
              <a:solidFill>
                <a:schemeClr val="bg1"/>
              </a:solidFill>
            </a:endParaRPr>
          </a:p>
        </p:txBody>
      </p:sp>
      <p:sp>
        <p:nvSpPr>
          <p:cNvPr id="2" name="TextBox 1">
            <a:extLst>
              <a:ext uri="{FF2B5EF4-FFF2-40B4-BE49-F238E27FC236}">
                <a16:creationId xmlns:a16="http://schemas.microsoft.com/office/drawing/2014/main" id="{9C3275DA-0097-46A8-A8B0-6593E84AF820}"/>
              </a:ext>
            </a:extLst>
          </p:cNvPr>
          <p:cNvSpPr txBox="1"/>
          <p:nvPr/>
        </p:nvSpPr>
        <p:spPr>
          <a:xfrm>
            <a:off x="3562066" y="1528549"/>
            <a:ext cx="8105911" cy="1569660"/>
          </a:xfrm>
          <a:prstGeom prst="rect">
            <a:avLst/>
          </a:prstGeom>
          <a:noFill/>
        </p:spPr>
        <p:txBody>
          <a:bodyPr wrap="square" rtlCol="0">
            <a:spAutoFit/>
          </a:bodyPr>
          <a:lstStyle/>
          <a:p>
            <a:r>
              <a:rPr lang="en-US" sz="2400" b="0" i="0" dirty="0">
                <a:solidFill>
                  <a:srgbClr val="D1D5DB"/>
                </a:solidFill>
                <a:effectLst/>
                <a:latin typeface="Söhne"/>
              </a:rPr>
              <a:t>A TDS sensor with probes measures dissolved solids in a liquid. It uses electrical conductivity between probes. More solids mean better conductivity. Resistance is measured and converted to a TDS value, usually in ppm or mg/L.</a:t>
            </a:r>
            <a:endParaRPr lang="en-IN" sz="2400" dirty="0">
              <a:solidFill>
                <a:srgbClr val="D1D5DB"/>
              </a:solidFill>
              <a:latin typeface="Söhne"/>
            </a:endParaRPr>
          </a:p>
        </p:txBody>
      </p:sp>
      <p:graphicFrame>
        <p:nvGraphicFramePr>
          <p:cNvPr id="3" name="Diagram 2">
            <a:extLst>
              <a:ext uri="{FF2B5EF4-FFF2-40B4-BE49-F238E27FC236}">
                <a16:creationId xmlns:a16="http://schemas.microsoft.com/office/drawing/2014/main" id="{33F64496-679E-65BE-1DAD-A4E1D4500CD0}"/>
              </a:ext>
            </a:extLst>
          </p:cNvPr>
          <p:cNvGraphicFramePr/>
          <p:nvPr>
            <p:extLst>
              <p:ext uri="{D42A27DB-BD31-4B8C-83A1-F6EECF244321}">
                <p14:modId xmlns:p14="http://schemas.microsoft.com/office/powerpoint/2010/main" val="4084367560"/>
              </p:ext>
            </p:extLst>
          </p:nvPr>
        </p:nvGraphicFramePr>
        <p:xfrm>
          <a:off x="1687013" y="950082"/>
          <a:ext cx="9980963" cy="78700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9974106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EC56A15E-E726-4E61-89C3-6E7ED97D9988}"/>
              </a:ext>
            </a:extLst>
          </p:cNvPr>
          <p:cNvSpPr/>
          <p:nvPr/>
        </p:nvSpPr>
        <p:spPr>
          <a:xfrm>
            <a:off x="-457204" y="0"/>
            <a:ext cx="13595686" cy="6858000"/>
          </a:xfrm>
          <a:prstGeom prst="roundRect">
            <a:avLst>
              <a:gd name="adj" fmla="val 12273"/>
            </a:avLst>
          </a:prstGeom>
          <a:solidFill>
            <a:schemeClr val="accent1">
              <a:lumMod val="50000"/>
            </a:schemeClr>
          </a:solidFill>
          <a:ln>
            <a:noFill/>
          </a:ln>
          <a:effectLst>
            <a:outerShdw blurRad="7493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Rounded Corners 10">
            <a:extLst>
              <a:ext uri="{FF2B5EF4-FFF2-40B4-BE49-F238E27FC236}">
                <a16:creationId xmlns:a16="http://schemas.microsoft.com/office/drawing/2014/main" id="{AFD49DCC-B792-406B-BDA6-EC4117AC5D9C}"/>
              </a:ext>
            </a:extLst>
          </p:cNvPr>
          <p:cNvSpPr/>
          <p:nvPr/>
        </p:nvSpPr>
        <p:spPr>
          <a:xfrm>
            <a:off x="-457203" y="0"/>
            <a:ext cx="13122443" cy="6858000"/>
          </a:xfrm>
          <a:prstGeom prst="roundRect">
            <a:avLst>
              <a:gd name="adj" fmla="val 5957"/>
            </a:avLst>
          </a:prstGeom>
          <a:solidFill>
            <a:schemeClr val="accent1">
              <a:lumMod val="75000"/>
            </a:schemeClr>
          </a:solidFill>
          <a:ln>
            <a:noFill/>
          </a:ln>
          <a:effectLst>
            <a:outerShdw blurRad="7493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Rounded Corners 11">
            <a:extLst>
              <a:ext uri="{FF2B5EF4-FFF2-40B4-BE49-F238E27FC236}">
                <a16:creationId xmlns:a16="http://schemas.microsoft.com/office/drawing/2014/main" id="{16F5BEE5-22A1-486B-A792-15F590670EA3}"/>
              </a:ext>
            </a:extLst>
          </p:cNvPr>
          <p:cNvSpPr/>
          <p:nvPr/>
        </p:nvSpPr>
        <p:spPr>
          <a:xfrm>
            <a:off x="-457202" y="0"/>
            <a:ext cx="12649201" cy="6858000"/>
          </a:xfrm>
          <a:prstGeom prst="roundRect">
            <a:avLst>
              <a:gd name="adj" fmla="val 5957"/>
            </a:avLst>
          </a:prstGeom>
          <a:solidFill>
            <a:schemeClr val="accent1">
              <a:lumMod val="60000"/>
              <a:lumOff val="40000"/>
            </a:schemeClr>
          </a:solidFill>
          <a:ln>
            <a:noFill/>
          </a:ln>
          <a:effectLst>
            <a:outerShdw blurRad="7493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B12FF9F0-8101-4D14-96AF-D34DB8193746}"/>
              </a:ext>
            </a:extLst>
          </p:cNvPr>
          <p:cNvSpPr txBox="1"/>
          <p:nvPr/>
        </p:nvSpPr>
        <p:spPr>
          <a:xfrm>
            <a:off x="4189863" y="504967"/>
            <a:ext cx="5854889" cy="584775"/>
          </a:xfrm>
          <a:prstGeom prst="rect">
            <a:avLst/>
          </a:prstGeom>
          <a:noFill/>
        </p:spPr>
        <p:txBody>
          <a:bodyPr wrap="square" rtlCol="0">
            <a:spAutoFit/>
          </a:bodyPr>
          <a:lstStyle/>
          <a:p>
            <a:r>
              <a:rPr lang="en-US" sz="3200" b="1" dirty="0">
                <a:solidFill>
                  <a:schemeClr val="bg1"/>
                </a:solidFill>
              </a:rPr>
              <a:t>Temperature</a:t>
            </a:r>
            <a:endParaRPr lang="en-IN" sz="3200" b="1" dirty="0">
              <a:solidFill>
                <a:schemeClr val="bg1"/>
              </a:solidFill>
            </a:endParaRPr>
          </a:p>
        </p:txBody>
      </p:sp>
      <p:graphicFrame>
        <p:nvGraphicFramePr>
          <p:cNvPr id="3" name="Diagram 2">
            <a:extLst>
              <a:ext uri="{FF2B5EF4-FFF2-40B4-BE49-F238E27FC236}">
                <a16:creationId xmlns:a16="http://schemas.microsoft.com/office/drawing/2014/main" id="{BCEAF693-986F-86BC-DA89-0737B8C684F4}"/>
              </a:ext>
            </a:extLst>
          </p:cNvPr>
          <p:cNvGraphicFramePr/>
          <p:nvPr>
            <p:extLst>
              <p:ext uri="{D42A27DB-BD31-4B8C-83A1-F6EECF244321}">
                <p14:modId xmlns:p14="http://schemas.microsoft.com/office/powerpoint/2010/main" val="1555833959"/>
              </p:ext>
            </p:extLst>
          </p:nvPr>
        </p:nvGraphicFramePr>
        <p:xfrm>
          <a:off x="443722" y="174920"/>
          <a:ext cx="10847352" cy="862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a:extLst>
              <a:ext uri="{FF2B5EF4-FFF2-40B4-BE49-F238E27FC236}">
                <a16:creationId xmlns:a16="http://schemas.microsoft.com/office/drawing/2014/main" id="{107ED765-2628-45C6-AEBB-FC1CED1127C0}"/>
              </a:ext>
            </a:extLst>
          </p:cNvPr>
          <p:cNvSpPr txBox="1"/>
          <p:nvPr/>
        </p:nvSpPr>
        <p:spPr>
          <a:xfrm>
            <a:off x="1054569" y="1455821"/>
            <a:ext cx="9358673" cy="1477328"/>
          </a:xfrm>
          <a:prstGeom prst="rect">
            <a:avLst/>
          </a:prstGeom>
          <a:noFill/>
        </p:spPr>
        <p:txBody>
          <a:bodyPr wrap="square" lIns="91440" tIns="45720" rIns="91440" bIns="45720" rtlCol="0" anchor="t">
            <a:spAutoFit/>
          </a:bodyPr>
          <a:lstStyle/>
          <a:p>
            <a:r>
              <a:rPr lang="en-US" dirty="0">
                <a:solidFill>
                  <a:schemeClr val="bg1"/>
                </a:solidFill>
                <a:latin typeface="Segoe UI Semibold" panose="020B0702040204020203" pitchFamily="34" charset="0"/>
                <a:cs typeface="Segoe UI Semibold" panose="020B0702040204020203" pitchFamily="34" charset="0"/>
              </a:rPr>
              <a:t>The DS18B20WP stands as a waterproof digital temperature sensor distinguished by its individual 64-bit address. Following a temperature conversion command, it meticulously gauges the temperature and transmits a precise 12-bit digital value to the ESP32. Remarkably, this sensor demonstrates exceptional accuracy within a broad temperature range, spanning from -55°C to +125°C.</a:t>
            </a:r>
          </a:p>
        </p:txBody>
      </p:sp>
    </p:spTree>
    <p:extLst>
      <p:ext uri="{BB962C8B-B14F-4D97-AF65-F5344CB8AC3E}">
        <p14:creationId xmlns:p14="http://schemas.microsoft.com/office/powerpoint/2010/main" val="241993610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216DE-59EA-49DE-9B55-8192E8026D86}"/>
              </a:ext>
            </a:extLst>
          </p:cNvPr>
          <p:cNvSpPr>
            <a:spLocks noGrp="1"/>
          </p:cNvSpPr>
          <p:nvPr>
            <p:ph type="title"/>
          </p:nvPr>
        </p:nvSpPr>
        <p:spPr/>
        <p:txBody>
          <a:bodyPr anchor="ctr">
            <a:normAutofit/>
          </a:bodyPr>
          <a:lstStyle/>
          <a:p>
            <a:pPr algn="ctr"/>
            <a:r>
              <a:rPr lang="en-US" sz="6000" dirty="0">
                <a:latin typeface="Segoe UI Black"/>
                <a:ea typeface="Segoe UI Black"/>
              </a:rPr>
              <a:t>Processing and Output</a:t>
            </a:r>
            <a:endParaRPr lang="en-US" sz="6000" dirty="0">
              <a:latin typeface="Segoe UI Black" panose="020B0A02040204020203" pitchFamily="34" charset="0"/>
              <a:ea typeface="Segoe UI Black" panose="020B0A02040204020203" pitchFamily="34" charset="0"/>
            </a:endParaRPr>
          </a:p>
        </p:txBody>
      </p:sp>
      <p:pic>
        <p:nvPicPr>
          <p:cNvPr id="3" name="Picture 2" descr="A screenshot of a device&#10;&#10;Description automatically generated">
            <a:extLst>
              <a:ext uri="{FF2B5EF4-FFF2-40B4-BE49-F238E27FC236}">
                <a16:creationId xmlns:a16="http://schemas.microsoft.com/office/drawing/2014/main" id="{54B03636-9466-24D6-603B-8122987B58AC}"/>
              </a:ext>
            </a:extLst>
          </p:cNvPr>
          <p:cNvPicPr>
            <a:picLocks noChangeAspect="1"/>
          </p:cNvPicPr>
          <p:nvPr/>
        </p:nvPicPr>
        <p:blipFill>
          <a:blip r:embed="rId2"/>
          <a:stretch>
            <a:fillRect/>
          </a:stretch>
        </p:blipFill>
        <p:spPr>
          <a:xfrm>
            <a:off x="3536458" y="1360542"/>
            <a:ext cx="2561666" cy="5509403"/>
          </a:xfrm>
          <a:prstGeom prst="rect">
            <a:avLst/>
          </a:prstGeom>
        </p:spPr>
      </p:pic>
      <p:pic>
        <p:nvPicPr>
          <p:cNvPr id="4" name="Picture 3" descr="A screenshot of a computer dashboard&#10;&#10;Description automatically generated">
            <a:extLst>
              <a:ext uri="{FF2B5EF4-FFF2-40B4-BE49-F238E27FC236}">
                <a16:creationId xmlns:a16="http://schemas.microsoft.com/office/drawing/2014/main" id="{446B4C1E-1157-EE67-B149-4C155CE15551}"/>
              </a:ext>
            </a:extLst>
          </p:cNvPr>
          <p:cNvPicPr>
            <a:picLocks noChangeAspect="1"/>
          </p:cNvPicPr>
          <p:nvPr/>
        </p:nvPicPr>
        <p:blipFill>
          <a:blip r:embed="rId3"/>
          <a:stretch>
            <a:fillRect/>
          </a:stretch>
        </p:blipFill>
        <p:spPr>
          <a:xfrm>
            <a:off x="6301368" y="1359849"/>
            <a:ext cx="5895191" cy="5509403"/>
          </a:xfrm>
          <a:prstGeom prst="rect">
            <a:avLst/>
          </a:prstGeom>
        </p:spPr>
      </p:pic>
      <p:sp>
        <p:nvSpPr>
          <p:cNvPr id="5" name="TextBox 4">
            <a:extLst>
              <a:ext uri="{FF2B5EF4-FFF2-40B4-BE49-F238E27FC236}">
                <a16:creationId xmlns:a16="http://schemas.microsoft.com/office/drawing/2014/main" id="{36E6CE22-C186-E7B5-1DDD-4253301BCA0E}"/>
              </a:ext>
            </a:extLst>
          </p:cNvPr>
          <p:cNvSpPr txBox="1"/>
          <p:nvPr/>
        </p:nvSpPr>
        <p:spPr>
          <a:xfrm>
            <a:off x="415436" y="1404571"/>
            <a:ext cx="2571750" cy="48936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dirty="0"/>
              <a:t>The data collected is processed with the help of ESP32 and storage in a database using Wi-Fi.</a:t>
            </a:r>
          </a:p>
          <a:p>
            <a:pPr marL="285750" indent="-285750">
              <a:buFont typeface="Arial"/>
              <a:buChar char="•"/>
            </a:pPr>
            <a:r>
              <a:rPr lang="en-US" sz="2400" dirty="0"/>
              <a:t>The processed data is creatively displayed on any screen.</a:t>
            </a:r>
          </a:p>
        </p:txBody>
      </p:sp>
    </p:spTree>
    <p:extLst>
      <p:ext uri="{BB962C8B-B14F-4D97-AF65-F5344CB8AC3E}">
        <p14:creationId xmlns:p14="http://schemas.microsoft.com/office/powerpoint/2010/main" val="1407084184"/>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5E425-D2BE-0276-0535-90FCED5F8E77}"/>
              </a:ext>
            </a:extLst>
          </p:cNvPr>
          <p:cNvSpPr>
            <a:spLocks noGrp="1"/>
          </p:cNvSpPr>
          <p:nvPr>
            <p:ph type="title"/>
          </p:nvPr>
        </p:nvSpPr>
        <p:spPr/>
        <p:txBody>
          <a:bodyPr/>
          <a:lstStyle/>
          <a:p>
            <a:r>
              <a:rPr lang="en-US" dirty="0"/>
              <a:t>Few points to consider</a:t>
            </a:r>
          </a:p>
        </p:txBody>
      </p:sp>
      <p:sp>
        <p:nvSpPr>
          <p:cNvPr id="3" name="Text Placeholder 2">
            <a:extLst>
              <a:ext uri="{FF2B5EF4-FFF2-40B4-BE49-F238E27FC236}">
                <a16:creationId xmlns:a16="http://schemas.microsoft.com/office/drawing/2014/main" id="{E6CDC8FD-4FFE-1D48-3B50-4C2F61B76132}"/>
              </a:ext>
            </a:extLst>
          </p:cNvPr>
          <p:cNvSpPr>
            <a:spLocks noGrp="1"/>
          </p:cNvSpPr>
          <p:nvPr>
            <p:ph type="body" idx="1"/>
          </p:nvPr>
        </p:nvSpPr>
        <p:spPr/>
        <p:txBody>
          <a:bodyPr/>
          <a:lstStyle/>
          <a:p>
            <a:r>
              <a:rPr lang="en-US" dirty="0"/>
              <a:t>Maintenance</a:t>
            </a:r>
          </a:p>
        </p:txBody>
      </p:sp>
      <p:sp>
        <p:nvSpPr>
          <p:cNvPr id="4" name="Content Placeholder 3">
            <a:extLst>
              <a:ext uri="{FF2B5EF4-FFF2-40B4-BE49-F238E27FC236}">
                <a16:creationId xmlns:a16="http://schemas.microsoft.com/office/drawing/2014/main" id="{A04FA097-A900-8D04-EA74-D7C988AFDE56}"/>
              </a:ext>
            </a:extLst>
          </p:cNvPr>
          <p:cNvSpPr>
            <a:spLocks noGrp="1"/>
          </p:cNvSpPr>
          <p:nvPr>
            <p:ph sz="half" idx="2"/>
          </p:nvPr>
        </p:nvSpPr>
        <p:spPr/>
        <p:txBody>
          <a:bodyPr vert="horz" lIns="91440" tIns="45720" rIns="91440" bIns="45720" rtlCol="0" anchor="t">
            <a:normAutofit/>
          </a:bodyPr>
          <a:lstStyle/>
          <a:p>
            <a:pPr marL="228600"/>
            <a:r>
              <a:rPr lang="en-US" sz="2000" baseline="0" dirty="0">
                <a:solidFill>
                  <a:srgbClr val="1B4855"/>
                </a:solidFill>
                <a:latin typeface="Georgia"/>
                <a:ea typeface="Arial"/>
                <a:cs typeface="Arial"/>
              </a:rPr>
              <a:t>The Tds sensor probes need to be cleaned </a:t>
            </a:r>
            <a:r>
              <a:rPr lang="en-US" sz="2000" dirty="0">
                <a:solidFill>
                  <a:srgbClr val="1B4855"/>
                </a:solidFill>
                <a:latin typeface="Georgia"/>
                <a:ea typeface="Arial"/>
                <a:cs typeface="Arial"/>
              </a:rPr>
              <a:t>after every 10 readings </a:t>
            </a:r>
            <a:r>
              <a:rPr lang="en-US" sz="2000" baseline="0" dirty="0">
                <a:solidFill>
                  <a:srgbClr val="1B4855"/>
                </a:solidFill>
                <a:latin typeface="Georgia"/>
                <a:ea typeface="Arial"/>
                <a:cs typeface="Arial"/>
              </a:rPr>
              <a:t>with little detergent and distilled water. If not cleaned it will give incorrect reading as </a:t>
            </a:r>
            <a:r>
              <a:rPr lang="en-US" sz="2000" dirty="0">
                <a:solidFill>
                  <a:srgbClr val="1B4855"/>
                </a:solidFill>
                <a:latin typeface="Georgia"/>
                <a:ea typeface="Arial"/>
                <a:cs typeface="Arial"/>
              </a:rPr>
              <a:t>salts</a:t>
            </a:r>
            <a:r>
              <a:rPr lang="en-US" sz="2000" baseline="0" dirty="0">
                <a:solidFill>
                  <a:srgbClr val="1B4855"/>
                </a:solidFill>
                <a:latin typeface="Georgia"/>
                <a:ea typeface="Arial"/>
                <a:cs typeface="Arial"/>
              </a:rPr>
              <a:t> </a:t>
            </a:r>
            <a:r>
              <a:rPr lang="en-US" sz="2000" dirty="0">
                <a:solidFill>
                  <a:srgbClr val="1B4855"/>
                </a:solidFill>
                <a:latin typeface="Georgia"/>
                <a:ea typeface="Arial"/>
                <a:cs typeface="Arial"/>
              </a:rPr>
              <a:t>get</a:t>
            </a:r>
            <a:r>
              <a:rPr lang="en-US" sz="2000" baseline="0" dirty="0">
                <a:solidFill>
                  <a:srgbClr val="1B4855"/>
                </a:solidFill>
                <a:latin typeface="Georgia"/>
                <a:ea typeface="Arial"/>
                <a:cs typeface="Arial"/>
              </a:rPr>
              <a:t> deposited on probe.</a:t>
            </a:r>
            <a:r>
              <a:rPr lang="en-US" sz="2000" dirty="0">
                <a:solidFill>
                  <a:srgbClr val="1B4855"/>
                </a:solidFill>
                <a:latin typeface="Georgia"/>
                <a:ea typeface="Arial"/>
                <a:cs typeface="Arial"/>
              </a:rPr>
              <a:t>​</a:t>
            </a:r>
          </a:p>
          <a:p>
            <a:pPr marL="228600"/>
            <a:r>
              <a:rPr lang="en-US" sz="2000" dirty="0">
                <a:solidFill>
                  <a:srgbClr val="1B4855"/>
                </a:solidFill>
                <a:latin typeface="Georgia"/>
                <a:cs typeface="Arial"/>
              </a:rPr>
              <a:t>Clean the HCR-S04 and temperature sensor at a stretch of two months otherwise it will cause a coating build-up on the sensor.</a:t>
            </a:r>
          </a:p>
        </p:txBody>
      </p:sp>
      <p:sp>
        <p:nvSpPr>
          <p:cNvPr id="5" name="Text Placeholder 4">
            <a:extLst>
              <a:ext uri="{FF2B5EF4-FFF2-40B4-BE49-F238E27FC236}">
                <a16:creationId xmlns:a16="http://schemas.microsoft.com/office/drawing/2014/main" id="{8D9DD990-26AD-934D-0EC7-C8384474A79C}"/>
              </a:ext>
            </a:extLst>
          </p:cNvPr>
          <p:cNvSpPr>
            <a:spLocks noGrp="1"/>
          </p:cNvSpPr>
          <p:nvPr>
            <p:ph type="body" sz="quarter" idx="3"/>
          </p:nvPr>
        </p:nvSpPr>
        <p:spPr/>
        <p:txBody>
          <a:bodyPr/>
          <a:lstStyle/>
          <a:p>
            <a:r>
              <a:rPr lang="en-US" dirty="0"/>
              <a:t>Precautions</a:t>
            </a:r>
          </a:p>
        </p:txBody>
      </p:sp>
      <p:sp>
        <p:nvSpPr>
          <p:cNvPr id="6" name="Content Placeholder 5">
            <a:extLst>
              <a:ext uri="{FF2B5EF4-FFF2-40B4-BE49-F238E27FC236}">
                <a16:creationId xmlns:a16="http://schemas.microsoft.com/office/drawing/2014/main" id="{2E60290C-D27D-D1FE-9733-431DBFF1C697}"/>
              </a:ext>
            </a:extLst>
          </p:cNvPr>
          <p:cNvSpPr>
            <a:spLocks noGrp="1"/>
          </p:cNvSpPr>
          <p:nvPr>
            <p:ph sz="quarter" idx="4"/>
          </p:nvPr>
        </p:nvSpPr>
        <p:spPr/>
        <p:txBody>
          <a:bodyPr/>
          <a:lstStyle/>
          <a:p>
            <a:r>
              <a:rPr lang="en-US" sz="2000" baseline="0" dirty="0">
                <a:solidFill>
                  <a:srgbClr val="1B4855"/>
                </a:solidFill>
                <a:latin typeface="Georgia"/>
                <a:ea typeface="Arial"/>
                <a:cs typeface="Arial"/>
              </a:rPr>
              <a:t>The temperature of water should be below 70°C and cannot be used to measure flowing water.</a:t>
            </a:r>
            <a:r>
              <a:rPr lang="en-US" sz="2000" dirty="0">
                <a:solidFill>
                  <a:srgbClr val="1B4855"/>
                </a:solidFill>
                <a:latin typeface="Georgia"/>
                <a:ea typeface="Arial"/>
                <a:cs typeface="Arial"/>
              </a:rPr>
              <a:t>​</a:t>
            </a:r>
            <a:endParaRPr lang="en-US" dirty="0"/>
          </a:p>
        </p:txBody>
      </p:sp>
    </p:spTree>
    <p:extLst>
      <p:ext uri="{BB962C8B-B14F-4D97-AF65-F5344CB8AC3E}">
        <p14:creationId xmlns:p14="http://schemas.microsoft.com/office/powerpoint/2010/main" val="401036405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47CC265-CCA5-4958-BAA0-865DC787ADCA}"/>
              </a:ext>
            </a:extLst>
          </p:cNvPr>
          <p:cNvSpPr/>
          <p:nvPr/>
        </p:nvSpPr>
        <p:spPr>
          <a:xfrm>
            <a:off x="1" y="0"/>
            <a:ext cx="2975212" cy="12419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a:t>Cost</a:t>
            </a:r>
            <a:endParaRPr lang="en-IN" sz="5400" b="1" dirty="0"/>
          </a:p>
        </p:txBody>
      </p:sp>
      <p:graphicFrame>
        <p:nvGraphicFramePr>
          <p:cNvPr id="2" name="Table 1">
            <a:extLst>
              <a:ext uri="{FF2B5EF4-FFF2-40B4-BE49-F238E27FC236}">
                <a16:creationId xmlns:a16="http://schemas.microsoft.com/office/drawing/2014/main" id="{3FF30E7D-ACEC-F2A1-3862-9D20AC5330AB}"/>
              </a:ext>
            </a:extLst>
          </p:cNvPr>
          <p:cNvGraphicFramePr>
            <a:graphicFrameLocks noGrp="1"/>
          </p:cNvGraphicFramePr>
          <p:nvPr>
            <p:extLst>
              <p:ext uri="{D42A27DB-BD31-4B8C-83A1-F6EECF244321}">
                <p14:modId xmlns:p14="http://schemas.microsoft.com/office/powerpoint/2010/main" val="4118612512"/>
              </p:ext>
            </p:extLst>
          </p:nvPr>
        </p:nvGraphicFramePr>
        <p:xfrm>
          <a:off x="2448231" y="1356852"/>
          <a:ext cx="7160308" cy="4818082"/>
        </p:xfrm>
        <a:graphic>
          <a:graphicData uri="http://schemas.openxmlformats.org/drawingml/2006/table">
            <a:tbl>
              <a:tblPr firstRow="1" bandRow="1">
                <a:tableStyleId>{5DA37D80-6434-44D0-A028-1B22A696006F}</a:tableStyleId>
              </a:tblPr>
              <a:tblGrid>
                <a:gridCol w="1691005">
                  <a:extLst>
                    <a:ext uri="{9D8B030D-6E8A-4147-A177-3AD203B41FA5}">
                      <a16:colId xmlns:a16="http://schemas.microsoft.com/office/drawing/2014/main" val="3766502279"/>
                    </a:ext>
                  </a:extLst>
                </a:gridCol>
                <a:gridCol w="5469303">
                  <a:extLst>
                    <a:ext uri="{9D8B030D-6E8A-4147-A177-3AD203B41FA5}">
                      <a16:colId xmlns:a16="http://schemas.microsoft.com/office/drawing/2014/main" val="276317892"/>
                    </a:ext>
                  </a:extLst>
                </a:gridCol>
              </a:tblGrid>
              <a:tr h="801521">
                <a:tc>
                  <a:txBody>
                    <a:bodyPr/>
                    <a:lstStyle/>
                    <a:p>
                      <a:pPr algn="ctr"/>
                      <a:r>
                        <a:rPr lang="en-US" dirty="0"/>
                        <a:t>Component</a:t>
                      </a:r>
                    </a:p>
                  </a:txBody>
                  <a:tcPr/>
                </a:tc>
                <a:tc>
                  <a:txBody>
                    <a:bodyPr/>
                    <a:lstStyle/>
                    <a:p>
                      <a:pPr algn="ctr"/>
                      <a:r>
                        <a:rPr lang="en-US" dirty="0"/>
                        <a:t>Cost</a:t>
                      </a:r>
                    </a:p>
                    <a:p>
                      <a:pPr algn="ctr"/>
                      <a:r>
                        <a:rPr lang="en-US" dirty="0"/>
                        <a:t>(price may vary)</a:t>
                      </a:r>
                    </a:p>
                  </a:txBody>
                  <a:tcPr/>
                </a:tc>
                <a:extLst>
                  <a:ext uri="{0D108BD9-81ED-4DB2-BD59-A6C34878D82A}">
                    <a16:rowId xmlns:a16="http://schemas.microsoft.com/office/drawing/2014/main" val="1394558339"/>
                  </a:ext>
                </a:extLst>
              </a:tr>
              <a:tr h="801521">
                <a:tc>
                  <a:txBody>
                    <a:bodyPr/>
                    <a:lstStyle/>
                    <a:p>
                      <a:pPr algn="ctr"/>
                      <a:r>
                        <a:rPr lang="en-US" dirty="0"/>
                        <a:t>TDS Sensor with slider</a:t>
                      </a:r>
                    </a:p>
                  </a:txBody>
                  <a:tcPr/>
                </a:tc>
                <a:tc>
                  <a:txBody>
                    <a:bodyPr/>
                    <a:lstStyle/>
                    <a:p>
                      <a:pPr algn="ctr"/>
                      <a:r>
                        <a:rPr lang="en-US" dirty="0"/>
                        <a:t>350</a:t>
                      </a:r>
                    </a:p>
                  </a:txBody>
                  <a:tcPr/>
                </a:tc>
                <a:extLst>
                  <a:ext uri="{0D108BD9-81ED-4DB2-BD59-A6C34878D82A}">
                    <a16:rowId xmlns:a16="http://schemas.microsoft.com/office/drawing/2014/main" val="4255407180"/>
                  </a:ext>
                </a:extLst>
              </a:tr>
              <a:tr h="801521">
                <a:tc>
                  <a:txBody>
                    <a:bodyPr/>
                    <a:lstStyle/>
                    <a:p>
                      <a:pPr algn="ctr"/>
                      <a:r>
                        <a:rPr lang="en-US" sz="1800" kern="1200" dirty="0">
                          <a:solidFill>
                            <a:schemeClr val="tx1"/>
                          </a:solidFill>
                          <a:latin typeface="+mn-lt"/>
                          <a:ea typeface="+mn-ea"/>
                          <a:cs typeface="+mn-cs"/>
                        </a:rPr>
                        <a:t>DS18B20WP</a:t>
                      </a:r>
                    </a:p>
                  </a:txBody>
                  <a:tcPr/>
                </a:tc>
                <a:tc>
                  <a:txBody>
                    <a:bodyPr/>
                    <a:lstStyle/>
                    <a:p>
                      <a:pPr algn="ctr"/>
                      <a:r>
                        <a:rPr lang="en-US" dirty="0"/>
                        <a:t>200</a:t>
                      </a:r>
                    </a:p>
                  </a:txBody>
                  <a:tcPr/>
                </a:tc>
                <a:extLst>
                  <a:ext uri="{0D108BD9-81ED-4DB2-BD59-A6C34878D82A}">
                    <a16:rowId xmlns:a16="http://schemas.microsoft.com/office/drawing/2014/main" val="4005056557"/>
                  </a:ext>
                </a:extLst>
              </a:tr>
              <a:tr h="8015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latin typeface="+mn-lt"/>
                          <a:ea typeface="+mn-ea"/>
                          <a:cs typeface="+mn-cs"/>
                        </a:rPr>
                        <a:t>HC-SR04</a:t>
                      </a:r>
                    </a:p>
                  </a:txBody>
                  <a:tcPr/>
                </a:tc>
                <a:tc>
                  <a:txBody>
                    <a:bodyPr/>
                    <a:lstStyle/>
                    <a:p>
                      <a:pPr algn="ctr"/>
                      <a:r>
                        <a:rPr lang="en-US" dirty="0"/>
                        <a:t>50</a:t>
                      </a:r>
                    </a:p>
                  </a:txBody>
                  <a:tcPr/>
                </a:tc>
                <a:extLst>
                  <a:ext uri="{0D108BD9-81ED-4DB2-BD59-A6C34878D82A}">
                    <a16:rowId xmlns:a16="http://schemas.microsoft.com/office/drawing/2014/main" val="147553136"/>
                  </a:ext>
                </a:extLst>
              </a:tr>
              <a:tr h="8015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latin typeface="+mn-lt"/>
                          <a:ea typeface="+mn-ea"/>
                          <a:cs typeface="+mn-cs"/>
                        </a:rPr>
                        <a:t>ESP32</a:t>
                      </a:r>
                      <a:endParaRPr lang="en-IN" sz="1800" kern="1200" dirty="0">
                        <a:solidFill>
                          <a:schemeClr val="tx1"/>
                        </a:solidFill>
                        <a:latin typeface="+mn-lt"/>
                        <a:ea typeface="+mn-ea"/>
                        <a:cs typeface="+mn-cs"/>
                      </a:endParaRPr>
                    </a:p>
                  </a:txBody>
                  <a:tcPr/>
                </a:tc>
                <a:tc>
                  <a:txBody>
                    <a:bodyPr/>
                    <a:lstStyle/>
                    <a:p>
                      <a:pPr algn="ctr"/>
                      <a:r>
                        <a:rPr lang="en-US" dirty="0"/>
                        <a:t>200</a:t>
                      </a:r>
                    </a:p>
                  </a:txBody>
                  <a:tcPr/>
                </a:tc>
                <a:extLst>
                  <a:ext uri="{0D108BD9-81ED-4DB2-BD59-A6C34878D82A}">
                    <a16:rowId xmlns:a16="http://schemas.microsoft.com/office/drawing/2014/main" val="1112119698"/>
                  </a:ext>
                </a:extLst>
              </a:tr>
              <a:tr h="81047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tx1"/>
                          </a:solidFill>
                          <a:latin typeface="+mn-lt"/>
                          <a:ea typeface="+mn-ea"/>
                          <a:cs typeface="+mn-cs"/>
                        </a:rPr>
                        <a:t>Power Supply,</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tx1"/>
                          </a:solidFill>
                          <a:latin typeface="+mn-lt"/>
                          <a:ea typeface="+mn-ea"/>
                          <a:cs typeface="+mn-cs"/>
                        </a:rPr>
                        <a:t>Resistors</a:t>
                      </a:r>
                    </a:p>
                  </a:txBody>
                  <a:tcPr/>
                </a:tc>
                <a:tc>
                  <a:txBody>
                    <a:bodyPr/>
                    <a:lstStyle/>
                    <a:p>
                      <a:pPr algn="ctr"/>
                      <a:r>
                        <a:rPr lang="en-US" dirty="0"/>
                        <a:t>60</a:t>
                      </a:r>
                    </a:p>
                  </a:txBody>
                  <a:tcPr/>
                </a:tc>
                <a:extLst>
                  <a:ext uri="{0D108BD9-81ED-4DB2-BD59-A6C34878D82A}">
                    <a16:rowId xmlns:a16="http://schemas.microsoft.com/office/drawing/2014/main" val="1363773002"/>
                  </a:ext>
                </a:extLst>
              </a:tr>
            </a:tbl>
          </a:graphicData>
        </a:graphic>
      </p:graphicFrame>
      <p:sp>
        <p:nvSpPr>
          <p:cNvPr id="3" name="Rectangle: Rounded Corners 2">
            <a:extLst>
              <a:ext uri="{FF2B5EF4-FFF2-40B4-BE49-F238E27FC236}">
                <a16:creationId xmlns:a16="http://schemas.microsoft.com/office/drawing/2014/main" id="{5BD41CB6-9A45-2603-8766-3FCE1C6DE4D2}"/>
              </a:ext>
            </a:extLst>
          </p:cNvPr>
          <p:cNvSpPr/>
          <p:nvPr/>
        </p:nvSpPr>
        <p:spPr>
          <a:xfrm>
            <a:off x="7561384" y="5580184"/>
            <a:ext cx="2051538" cy="55098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dirty="0">
                <a:solidFill>
                  <a:schemeClr val="bg1"/>
                </a:solidFill>
                <a:latin typeface="Arial"/>
                <a:cs typeface="Arial"/>
              </a:rPr>
              <a:t>Total :- ₹860</a:t>
            </a:r>
            <a:endParaRPr lang="en-US" dirty="0">
              <a:solidFill>
                <a:schemeClr val="bg1"/>
              </a:solidFill>
            </a:endParaRPr>
          </a:p>
        </p:txBody>
      </p:sp>
    </p:spTree>
    <p:extLst>
      <p:ext uri="{BB962C8B-B14F-4D97-AF65-F5344CB8AC3E}">
        <p14:creationId xmlns:p14="http://schemas.microsoft.com/office/powerpoint/2010/main" val="1031105181"/>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Introduction</a:t>
            </a:r>
          </a:p>
        </p:txBody>
      </p:sp>
      <p:sp>
        <p:nvSpPr>
          <p:cNvPr id="3" name="Content Placeholder 2"/>
          <p:cNvSpPr>
            <a:spLocks noGrp="1"/>
          </p:cNvSpPr>
          <p:nvPr>
            <p:ph idx="1"/>
          </p:nvPr>
        </p:nvSpPr>
        <p:spPr/>
        <p:txBody>
          <a:bodyPr vert="horz" lIns="91440" tIns="45720" rIns="91440" bIns="45720" rtlCol="0" anchor="t">
            <a:normAutofit/>
          </a:bodyPr>
          <a:lstStyle/>
          <a:p>
            <a:r>
              <a:rPr lang="en-US" sz="2400" b="0" i="0" dirty="0">
                <a:solidFill>
                  <a:schemeClr val="tx1"/>
                </a:solidFill>
                <a:effectLst/>
                <a:latin typeface="Söhne"/>
              </a:rPr>
              <a:t>Our project utilizes IoT technology, ultrasonic sound, and TDS sensors, all integrated with an ESP32 microcontroller.</a:t>
            </a:r>
            <a:r>
              <a:rPr lang="en-US" sz="2400" dirty="0">
                <a:solidFill>
                  <a:schemeClr val="tx1"/>
                </a:solidFill>
                <a:latin typeface="Söhne"/>
              </a:rPr>
              <a:t> </a:t>
            </a:r>
            <a:endParaRPr lang="en-US" sz="2400" b="0" i="0" dirty="0">
              <a:solidFill>
                <a:schemeClr val="tx1"/>
              </a:solidFill>
              <a:effectLst/>
              <a:latin typeface="Söhne"/>
            </a:endParaRPr>
          </a:p>
          <a:p>
            <a:r>
              <a:rPr lang="en-US" sz="2400" b="0" i="0" dirty="0">
                <a:solidFill>
                  <a:schemeClr val="tx1"/>
                </a:solidFill>
                <a:effectLst/>
                <a:latin typeface="Söhne"/>
              </a:rPr>
              <a:t>It aims to provide a comprehensive solution for monitoring water levels and assessing water quality in real-time.</a:t>
            </a:r>
            <a:r>
              <a:rPr lang="en-US" sz="2400" dirty="0">
                <a:solidFill>
                  <a:schemeClr val="tx1"/>
                </a:solidFill>
                <a:latin typeface="Söhne"/>
              </a:rPr>
              <a:t> </a:t>
            </a:r>
            <a:endParaRPr lang="en-US" sz="2400" b="0" i="0" dirty="0">
              <a:solidFill>
                <a:schemeClr val="tx1"/>
              </a:solidFill>
              <a:effectLst/>
              <a:latin typeface="Söhne"/>
            </a:endParaRPr>
          </a:p>
          <a:p>
            <a:r>
              <a:rPr lang="en-US" sz="2400" b="0" i="0" dirty="0">
                <a:solidFill>
                  <a:schemeClr val="tx1"/>
                </a:solidFill>
                <a:effectLst/>
                <a:latin typeface="Söhne"/>
              </a:rPr>
              <a:t>The system offers cost-effective and efficient water management, detecting issues such as water quality problems and potential leaks.</a:t>
            </a:r>
            <a:r>
              <a:rPr lang="en-US" sz="2400" dirty="0">
                <a:solidFill>
                  <a:schemeClr val="tx1"/>
                </a:solidFill>
                <a:latin typeface="Söhne"/>
              </a:rPr>
              <a:t> </a:t>
            </a:r>
            <a:endParaRPr lang="en-US" sz="2400" b="0" i="0" dirty="0">
              <a:solidFill>
                <a:schemeClr val="tx1"/>
              </a:solidFill>
              <a:effectLst/>
              <a:latin typeface="Söhne"/>
            </a:endParaRPr>
          </a:p>
          <a:p>
            <a:r>
              <a:rPr lang="en-US" sz="2400" b="0" i="0" dirty="0">
                <a:solidFill>
                  <a:schemeClr val="tx1"/>
                </a:solidFill>
                <a:effectLst/>
                <a:latin typeface="Söhne"/>
              </a:rPr>
              <a:t>It addresses global concerns about water scarcity and quality while ensuring scalability and adaptability through IoT technology.</a:t>
            </a:r>
            <a:endParaRPr lang="en-US" sz="2400" dirty="0">
              <a:solidFill>
                <a:schemeClr val="tx1"/>
              </a:solidFill>
            </a:endParaRPr>
          </a:p>
        </p:txBody>
      </p:sp>
    </p:spTree>
    <p:extLst>
      <p:ext uri="{BB962C8B-B14F-4D97-AF65-F5344CB8AC3E}">
        <p14:creationId xmlns:p14="http://schemas.microsoft.com/office/powerpoint/2010/main" val="3327456264"/>
      </p:ext>
    </p:extLst>
  </p:cSld>
  <p:clrMapOvr>
    <a:masterClrMapping/>
  </p:clrMapOvr>
  <p:transition spd="slow">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2E80648-E4E8-4055-85BE-4FB2EE82D0A6}"/>
              </a:ext>
            </a:extLst>
          </p:cNvPr>
          <p:cNvSpPr>
            <a:spLocks noGrp="1"/>
          </p:cNvSpPr>
          <p:nvPr>
            <p:ph type="title"/>
          </p:nvPr>
        </p:nvSpPr>
        <p:spPr>
          <a:xfrm>
            <a:off x="1" y="0"/>
            <a:ext cx="4254500" cy="1088136"/>
          </a:xfr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a:solidFill>
                  <a:schemeClr val="lt1"/>
                </a:solidFill>
                <a:latin typeface="+mn-lt"/>
                <a:ea typeface="+mn-ea"/>
                <a:cs typeface="+mn-cs"/>
              </a:rPr>
              <a:t>Conclusion</a:t>
            </a:r>
            <a:endParaRPr lang="en-IN" sz="5400" b="1" dirty="0">
              <a:solidFill>
                <a:schemeClr val="lt1"/>
              </a:solidFill>
              <a:latin typeface="+mn-lt"/>
              <a:ea typeface="+mn-ea"/>
              <a:cs typeface="+mn-cs"/>
            </a:endParaRPr>
          </a:p>
        </p:txBody>
      </p:sp>
      <p:sp>
        <p:nvSpPr>
          <p:cNvPr id="6" name="Content Placeholder 5">
            <a:extLst>
              <a:ext uri="{FF2B5EF4-FFF2-40B4-BE49-F238E27FC236}">
                <a16:creationId xmlns:a16="http://schemas.microsoft.com/office/drawing/2014/main" id="{DB437193-A865-4594-9C21-110E9EC1A128}"/>
              </a:ext>
            </a:extLst>
          </p:cNvPr>
          <p:cNvSpPr>
            <a:spLocks noGrp="1"/>
          </p:cNvSpPr>
          <p:nvPr>
            <p:ph idx="1"/>
          </p:nvPr>
        </p:nvSpPr>
        <p:spPr>
          <a:xfrm>
            <a:off x="1341120" y="1572768"/>
            <a:ext cx="9509760" cy="4650232"/>
          </a:xfrm>
        </p:spPr>
        <p:txBody>
          <a:bodyPr>
            <a:normAutofit fontScale="92500" lnSpcReduction="10000"/>
          </a:bodyPr>
          <a:lstStyle/>
          <a:p>
            <a:r>
              <a:rPr lang="en-US" sz="2800" b="0" i="0" dirty="0">
                <a:solidFill>
                  <a:schemeClr val="tx1"/>
                </a:solidFill>
                <a:effectLst/>
                <a:latin typeface="Söhne"/>
              </a:rPr>
              <a:t>The device accurately measures temperature, water availability, and water hardness, providing reliable data for a range of applications.</a:t>
            </a:r>
          </a:p>
          <a:p>
            <a:r>
              <a:rPr lang="en-US" sz="2800" b="0" i="0" dirty="0">
                <a:solidFill>
                  <a:schemeClr val="tx1"/>
                </a:solidFill>
                <a:effectLst/>
                <a:latin typeface="Söhne"/>
              </a:rPr>
              <a:t>The system allows for real-time monitoring and data logging, enhancing its usefulness in various scenarios.</a:t>
            </a:r>
          </a:p>
          <a:p>
            <a:r>
              <a:rPr lang="en-US" sz="2800" b="0" i="0" dirty="0">
                <a:solidFill>
                  <a:schemeClr val="tx1"/>
                </a:solidFill>
                <a:effectLst/>
                <a:latin typeface="Söhne"/>
              </a:rPr>
              <a:t>There is potential for even more precise measurements and the inclusion of additional environmental parameters in future developments.</a:t>
            </a:r>
            <a:endParaRPr lang="en-US" sz="2800" dirty="0">
              <a:solidFill>
                <a:schemeClr val="tx1"/>
              </a:solidFill>
              <a:latin typeface="Söhne"/>
            </a:endParaRPr>
          </a:p>
          <a:p>
            <a:r>
              <a:rPr lang="en-US" sz="2800" b="0" i="0" dirty="0">
                <a:solidFill>
                  <a:schemeClr val="tx1"/>
                </a:solidFill>
                <a:effectLst/>
                <a:latin typeface="Söhne"/>
              </a:rPr>
              <a:t>Our project represents a significant step towards democratizing access to crucial environmental data and contributing to a more sustainable future.</a:t>
            </a:r>
            <a:endParaRPr lang="en-IN" sz="2800" dirty="0">
              <a:solidFill>
                <a:schemeClr val="tx1"/>
              </a:solidFill>
            </a:endParaRPr>
          </a:p>
        </p:txBody>
      </p:sp>
    </p:spTree>
    <p:extLst>
      <p:ext uri="{BB962C8B-B14F-4D97-AF65-F5344CB8AC3E}">
        <p14:creationId xmlns:p14="http://schemas.microsoft.com/office/powerpoint/2010/main" val="3373920755"/>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31CE729-788B-4F19-8ADB-5FEBFF95268F}"/>
              </a:ext>
            </a:extLst>
          </p:cNvPr>
          <p:cNvSpPr>
            <a:spLocks noGrp="1"/>
          </p:cNvSpPr>
          <p:nvPr>
            <p:ph type="title"/>
          </p:nvPr>
        </p:nvSpPr>
        <p:spPr>
          <a:xfrm>
            <a:off x="1341120" y="265176"/>
            <a:ext cx="9509759" cy="6288024"/>
          </a:xfrm>
        </p:spPr>
        <p:txBody>
          <a:bodyPr anchor="ctr">
            <a:normAutofit/>
          </a:bodyPr>
          <a:lstStyle/>
          <a:p>
            <a:pPr algn="ctr"/>
            <a:r>
              <a:rPr lang="en-US" sz="13800" dirty="0"/>
              <a:t>QNA</a:t>
            </a:r>
            <a:endParaRPr lang="en-IN" sz="13800" dirty="0"/>
          </a:p>
        </p:txBody>
      </p:sp>
    </p:spTree>
    <p:extLst>
      <p:ext uri="{BB962C8B-B14F-4D97-AF65-F5344CB8AC3E}">
        <p14:creationId xmlns:p14="http://schemas.microsoft.com/office/powerpoint/2010/main" val="2739467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ree Google Slides Template - Clear Sea">
            <a:extLst>
              <a:ext uri="{FF2B5EF4-FFF2-40B4-BE49-F238E27FC236}">
                <a16:creationId xmlns:a16="http://schemas.microsoft.com/office/drawing/2014/main" id="{149A0613-4667-4F77-820B-8DC8E10031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961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0 Major Types of Assessment which can be used by Organizations">
            <a:extLst>
              <a:ext uri="{FF2B5EF4-FFF2-40B4-BE49-F238E27FC236}">
                <a16:creationId xmlns:a16="http://schemas.microsoft.com/office/drawing/2014/main" id="{B6396904-1FE4-B546-8301-E479C3E33ADC}"/>
              </a:ext>
            </a:extLst>
          </p:cNvPr>
          <p:cNvPicPr>
            <a:picLocks noChangeAspect="1"/>
          </p:cNvPicPr>
          <p:nvPr/>
        </p:nvPicPr>
        <p:blipFill rotWithShape="1">
          <a:blip r:embed="rId2"/>
          <a:srcRect l="9134" t="-826" r="9145" b="892"/>
          <a:stretch/>
        </p:blipFill>
        <p:spPr>
          <a:xfrm>
            <a:off x="4310742" y="1572769"/>
            <a:ext cx="3778496" cy="2417246"/>
          </a:xfrm>
          <a:prstGeom prst="rect">
            <a:avLst/>
          </a:prstGeom>
        </p:spPr>
      </p:pic>
      <p:pic>
        <p:nvPicPr>
          <p:cNvPr id="5" name="Picture 4">
            <a:extLst>
              <a:ext uri="{FF2B5EF4-FFF2-40B4-BE49-F238E27FC236}">
                <a16:creationId xmlns:a16="http://schemas.microsoft.com/office/drawing/2014/main" id="{BFCA62F4-5A33-4B35-9B91-67D43D17F693}"/>
              </a:ext>
            </a:extLst>
          </p:cNvPr>
          <p:cNvPicPr>
            <a:picLocks noChangeAspect="1"/>
          </p:cNvPicPr>
          <p:nvPr/>
        </p:nvPicPr>
        <p:blipFill rotWithShape="1">
          <a:blip r:embed="rId3"/>
          <a:srcRect b="4469"/>
          <a:stretch/>
        </p:blipFill>
        <p:spPr>
          <a:xfrm>
            <a:off x="8087227" y="1572769"/>
            <a:ext cx="3786325" cy="2411402"/>
          </a:xfrm>
          <a:prstGeom prst="rect">
            <a:avLst/>
          </a:prstGeom>
        </p:spPr>
      </p:pic>
      <p:pic>
        <p:nvPicPr>
          <p:cNvPr id="6" name="Picture 5">
            <a:extLst>
              <a:ext uri="{FF2B5EF4-FFF2-40B4-BE49-F238E27FC236}">
                <a16:creationId xmlns:a16="http://schemas.microsoft.com/office/drawing/2014/main" id="{5AFB549D-9729-4FFF-8A09-FA2A9B8A0AE3}"/>
              </a:ext>
            </a:extLst>
          </p:cNvPr>
          <p:cNvPicPr>
            <a:picLocks noChangeAspect="1"/>
          </p:cNvPicPr>
          <p:nvPr/>
        </p:nvPicPr>
        <p:blipFill rotWithShape="1">
          <a:blip r:embed="rId4"/>
          <a:srcRect l="9444" r="21244" b="26775"/>
          <a:stretch/>
        </p:blipFill>
        <p:spPr>
          <a:xfrm>
            <a:off x="573071" y="1582205"/>
            <a:ext cx="3737672" cy="2411403"/>
          </a:xfrm>
          <a:prstGeom prst="rect">
            <a:avLst/>
          </a:prstGeom>
        </p:spPr>
      </p:pic>
      <p:pic>
        <p:nvPicPr>
          <p:cNvPr id="8" name="Picture 7">
            <a:extLst>
              <a:ext uri="{FF2B5EF4-FFF2-40B4-BE49-F238E27FC236}">
                <a16:creationId xmlns:a16="http://schemas.microsoft.com/office/drawing/2014/main" id="{DAE2ED9D-304A-432A-ACB9-7A0E495DDDD7}"/>
              </a:ext>
            </a:extLst>
          </p:cNvPr>
          <p:cNvPicPr>
            <a:picLocks noChangeAspect="1"/>
          </p:cNvPicPr>
          <p:nvPr/>
        </p:nvPicPr>
        <p:blipFill rotWithShape="1">
          <a:blip r:embed="rId5"/>
          <a:srcRect r="4088" b="7182"/>
          <a:stretch/>
        </p:blipFill>
        <p:spPr>
          <a:xfrm>
            <a:off x="573071" y="3994843"/>
            <a:ext cx="3737672" cy="2411404"/>
          </a:xfrm>
          <a:prstGeom prst="rect">
            <a:avLst/>
          </a:prstGeom>
        </p:spPr>
      </p:pic>
      <p:sp>
        <p:nvSpPr>
          <p:cNvPr id="2" name="Title 1"/>
          <p:cNvSpPr>
            <a:spLocks noGrp="1"/>
          </p:cNvSpPr>
          <p:nvPr>
            <p:ph type="title"/>
          </p:nvPr>
        </p:nvSpPr>
        <p:spPr/>
        <p:txBody>
          <a:bodyPr/>
          <a:lstStyle/>
          <a:p>
            <a:r>
              <a:rPr lang="en-US" dirty="0"/>
              <a:t>Problems we handle </a:t>
            </a:r>
          </a:p>
        </p:txBody>
      </p:sp>
      <p:pic>
        <p:nvPicPr>
          <p:cNvPr id="10" name="Picture 9">
            <a:extLst>
              <a:ext uri="{FF2B5EF4-FFF2-40B4-BE49-F238E27FC236}">
                <a16:creationId xmlns:a16="http://schemas.microsoft.com/office/drawing/2014/main" id="{6E189191-0579-4335-8FC6-4B4790DAA54F}"/>
              </a:ext>
            </a:extLst>
          </p:cNvPr>
          <p:cNvPicPr>
            <a:picLocks noChangeAspect="1"/>
          </p:cNvPicPr>
          <p:nvPr/>
        </p:nvPicPr>
        <p:blipFill rotWithShape="1">
          <a:blip r:embed="rId6"/>
          <a:srcRect r="5468"/>
          <a:stretch/>
        </p:blipFill>
        <p:spPr>
          <a:xfrm>
            <a:off x="4310742" y="4003045"/>
            <a:ext cx="3786325" cy="2403202"/>
          </a:xfrm>
          <a:prstGeom prst="rect">
            <a:avLst/>
          </a:prstGeom>
        </p:spPr>
      </p:pic>
      <p:pic>
        <p:nvPicPr>
          <p:cNvPr id="12" name="Picture 11">
            <a:extLst>
              <a:ext uri="{FF2B5EF4-FFF2-40B4-BE49-F238E27FC236}">
                <a16:creationId xmlns:a16="http://schemas.microsoft.com/office/drawing/2014/main" id="{4A9655C5-6EBD-460B-AEED-7DB95419DB5E}"/>
              </a:ext>
            </a:extLst>
          </p:cNvPr>
          <p:cNvPicPr>
            <a:picLocks noChangeAspect="1"/>
          </p:cNvPicPr>
          <p:nvPr/>
        </p:nvPicPr>
        <p:blipFill rotWithShape="1">
          <a:blip r:embed="rId7"/>
          <a:srcRect l="17762"/>
          <a:stretch/>
        </p:blipFill>
        <p:spPr>
          <a:xfrm>
            <a:off x="8097066" y="3992373"/>
            <a:ext cx="3776485" cy="2403202"/>
          </a:xfrm>
          <a:prstGeom prst="rect">
            <a:avLst/>
          </a:prstGeom>
        </p:spPr>
      </p:pic>
      <p:graphicFrame>
        <p:nvGraphicFramePr>
          <p:cNvPr id="3" name="Table 4">
            <a:extLst>
              <a:ext uri="{FF2B5EF4-FFF2-40B4-BE49-F238E27FC236}">
                <a16:creationId xmlns:a16="http://schemas.microsoft.com/office/drawing/2014/main" id="{5ABDB4AB-07DE-4530-BB2B-72B7D4829EBA}"/>
              </a:ext>
            </a:extLst>
          </p:cNvPr>
          <p:cNvGraphicFramePr>
            <a:graphicFrameLocks noGrp="1"/>
          </p:cNvGraphicFramePr>
          <p:nvPr>
            <p:extLst>
              <p:ext uri="{D42A27DB-BD31-4B8C-83A1-F6EECF244321}">
                <p14:modId xmlns:p14="http://schemas.microsoft.com/office/powerpoint/2010/main" val="279769720"/>
              </p:ext>
            </p:extLst>
          </p:nvPr>
        </p:nvGraphicFramePr>
        <p:xfrm>
          <a:off x="573071" y="1572768"/>
          <a:ext cx="11300481" cy="4841680"/>
        </p:xfrm>
        <a:graphic>
          <a:graphicData uri="http://schemas.openxmlformats.org/drawingml/2006/table">
            <a:tbl>
              <a:tblPr firstRow="1" bandRow="1">
                <a:tableStyleId>{5940675A-B579-460E-94D1-54222C63F5DA}</a:tableStyleId>
              </a:tblPr>
              <a:tblGrid>
                <a:gridCol w="3766827">
                  <a:extLst>
                    <a:ext uri="{9D8B030D-6E8A-4147-A177-3AD203B41FA5}">
                      <a16:colId xmlns:a16="http://schemas.microsoft.com/office/drawing/2014/main" val="270139260"/>
                    </a:ext>
                  </a:extLst>
                </a:gridCol>
                <a:gridCol w="3766827">
                  <a:extLst>
                    <a:ext uri="{9D8B030D-6E8A-4147-A177-3AD203B41FA5}">
                      <a16:colId xmlns:a16="http://schemas.microsoft.com/office/drawing/2014/main" val="3804114263"/>
                    </a:ext>
                  </a:extLst>
                </a:gridCol>
                <a:gridCol w="3766827">
                  <a:extLst>
                    <a:ext uri="{9D8B030D-6E8A-4147-A177-3AD203B41FA5}">
                      <a16:colId xmlns:a16="http://schemas.microsoft.com/office/drawing/2014/main" val="3437209684"/>
                    </a:ext>
                  </a:extLst>
                </a:gridCol>
              </a:tblGrid>
              <a:tr h="2420840">
                <a:tc>
                  <a:txBody>
                    <a:bodyPr/>
                    <a:lstStyle/>
                    <a:p>
                      <a:pPr algn="ctr"/>
                      <a:r>
                        <a:rPr lang="en-US" b="1" dirty="0">
                          <a:effectLst/>
                        </a:rPr>
                        <a:t>Inaccurate Water Level Monitoring</a:t>
                      </a:r>
                      <a:endParaRPr lang="en-IN" dirty="0"/>
                    </a:p>
                  </a:txBody>
                  <a:tcPr anchor="b"/>
                </a:tc>
                <a:tc>
                  <a:txBody>
                    <a:bodyPr/>
                    <a:lstStyle/>
                    <a:p>
                      <a:pPr algn="ctr"/>
                      <a:endParaRPr lang="en-US" b="1" dirty="0">
                        <a:solidFill>
                          <a:srgbClr val="FF0000"/>
                        </a:solidFill>
                        <a:effectLst/>
                      </a:endParaRPr>
                    </a:p>
                  </a:txBody>
                  <a:tcPr anchor="b"/>
                </a:tc>
                <a:tc>
                  <a:txBody>
                    <a:bodyPr/>
                    <a:lstStyle/>
                    <a:p>
                      <a:pPr algn="ctr"/>
                      <a:r>
                        <a:rPr lang="en-US" b="1" dirty="0">
                          <a:solidFill>
                            <a:schemeClr val="bg1"/>
                          </a:solidFill>
                          <a:effectLst/>
                        </a:rPr>
                        <a:t>Manual Data Collection</a:t>
                      </a:r>
                      <a:endParaRPr lang="en-IN" dirty="0">
                        <a:solidFill>
                          <a:schemeClr val="bg1"/>
                        </a:solidFill>
                      </a:endParaRPr>
                    </a:p>
                  </a:txBody>
                  <a:tcPr anchor="b"/>
                </a:tc>
                <a:extLst>
                  <a:ext uri="{0D108BD9-81ED-4DB2-BD59-A6C34878D82A}">
                    <a16:rowId xmlns:a16="http://schemas.microsoft.com/office/drawing/2014/main" val="3250135004"/>
                  </a:ext>
                </a:extLst>
              </a:tr>
              <a:tr h="242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chemeClr val="bg1"/>
                          </a:solidFill>
                          <a:effectLst/>
                        </a:rPr>
                        <a:t>Resource Wastage</a:t>
                      </a:r>
                      <a:endParaRPr lang="en-US" b="1" dirty="0">
                        <a:solidFill>
                          <a:schemeClr val="bg1"/>
                        </a:solidFill>
                      </a:endParaRPr>
                    </a:p>
                    <a:p>
                      <a:pPr algn="ctr"/>
                      <a:endParaRPr lang="en-IN" dirty="0"/>
                    </a:p>
                  </a:txBody>
                  <a:tcPr anchor="b"/>
                </a:tc>
                <a:tc>
                  <a:txBody>
                    <a:bodyPr/>
                    <a:lstStyle/>
                    <a:p>
                      <a:pPr algn="ctr"/>
                      <a:endParaRPr lang="en-IN" dirty="0">
                        <a:solidFill>
                          <a:schemeClr val="bg1"/>
                        </a:solidFill>
                      </a:endParaRP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effectLst/>
                        </a:rPr>
                        <a:t>Data Accessibility</a:t>
                      </a:r>
                      <a:endParaRPr lang="en-US" b="1" dirty="0">
                        <a:latin typeface="Söhne"/>
                      </a:endParaRPr>
                    </a:p>
                  </a:txBody>
                  <a:tcPr anchor="b"/>
                </a:tc>
                <a:extLst>
                  <a:ext uri="{0D108BD9-81ED-4DB2-BD59-A6C34878D82A}">
                    <a16:rowId xmlns:a16="http://schemas.microsoft.com/office/drawing/2014/main" val="3274712348"/>
                  </a:ext>
                </a:extLst>
              </a:tr>
            </a:tbl>
          </a:graphicData>
        </a:graphic>
      </p:graphicFrame>
    </p:spTree>
    <p:extLst>
      <p:ext uri="{BB962C8B-B14F-4D97-AF65-F5344CB8AC3E}">
        <p14:creationId xmlns:p14="http://schemas.microsoft.com/office/powerpoint/2010/main" val="2578687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5D4442B-4D04-405F-8E4E-3D34BC817952}"/>
              </a:ext>
            </a:extLst>
          </p:cNvPr>
          <p:cNvPicPr>
            <a:picLocks noGrp="1" noChangeAspect="1"/>
          </p:cNvPicPr>
          <p:nvPr>
            <p:ph idx="1"/>
          </p:nvPr>
        </p:nvPicPr>
        <p:blipFill>
          <a:blip r:embed="rId2"/>
          <a:stretch>
            <a:fillRect/>
          </a:stretch>
        </p:blipFill>
        <p:spPr>
          <a:xfrm>
            <a:off x="2528636" y="2156"/>
            <a:ext cx="7134726" cy="6855844"/>
          </a:xfrm>
        </p:spPr>
      </p:pic>
      <p:sp>
        <p:nvSpPr>
          <p:cNvPr id="2" name="Title 1">
            <a:extLst>
              <a:ext uri="{FF2B5EF4-FFF2-40B4-BE49-F238E27FC236}">
                <a16:creationId xmlns:a16="http://schemas.microsoft.com/office/drawing/2014/main" id="{8C812BAA-C550-4F28-87C8-962B4FD7F68B}"/>
              </a:ext>
            </a:extLst>
          </p:cNvPr>
          <p:cNvSpPr>
            <a:spLocks noGrp="1"/>
          </p:cNvSpPr>
          <p:nvPr>
            <p:ph type="title"/>
          </p:nvPr>
        </p:nvSpPr>
        <p:spPr>
          <a:xfrm>
            <a:off x="705853" y="5105567"/>
            <a:ext cx="10515600" cy="1325563"/>
          </a:xfrm>
        </p:spPr>
        <p:txBody>
          <a:bodyPr>
            <a:normAutofit/>
          </a:bodyPr>
          <a:lstStyle/>
          <a:p>
            <a:pPr algn="ctr"/>
            <a:r>
              <a:rPr lang="en-US" sz="6600" b="1" dirty="0">
                <a:latin typeface="Segoe UI Black" panose="020B0A02040204020203" pitchFamily="34" charset="0"/>
                <a:ea typeface="Segoe UI Black" panose="020B0A02040204020203" pitchFamily="34" charset="0"/>
              </a:rPr>
              <a:t>SOLUTION</a:t>
            </a:r>
            <a:endParaRPr lang="en-IN" sz="6600" b="1" dirty="0">
              <a:latin typeface="Segoe UI Black" panose="020B0A02040204020203" pitchFamily="34" charset="0"/>
              <a:ea typeface="Segoe UI Black" panose="020B0A02040204020203" pitchFamily="34" charset="0"/>
            </a:endParaRPr>
          </a:p>
        </p:txBody>
      </p:sp>
    </p:spTree>
    <p:extLst>
      <p:ext uri="{BB962C8B-B14F-4D97-AF65-F5344CB8AC3E}">
        <p14:creationId xmlns:p14="http://schemas.microsoft.com/office/powerpoint/2010/main" val="3284790653"/>
      </p:ext>
    </p:extLst>
  </p:cSld>
  <p:clrMapOvr>
    <a:masterClrMapping/>
  </p:clrMapOvr>
  <mc:AlternateContent xmlns:mc="http://schemas.openxmlformats.org/markup-compatibility/2006" xmlns:p15="http://schemas.microsoft.com/office/powerpoint/2012/main">
    <mc:Choice Requires="p15">
      <p:transition spd="slow">
        <p15:prstTrans prst="fractur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DDCDE13-1F15-4A00-80ED-A69A59D16155}"/>
              </a:ext>
            </a:extLst>
          </p:cNvPr>
          <p:cNvSpPr/>
          <p:nvPr/>
        </p:nvSpPr>
        <p:spPr>
          <a:xfrm>
            <a:off x="0" y="0"/>
            <a:ext cx="12192000" cy="6858000"/>
          </a:xfrm>
          <a:custGeom>
            <a:avLst/>
            <a:gdLst/>
            <a:ahLst/>
            <a:cxnLst/>
            <a:rect l="l" t="t" r="r" b="b"/>
            <a:pathLst>
              <a:path w="12192000" h="6858000">
                <a:moveTo>
                  <a:pt x="5857043" y="3196303"/>
                </a:moveTo>
                <a:cubicBezTo>
                  <a:pt x="5913021" y="3196303"/>
                  <a:pt x="5957140" y="3220497"/>
                  <a:pt x="5989398" y="3268885"/>
                </a:cubicBezTo>
                <a:cubicBezTo>
                  <a:pt x="6021657" y="3317273"/>
                  <a:pt x="6037786" y="3383450"/>
                  <a:pt x="6037786" y="3467417"/>
                </a:cubicBezTo>
                <a:cubicBezTo>
                  <a:pt x="6037786" y="3521023"/>
                  <a:pt x="6029958" y="3567276"/>
                  <a:pt x="6014303" y="3606176"/>
                </a:cubicBezTo>
                <a:cubicBezTo>
                  <a:pt x="5998649" y="3645076"/>
                  <a:pt x="5976590" y="3674962"/>
                  <a:pt x="5948126" y="3695835"/>
                </a:cubicBezTo>
                <a:cubicBezTo>
                  <a:pt x="5919663" y="3716709"/>
                  <a:pt x="5887641" y="3727145"/>
                  <a:pt x="5852062" y="3727145"/>
                </a:cubicBezTo>
                <a:cubicBezTo>
                  <a:pt x="5793712" y="3727145"/>
                  <a:pt x="5747578" y="3703900"/>
                  <a:pt x="5713659" y="3657410"/>
                </a:cubicBezTo>
                <a:cubicBezTo>
                  <a:pt x="5679740" y="3610920"/>
                  <a:pt x="5662781" y="3546165"/>
                  <a:pt x="5662781" y="3463147"/>
                </a:cubicBezTo>
                <a:cubicBezTo>
                  <a:pt x="5662781" y="3378232"/>
                  <a:pt x="5679859" y="3312529"/>
                  <a:pt x="5714015" y="3266038"/>
                </a:cubicBezTo>
                <a:cubicBezTo>
                  <a:pt x="5748171" y="3219548"/>
                  <a:pt x="5795847" y="3196303"/>
                  <a:pt x="5857043" y="3196303"/>
                </a:cubicBezTo>
                <a:close/>
                <a:moveTo>
                  <a:pt x="2351843" y="3196303"/>
                </a:moveTo>
                <a:cubicBezTo>
                  <a:pt x="2407821" y="3196303"/>
                  <a:pt x="2451939" y="3220497"/>
                  <a:pt x="2484198" y="3268885"/>
                </a:cubicBezTo>
                <a:cubicBezTo>
                  <a:pt x="2516457" y="3317273"/>
                  <a:pt x="2532586" y="3383450"/>
                  <a:pt x="2532586" y="3467417"/>
                </a:cubicBezTo>
                <a:cubicBezTo>
                  <a:pt x="2532586" y="3521023"/>
                  <a:pt x="2524758" y="3567276"/>
                  <a:pt x="2509104" y="3606176"/>
                </a:cubicBezTo>
                <a:cubicBezTo>
                  <a:pt x="2493449" y="3645076"/>
                  <a:pt x="2471390" y="3674962"/>
                  <a:pt x="2442926" y="3695835"/>
                </a:cubicBezTo>
                <a:cubicBezTo>
                  <a:pt x="2414463" y="3716709"/>
                  <a:pt x="2382442" y="3727145"/>
                  <a:pt x="2346862" y="3727145"/>
                </a:cubicBezTo>
                <a:cubicBezTo>
                  <a:pt x="2288512" y="3727145"/>
                  <a:pt x="2242378" y="3703900"/>
                  <a:pt x="2208459" y="3657410"/>
                </a:cubicBezTo>
                <a:cubicBezTo>
                  <a:pt x="2174540" y="3610920"/>
                  <a:pt x="2157581" y="3546165"/>
                  <a:pt x="2157581" y="3463147"/>
                </a:cubicBezTo>
                <a:cubicBezTo>
                  <a:pt x="2157581" y="3378232"/>
                  <a:pt x="2174659" y="3312529"/>
                  <a:pt x="2208815" y="3266038"/>
                </a:cubicBezTo>
                <a:cubicBezTo>
                  <a:pt x="2242971" y="3219548"/>
                  <a:pt x="2290647" y="3196303"/>
                  <a:pt x="2351843" y="3196303"/>
                </a:cubicBezTo>
                <a:close/>
                <a:moveTo>
                  <a:pt x="4747996" y="3172109"/>
                </a:moveTo>
                <a:lnTo>
                  <a:pt x="4806345" y="3172109"/>
                </a:lnTo>
                <a:cubicBezTo>
                  <a:pt x="4853309" y="3172109"/>
                  <a:pt x="4888888" y="3182783"/>
                  <a:pt x="4913082" y="3204130"/>
                </a:cubicBezTo>
                <a:cubicBezTo>
                  <a:pt x="4937276" y="3225478"/>
                  <a:pt x="4949373" y="3257025"/>
                  <a:pt x="4949373" y="3298771"/>
                </a:cubicBezTo>
                <a:cubicBezTo>
                  <a:pt x="4949373" y="3382264"/>
                  <a:pt x="4905255" y="3424010"/>
                  <a:pt x="4817018" y="3424010"/>
                </a:cubicBezTo>
                <a:lnTo>
                  <a:pt x="4747996" y="3424010"/>
                </a:lnTo>
                <a:close/>
                <a:moveTo>
                  <a:pt x="9591541" y="2951518"/>
                </a:moveTo>
                <a:lnTo>
                  <a:pt x="9591541" y="3192034"/>
                </a:lnTo>
                <a:lnTo>
                  <a:pt x="9876885" y="3192034"/>
                </a:lnTo>
                <a:lnTo>
                  <a:pt x="9876885" y="3971930"/>
                </a:lnTo>
                <a:lnTo>
                  <a:pt x="10185713" y="3971930"/>
                </a:lnTo>
                <a:lnTo>
                  <a:pt x="10185713" y="3192034"/>
                </a:lnTo>
                <a:lnTo>
                  <a:pt x="10474616" y="3192034"/>
                </a:lnTo>
                <a:lnTo>
                  <a:pt x="10474616" y="2951518"/>
                </a:lnTo>
                <a:close/>
                <a:moveTo>
                  <a:pt x="8488715" y="2951518"/>
                </a:moveTo>
                <a:lnTo>
                  <a:pt x="8488715" y="3971930"/>
                </a:lnTo>
                <a:lnTo>
                  <a:pt x="8773349" y="3971930"/>
                </a:lnTo>
                <a:lnTo>
                  <a:pt x="8773349" y="3543556"/>
                </a:lnTo>
                <a:cubicBezTo>
                  <a:pt x="8773349" y="3480937"/>
                  <a:pt x="8771926" y="3424484"/>
                  <a:pt x="8769079" y="3374199"/>
                </a:cubicBezTo>
                <a:lnTo>
                  <a:pt x="8771926" y="3374199"/>
                </a:lnTo>
                <a:cubicBezTo>
                  <a:pt x="8789952" y="3405509"/>
                  <a:pt x="8813198" y="3440614"/>
                  <a:pt x="8841661" y="3479514"/>
                </a:cubicBezTo>
                <a:lnTo>
                  <a:pt x="9201723" y="3971930"/>
                </a:lnTo>
                <a:lnTo>
                  <a:pt x="9471413" y="3971930"/>
                </a:lnTo>
                <a:lnTo>
                  <a:pt x="9471413" y="2951518"/>
                </a:lnTo>
                <a:lnTo>
                  <a:pt x="9186779" y="2951518"/>
                </a:lnTo>
                <a:lnTo>
                  <a:pt x="9186779" y="3409067"/>
                </a:lnTo>
                <a:cubicBezTo>
                  <a:pt x="9186779" y="3460301"/>
                  <a:pt x="9188203" y="3496355"/>
                  <a:pt x="9191049" y="3517228"/>
                </a:cubicBezTo>
                <a:lnTo>
                  <a:pt x="9188203" y="3517228"/>
                </a:lnTo>
                <a:cubicBezTo>
                  <a:pt x="9185356" y="3510586"/>
                  <a:pt x="9181205" y="3502996"/>
                  <a:pt x="9175750" y="3494457"/>
                </a:cubicBezTo>
                <a:cubicBezTo>
                  <a:pt x="9170294" y="3485918"/>
                  <a:pt x="9164483" y="3477142"/>
                  <a:pt x="9158316" y="3468128"/>
                </a:cubicBezTo>
                <a:cubicBezTo>
                  <a:pt x="9152149" y="3459115"/>
                  <a:pt x="9145982" y="3450339"/>
                  <a:pt x="9139815" y="3441800"/>
                </a:cubicBezTo>
                <a:cubicBezTo>
                  <a:pt x="9133648" y="3433261"/>
                  <a:pt x="9128429" y="3425908"/>
                  <a:pt x="9124160" y="3419741"/>
                </a:cubicBezTo>
                <a:lnTo>
                  <a:pt x="8779041" y="2951518"/>
                </a:lnTo>
                <a:close/>
                <a:moveTo>
                  <a:pt x="7688615" y="2951518"/>
                </a:moveTo>
                <a:lnTo>
                  <a:pt x="7688615" y="3971930"/>
                </a:lnTo>
                <a:lnTo>
                  <a:pt x="8347542" y="3971930"/>
                </a:lnTo>
                <a:lnTo>
                  <a:pt x="8347542" y="3731415"/>
                </a:lnTo>
                <a:lnTo>
                  <a:pt x="7996019" y="3731415"/>
                </a:lnTo>
                <a:lnTo>
                  <a:pt x="7996019" y="3581270"/>
                </a:lnTo>
                <a:lnTo>
                  <a:pt x="8304135" y="3581270"/>
                </a:lnTo>
                <a:lnTo>
                  <a:pt x="8304135" y="3340755"/>
                </a:lnTo>
                <a:lnTo>
                  <a:pt x="7996019" y="3340755"/>
                </a:lnTo>
                <a:lnTo>
                  <a:pt x="7996019" y="3192034"/>
                </a:lnTo>
                <a:lnTo>
                  <a:pt x="8324060" y="3192034"/>
                </a:lnTo>
                <a:lnTo>
                  <a:pt x="8324060" y="2951518"/>
                </a:lnTo>
                <a:close/>
                <a:moveTo>
                  <a:pt x="6507515" y="2951518"/>
                </a:moveTo>
                <a:lnTo>
                  <a:pt x="6507515" y="3971930"/>
                </a:lnTo>
                <a:lnTo>
                  <a:pt x="6792149" y="3971930"/>
                </a:lnTo>
                <a:lnTo>
                  <a:pt x="6792149" y="3543556"/>
                </a:lnTo>
                <a:cubicBezTo>
                  <a:pt x="6792149" y="3480937"/>
                  <a:pt x="6790726" y="3424484"/>
                  <a:pt x="6787880" y="3374199"/>
                </a:cubicBezTo>
                <a:lnTo>
                  <a:pt x="6790726" y="3374199"/>
                </a:lnTo>
                <a:cubicBezTo>
                  <a:pt x="6808753" y="3405509"/>
                  <a:pt x="6831998" y="3440614"/>
                  <a:pt x="6860461" y="3479514"/>
                </a:cubicBezTo>
                <a:lnTo>
                  <a:pt x="7220523" y="3971930"/>
                </a:lnTo>
                <a:lnTo>
                  <a:pt x="7490213" y="3971930"/>
                </a:lnTo>
                <a:lnTo>
                  <a:pt x="7490213" y="2951518"/>
                </a:lnTo>
                <a:lnTo>
                  <a:pt x="7205580" y="2951518"/>
                </a:lnTo>
                <a:lnTo>
                  <a:pt x="7205580" y="3409067"/>
                </a:lnTo>
                <a:cubicBezTo>
                  <a:pt x="7205580" y="3460301"/>
                  <a:pt x="7207003" y="3496355"/>
                  <a:pt x="7209849" y="3517228"/>
                </a:cubicBezTo>
                <a:lnTo>
                  <a:pt x="7207003" y="3517228"/>
                </a:lnTo>
                <a:cubicBezTo>
                  <a:pt x="7204156" y="3510586"/>
                  <a:pt x="7200005" y="3502996"/>
                  <a:pt x="7194550" y="3494457"/>
                </a:cubicBezTo>
                <a:cubicBezTo>
                  <a:pt x="7189095" y="3485918"/>
                  <a:pt x="7183283" y="3477142"/>
                  <a:pt x="7177116" y="3468128"/>
                </a:cubicBezTo>
                <a:cubicBezTo>
                  <a:pt x="7170949" y="3459115"/>
                  <a:pt x="7164782" y="3450339"/>
                  <a:pt x="7158615" y="3441800"/>
                </a:cubicBezTo>
                <a:cubicBezTo>
                  <a:pt x="7152448" y="3433261"/>
                  <a:pt x="7147230" y="3425908"/>
                  <a:pt x="7142960" y="3419741"/>
                </a:cubicBezTo>
                <a:lnTo>
                  <a:pt x="6797842" y="2951518"/>
                </a:lnTo>
                <a:close/>
                <a:moveTo>
                  <a:pt x="4440590" y="2951518"/>
                </a:moveTo>
                <a:lnTo>
                  <a:pt x="4440590" y="3971930"/>
                </a:lnTo>
                <a:lnTo>
                  <a:pt x="4747996" y="3971930"/>
                </a:lnTo>
                <a:lnTo>
                  <a:pt x="4747996" y="3643890"/>
                </a:lnTo>
                <a:lnTo>
                  <a:pt x="4841924" y="3643890"/>
                </a:lnTo>
                <a:cubicBezTo>
                  <a:pt x="4928737" y="3643890"/>
                  <a:pt x="5004877" y="3629065"/>
                  <a:pt x="5070343" y="3599416"/>
                </a:cubicBezTo>
                <a:cubicBezTo>
                  <a:pt x="5135808" y="3569766"/>
                  <a:pt x="5186212" y="3527901"/>
                  <a:pt x="5221554" y="3473821"/>
                </a:cubicBezTo>
                <a:cubicBezTo>
                  <a:pt x="5256896" y="3419741"/>
                  <a:pt x="5274567" y="3357833"/>
                  <a:pt x="5274567" y="3288097"/>
                </a:cubicBezTo>
                <a:cubicBezTo>
                  <a:pt x="5274567" y="3172821"/>
                  <a:pt x="5241241" y="3087905"/>
                  <a:pt x="5174590" y="3033350"/>
                </a:cubicBezTo>
                <a:cubicBezTo>
                  <a:pt x="5107938" y="2978796"/>
                  <a:pt x="5002742" y="2951518"/>
                  <a:pt x="4859002" y="2951518"/>
                </a:cubicBezTo>
                <a:close/>
                <a:moveTo>
                  <a:pt x="3002315" y="2951518"/>
                </a:moveTo>
                <a:lnTo>
                  <a:pt x="3002315" y="3971930"/>
                </a:lnTo>
                <a:lnTo>
                  <a:pt x="3272006" y="3971930"/>
                </a:lnTo>
                <a:lnTo>
                  <a:pt x="3272006" y="3490899"/>
                </a:lnTo>
                <a:cubicBezTo>
                  <a:pt x="3272006" y="3451050"/>
                  <a:pt x="3268685" y="3351429"/>
                  <a:pt x="3262044" y="3192034"/>
                </a:cubicBezTo>
                <a:lnTo>
                  <a:pt x="3270582" y="3192034"/>
                </a:lnTo>
                <a:cubicBezTo>
                  <a:pt x="3288610" y="3292604"/>
                  <a:pt x="3299757" y="3350480"/>
                  <a:pt x="3304027" y="3365660"/>
                </a:cubicBezTo>
                <a:lnTo>
                  <a:pt x="3461288" y="3971930"/>
                </a:lnTo>
                <a:lnTo>
                  <a:pt x="3750191" y="3971930"/>
                </a:lnTo>
                <a:lnTo>
                  <a:pt x="3900335" y="3358544"/>
                </a:lnTo>
                <a:cubicBezTo>
                  <a:pt x="3908400" y="3327709"/>
                  <a:pt x="3920022" y="3272205"/>
                  <a:pt x="3935203" y="3192034"/>
                </a:cubicBezTo>
                <a:lnTo>
                  <a:pt x="3943742" y="3192034"/>
                </a:lnTo>
                <a:lnTo>
                  <a:pt x="3941607" y="3238998"/>
                </a:lnTo>
                <a:cubicBezTo>
                  <a:pt x="3938286" y="3302092"/>
                  <a:pt x="3936626" y="3359967"/>
                  <a:pt x="3936626" y="3412625"/>
                </a:cubicBezTo>
                <a:lnTo>
                  <a:pt x="3936626" y="3971930"/>
                </a:lnTo>
                <a:lnTo>
                  <a:pt x="4239761" y="3971930"/>
                </a:lnTo>
                <a:lnTo>
                  <a:pt x="4239761" y="2951518"/>
                </a:lnTo>
                <a:lnTo>
                  <a:pt x="3786481" y="2951518"/>
                </a:lnTo>
                <a:lnTo>
                  <a:pt x="3655550" y="3502996"/>
                </a:lnTo>
                <a:cubicBezTo>
                  <a:pt x="3644165" y="3561820"/>
                  <a:pt x="3635863" y="3612817"/>
                  <a:pt x="3630644" y="3655987"/>
                </a:cubicBezTo>
                <a:lnTo>
                  <a:pt x="3626375" y="3655987"/>
                </a:lnTo>
                <a:cubicBezTo>
                  <a:pt x="3624952" y="3637011"/>
                  <a:pt x="3621513" y="3610089"/>
                  <a:pt x="3616057" y="3575222"/>
                </a:cubicBezTo>
                <a:cubicBezTo>
                  <a:pt x="3610601" y="3540354"/>
                  <a:pt x="3606213" y="3517228"/>
                  <a:pt x="3602893" y="3505842"/>
                </a:cubicBezTo>
                <a:lnTo>
                  <a:pt x="3462711" y="2951518"/>
                </a:lnTo>
                <a:close/>
                <a:moveTo>
                  <a:pt x="10965898" y="2934440"/>
                </a:moveTo>
                <a:cubicBezTo>
                  <a:pt x="10839710" y="2934440"/>
                  <a:pt x="10739140" y="2963971"/>
                  <a:pt x="10664186" y="3023032"/>
                </a:cubicBezTo>
                <a:cubicBezTo>
                  <a:pt x="10589233" y="3082094"/>
                  <a:pt x="10551757" y="3160961"/>
                  <a:pt x="10551757" y="3259634"/>
                </a:cubicBezTo>
                <a:cubicBezTo>
                  <a:pt x="10551757" y="3400528"/>
                  <a:pt x="10633825" y="3502522"/>
                  <a:pt x="10797964" y="3565615"/>
                </a:cubicBezTo>
                <a:cubicBezTo>
                  <a:pt x="10848724" y="3584591"/>
                  <a:pt x="10883473" y="3599534"/>
                  <a:pt x="10902211" y="3610445"/>
                </a:cubicBezTo>
                <a:cubicBezTo>
                  <a:pt x="10920950" y="3621356"/>
                  <a:pt x="10934944" y="3633097"/>
                  <a:pt x="10944195" y="3645669"/>
                </a:cubicBezTo>
                <a:cubicBezTo>
                  <a:pt x="10953445" y="3658240"/>
                  <a:pt x="10958071" y="3672827"/>
                  <a:pt x="10958071" y="3689431"/>
                </a:cubicBezTo>
                <a:cubicBezTo>
                  <a:pt x="10958071" y="3712676"/>
                  <a:pt x="10948820" y="3730347"/>
                  <a:pt x="10930319" y="3742444"/>
                </a:cubicBezTo>
                <a:cubicBezTo>
                  <a:pt x="10911818" y="3754541"/>
                  <a:pt x="10885726" y="3760590"/>
                  <a:pt x="10852045" y="3760590"/>
                </a:cubicBezTo>
                <a:cubicBezTo>
                  <a:pt x="10807452" y="3760590"/>
                  <a:pt x="10759301" y="3750983"/>
                  <a:pt x="10707593" y="3731770"/>
                </a:cubicBezTo>
                <a:cubicBezTo>
                  <a:pt x="10655884" y="3712558"/>
                  <a:pt x="10608684" y="3687296"/>
                  <a:pt x="10565989" y="3655987"/>
                </a:cubicBezTo>
                <a:lnTo>
                  <a:pt x="10565989" y="3935639"/>
                </a:lnTo>
                <a:cubicBezTo>
                  <a:pt x="10654698" y="3971693"/>
                  <a:pt x="10752423" y="3989720"/>
                  <a:pt x="10859160" y="3989720"/>
                </a:cubicBezTo>
                <a:cubicBezTo>
                  <a:pt x="10951192" y="3989720"/>
                  <a:pt x="11029941" y="3977386"/>
                  <a:pt x="11095406" y="3952717"/>
                </a:cubicBezTo>
                <a:cubicBezTo>
                  <a:pt x="11160872" y="3928049"/>
                  <a:pt x="11211751" y="3890572"/>
                  <a:pt x="11248041" y="3840287"/>
                </a:cubicBezTo>
                <a:cubicBezTo>
                  <a:pt x="11284332" y="3790002"/>
                  <a:pt x="11302478" y="3730940"/>
                  <a:pt x="11302478" y="3663103"/>
                </a:cubicBezTo>
                <a:cubicBezTo>
                  <a:pt x="11302478" y="3593367"/>
                  <a:pt x="11280537" y="3533120"/>
                  <a:pt x="11236656" y="3482360"/>
                </a:cubicBezTo>
                <a:cubicBezTo>
                  <a:pt x="11192775" y="3431600"/>
                  <a:pt x="11117940" y="3384873"/>
                  <a:pt x="11012151" y="3342178"/>
                </a:cubicBezTo>
                <a:cubicBezTo>
                  <a:pt x="10958545" y="3319882"/>
                  <a:pt x="10923322" y="3301736"/>
                  <a:pt x="10906481" y="3287742"/>
                </a:cubicBezTo>
                <a:cubicBezTo>
                  <a:pt x="10889640" y="3273747"/>
                  <a:pt x="10881220" y="3256076"/>
                  <a:pt x="10881220" y="3234729"/>
                </a:cubicBezTo>
                <a:cubicBezTo>
                  <a:pt x="10881220" y="3212432"/>
                  <a:pt x="10891656" y="3194880"/>
                  <a:pt x="10912529" y="3182071"/>
                </a:cubicBezTo>
                <a:cubicBezTo>
                  <a:pt x="10933402" y="3169263"/>
                  <a:pt x="10960917" y="3162859"/>
                  <a:pt x="10995073" y="3162859"/>
                </a:cubicBezTo>
                <a:cubicBezTo>
                  <a:pt x="11078091" y="3162859"/>
                  <a:pt x="11162533" y="3186341"/>
                  <a:pt x="11248397" y="3233306"/>
                </a:cubicBezTo>
                <a:lnTo>
                  <a:pt x="11248397" y="2973577"/>
                </a:lnTo>
                <a:cubicBezTo>
                  <a:pt x="11204279" y="2961717"/>
                  <a:pt x="11170004" y="2953653"/>
                  <a:pt x="11145573" y="2949383"/>
                </a:cubicBezTo>
                <a:cubicBezTo>
                  <a:pt x="11121142" y="2945114"/>
                  <a:pt x="11093983" y="2941556"/>
                  <a:pt x="11064097" y="2938710"/>
                </a:cubicBezTo>
                <a:cubicBezTo>
                  <a:pt x="11034210" y="2935863"/>
                  <a:pt x="11001477" y="2934440"/>
                  <a:pt x="10965898" y="2934440"/>
                </a:cubicBezTo>
                <a:close/>
                <a:moveTo>
                  <a:pt x="5859890" y="2934440"/>
                </a:moveTo>
                <a:cubicBezTo>
                  <a:pt x="5758370" y="2934440"/>
                  <a:pt x="5667762" y="2957092"/>
                  <a:pt x="5588065" y="3002396"/>
                </a:cubicBezTo>
                <a:cubicBezTo>
                  <a:pt x="5508367" y="3047701"/>
                  <a:pt x="5446459" y="3111862"/>
                  <a:pt x="5402341" y="3194880"/>
                </a:cubicBezTo>
                <a:cubicBezTo>
                  <a:pt x="5358223" y="3277898"/>
                  <a:pt x="5336163" y="3371353"/>
                  <a:pt x="5336163" y="3475244"/>
                </a:cubicBezTo>
                <a:cubicBezTo>
                  <a:pt x="5336163" y="3574392"/>
                  <a:pt x="5357985" y="3663221"/>
                  <a:pt x="5401629" y="3741733"/>
                </a:cubicBezTo>
                <a:cubicBezTo>
                  <a:pt x="5445273" y="3820244"/>
                  <a:pt x="5506351" y="3881203"/>
                  <a:pt x="5584862" y="3924610"/>
                </a:cubicBezTo>
                <a:cubicBezTo>
                  <a:pt x="5663374" y="3968016"/>
                  <a:pt x="5750543" y="3989720"/>
                  <a:pt x="5846370" y="3989720"/>
                </a:cubicBezTo>
                <a:cubicBezTo>
                  <a:pt x="5944568" y="3989720"/>
                  <a:pt x="6033280" y="3967305"/>
                  <a:pt x="6112502" y="3922475"/>
                </a:cubicBezTo>
                <a:cubicBezTo>
                  <a:pt x="6191725" y="3877645"/>
                  <a:pt x="6253396" y="3814789"/>
                  <a:pt x="6297514" y="3733905"/>
                </a:cubicBezTo>
                <a:cubicBezTo>
                  <a:pt x="6341632" y="3653022"/>
                  <a:pt x="6363691" y="3561346"/>
                  <a:pt x="6363691" y="3458878"/>
                </a:cubicBezTo>
                <a:cubicBezTo>
                  <a:pt x="6363691" y="3356884"/>
                  <a:pt x="6342700" y="3265683"/>
                  <a:pt x="6300716" y="3185274"/>
                </a:cubicBezTo>
                <a:cubicBezTo>
                  <a:pt x="6258733" y="3104864"/>
                  <a:pt x="6199197" y="3042957"/>
                  <a:pt x="6122109" y="2999550"/>
                </a:cubicBezTo>
                <a:cubicBezTo>
                  <a:pt x="6045020" y="2956143"/>
                  <a:pt x="5957614" y="2934440"/>
                  <a:pt x="5859890" y="2934440"/>
                </a:cubicBezTo>
                <a:close/>
                <a:moveTo>
                  <a:pt x="2354690" y="2934440"/>
                </a:moveTo>
                <a:cubicBezTo>
                  <a:pt x="2253170" y="2934440"/>
                  <a:pt x="2162562" y="2957092"/>
                  <a:pt x="2082864" y="3002396"/>
                </a:cubicBezTo>
                <a:cubicBezTo>
                  <a:pt x="2003167" y="3047701"/>
                  <a:pt x="1941259" y="3111862"/>
                  <a:pt x="1897141" y="3194880"/>
                </a:cubicBezTo>
                <a:cubicBezTo>
                  <a:pt x="1853023" y="3277898"/>
                  <a:pt x="1830964" y="3371353"/>
                  <a:pt x="1830964" y="3475244"/>
                </a:cubicBezTo>
                <a:cubicBezTo>
                  <a:pt x="1830964" y="3574392"/>
                  <a:pt x="1852785" y="3663221"/>
                  <a:pt x="1896429" y="3741733"/>
                </a:cubicBezTo>
                <a:cubicBezTo>
                  <a:pt x="1940073" y="3820244"/>
                  <a:pt x="2001151" y="3881203"/>
                  <a:pt x="2079662" y="3924610"/>
                </a:cubicBezTo>
                <a:cubicBezTo>
                  <a:pt x="2158174" y="3968016"/>
                  <a:pt x="2245343" y="3989720"/>
                  <a:pt x="2341170" y="3989720"/>
                </a:cubicBezTo>
                <a:cubicBezTo>
                  <a:pt x="2439368" y="3989720"/>
                  <a:pt x="2528079" y="3967305"/>
                  <a:pt x="2607302" y="3922475"/>
                </a:cubicBezTo>
                <a:cubicBezTo>
                  <a:pt x="2686525" y="3877645"/>
                  <a:pt x="2748196" y="3814789"/>
                  <a:pt x="2792315" y="3733905"/>
                </a:cubicBezTo>
                <a:cubicBezTo>
                  <a:pt x="2836432" y="3653022"/>
                  <a:pt x="2858492" y="3561346"/>
                  <a:pt x="2858492" y="3458878"/>
                </a:cubicBezTo>
                <a:cubicBezTo>
                  <a:pt x="2858492" y="3356884"/>
                  <a:pt x="2837500" y="3265683"/>
                  <a:pt x="2795516" y="3185274"/>
                </a:cubicBezTo>
                <a:cubicBezTo>
                  <a:pt x="2753533" y="3104864"/>
                  <a:pt x="2693997" y="3042957"/>
                  <a:pt x="2616909" y="2999550"/>
                </a:cubicBezTo>
                <a:cubicBezTo>
                  <a:pt x="2539821" y="2956143"/>
                  <a:pt x="2452414" y="2934440"/>
                  <a:pt x="2354690" y="2934440"/>
                </a:cubicBezTo>
                <a:close/>
                <a:moveTo>
                  <a:pt x="1476581" y="2934440"/>
                </a:moveTo>
                <a:cubicBezTo>
                  <a:pt x="1366048" y="2934440"/>
                  <a:pt x="1268323" y="2957329"/>
                  <a:pt x="1183408" y="3003108"/>
                </a:cubicBezTo>
                <a:cubicBezTo>
                  <a:pt x="1098492" y="3048886"/>
                  <a:pt x="1032789" y="3113759"/>
                  <a:pt x="986299" y="3197726"/>
                </a:cubicBezTo>
                <a:cubicBezTo>
                  <a:pt x="939809" y="3281693"/>
                  <a:pt x="916563" y="3377520"/>
                  <a:pt x="916563" y="3485206"/>
                </a:cubicBezTo>
                <a:cubicBezTo>
                  <a:pt x="916563" y="3585303"/>
                  <a:pt x="937318" y="3673658"/>
                  <a:pt x="978827" y="3750272"/>
                </a:cubicBezTo>
                <a:cubicBezTo>
                  <a:pt x="1020336" y="3826886"/>
                  <a:pt x="1080465" y="3885947"/>
                  <a:pt x="1159214" y="3927456"/>
                </a:cubicBezTo>
                <a:cubicBezTo>
                  <a:pt x="1237962" y="3968965"/>
                  <a:pt x="1331654" y="3989720"/>
                  <a:pt x="1440290" y="3989720"/>
                </a:cubicBezTo>
                <a:cubicBezTo>
                  <a:pt x="1550823" y="3989720"/>
                  <a:pt x="1648310" y="3974539"/>
                  <a:pt x="1732751" y="3944178"/>
                </a:cubicBezTo>
                <a:lnTo>
                  <a:pt x="1732751" y="3670218"/>
                </a:lnTo>
                <a:cubicBezTo>
                  <a:pt x="1656849" y="3708170"/>
                  <a:pt x="1581658" y="3727145"/>
                  <a:pt x="1507179" y="3727145"/>
                </a:cubicBezTo>
                <a:cubicBezTo>
                  <a:pt x="1426533" y="3727145"/>
                  <a:pt x="1362134" y="3703544"/>
                  <a:pt x="1313984" y="3656342"/>
                </a:cubicBezTo>
                <a:cubicBezTo>
                  <a:pt x="1265833" y="3609141"/>
                  <a:pt x="1241758" y="3544742"/>
                  <a:pt x="1241758" y="3463147"/>
                </a:cubicBezTo>
                <a:cubicBezTo>
                  <a:pt x="1241758" y="3381078"/>
                  <a:pt x="1265833" y="3316086"/>
                  <a:pt x="1313984" y="3268173"/>
                </a:cubicBezTo>
                <a:cubicBezTo>
                  <a:pt x="1362134" y="3220260"/>
                  <a:pt x="1427955" y="3196303"/>
                  <a:pt x="1511448" y="3196303"/>
                </a:cubicBezTo>
                <a:cubicBezTo>
                  <a:pt x="1551771" y="3196303"/>
                  <a:pt x="1591620" y="3201047"/>
                  <a:pt x="1630994" y="3210535"/>
                </a:cubicBezTo>
                <a:cubicBezTo>
                  <a:pt x="1670369" y="3220023"/>
                  <a:pt x="1704288" y="3233306"/>
                  <a:pt x="1732751" y="3250383"/>
                </a:cubicBezTo>
                <a:lnTo>
                  <a:pt x="1732751" y="2966461"/>
                </a:lnTo>
                <a:cubicBezTo>
                  <a:pt x="1650207" y="2945114"/>
                  <a:pt x="1564817" y="2934440"/>
                  <a:pt x="1476581" y="2934440"/>
                </a:cubicBezTo>
                <a:close/>
                <a:moveTo>
                  <a:pt x="0" y="0"/>
                </a:moveTo>
                <a:lnTo>
                  <a:pt x="12192000" y="0"/>
                </a:lnTo>
                <a:lnTo>
                  <a:pt x="12192000" y="6858000"/>
                </a:lnTo>
                <a:lnTo>
                  <a:pt x="0" y="6858000"/>
                </a:lnTo>
                <a:close/>
              </a:path>
            </a:pathLst>
          </a:cu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Tree>
    <p:extLst>
      <p:ext uri="{BB962C8B-B14F-4D97-AF65-F5344CB8AC3E}">
        <p14:creationId xmlns:p14="http://schemas.microsoft.com/office/powerpoint/2010/main" val="718763241"/>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0CD589B-B147-4090-B4BE-3327031C525E}"/>
              </a:ext>
            </a:extLst>
          </p:cNvPr>
          <p:cNvSpPr/>
          <p:nvPr/>
        </p:nvSpPr>
        <p:spPr>
          <a:xfrm>
            <a:off x="1705331" y="0"/>
            <a:ext cx="3200400" cy="68580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34B3199C-D86B-4EEE-BF09-3EE2A9117CC1}"/>
              </a:ext>
            </a:extLst>
          </p:cNvPr>
          <p:cNvSpPr/>
          <p:nvPr/>
        </p:nvSpPr>
        <p:spPr>
          <a:xfrm>
            <a:off x="1527531" y="1581209"/>
            <a:ext cx="3581400" cy="713542"/>
          </a:xfrm>
          <a:prstGeom prst="rect">
            <a:avLst/>
          </a:prstGeom>
          <a:ln>
            <a:solidFill>
              <a:srgbClr val="002060"/>
            </a:solidFill>
          </a:ln>
          <a:scene3d>
            <a:camera prst="perspectiveBelow"/>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extBox 2">
            <a:extLst>
              <a:ext uri="{FF2B5EF4-FFF2-40B4-BE49-F238E27FC236}">
                <a16:creationId xmlns:a16="http://schemas.microsoft.com/office/drawing/2014/main" id="{64C93240-914F-41BC-9161-0D16BCDBE173}"/>
              </a:ext>
            </a:extLst>
          </p:cNvPr>
          <p:cNvSpPr txBox="1"/>
          <p:nvPr/>
        </p:nvSpPr>
        <p:spPr>
          <a:xfrm>
            <a:off x="1609602" y="618351"/>
            <a:ext cx="3499329" cy="584775"/>
          </a:xfrm>
          <a:prstGeom prst="rect">
            <a:avLst/>
          </a:prstGeom>
          <a:noFill/>
        </p:spPr>
        <p:txBody>
          <a:bodyPr wrap="square" rtlCol="0">
            <a:spAutoFit/>
          </a:bodyPr>
          <a:lstStyle/>
          <a:p>
            <a:pPr algn="ctr"/>
            <a:r>
              <a:rPr lang="en-US" sz="3200" b="1" dirty="0">
                <a:solidFill>
                  <a:schemeClr val="bg1"/>
                </a:solidFill>
                <a:latin typeface="Arial Black" panose="020B0A04020102020204" pitchFamily="34" charset="0"/>
              </a:rPr>
              <a:t>Components</a:t>
            </a:r>
            <a:endParaRPr lang="en-IN" sz="3200" b="1" dirty="0">
              <a:solidFill>
                <a:schemeClr val="bg1"/>
              </a:solidFill>
              <a:latin typeface="Arial Black" panose="020B0A04020102020204" pitchFamily="34" charset="0"/>
            </a:endParaRPr>
          </a:p>
        </p:txBody>
      </p:sp>
      <p:sp>
        <p:nvSpPr>
          <p:cNvPr id="4" name="TextBox 3">
            <a:extLst>
              <a:ext uri="{FF2B5EF4-FFF2-40B4-BE49-F238E27FC236}">
                <a16:creationId xmlns:a16="http://schemas.microsoft.com/office/drawing/2014/main" id="{7627522A-5D1F-4699-9D16-F15CBD0569DF}"/>
              </a:ext>
            </a:extLst>
          </p:cNvPr>
          <p:cNvSpPr txBox="1"/>
          <p:nvPr/>
        </p:nvSpPr>
        <p:spPr>
          <a:xfrm>
            <a:off x="1705331" y="1646020"/>
            <a:ext cx="3200400" cy="584775"/>
          </a:xfrm>
          <a:prstGeom prst="rect">
            <a:avLst/>
          </a:prstGeom>
          <a:noFill/>
        </p:spPr>
        <p:txBody>
          <a:bodyPr wrap="square" rtlCol="0">
            <a:spAutoFit/>
          </a:bodyPr>
          <a:lstStyle/>
          <a:p>
            <a:pPr algn="ctr"/>
            <a:r>
              <a:rPr lang="en-US" sz="3200" b="1" dirty="0">
                <a:solidFill>
                  <a:schemeClr val="bg1"/>
                </a:solidFill>
                <a:latin typeface="Arial Black" panose="020B0A04020102020204" pitchFamily="34" charset="0"/>
              </a:rPr>
              <a:t>TDS Sensor</a:t>
            </a:r>
            <a:endParaRPr lang="en-IN" sz="3200" b="1" dirty="0">
              <a:solidFill>
                <a:schemeClr val="bg1"/>
              </a:solidFill>
              <a:latin typeface="Arial Black" panose="020B0A04020102020204" pitchFamily="34" charset="0"/>
            </a:endParaRPr>
          </a:p>
        </p:txBody>
      </p:sp>
      <p:sp>
        <p:nvSpPr>
          <p:cNvPr id="5" name="TextBox 4">
            <a:extLst>
              <a:ext uri="{FF2B5EF4-FFF2-40B4-BE49-F238E27FC236}">
                <a16:creationId xmlns:a16="http://schemas.microsoft.com/office/drawing/2014/main" id="{54BAE1A2-56C7-4D56-887F-90C3535CFCBA}"/>
              </a:ext>
            </a:extLst>
          </p:cNvPr>
          <p:cNvSpPr txBox="1"/>
          <p:nvPr/>
        </p:nvSpPr>
        <p:spPr>
          <a:xfrm>
            <a:off x="1718031" y="2466143"/>
            <a:ext cx="3200400" cy="584775"/>
          </a:xfrm>
          <a:prstGeom prst="rect">
            <a:avLst/>
          </a:prstGeom>
          <a:noFill/>
        </p:spPr>
        <p:txBody>
          <a:bodyPr wrap="square" rtlCol="0">
            <a:spAutoFit/>
          </a:bodyPr>
          <a:lstStyle/>
          <a:p>
            <a:pPr algn="ctr"/>
            <a:r>
              <a:rPr lang="en-US" sz="3200" b="1" dirty="0">
                <a:solidFill>
                  <a:schemeClr val="bg1">
                    <a:lumMod val="65000"/>
                  </a:schemeClr>
                </a:solidFill>
                <a:latin typeface="Arial Black" panose="020B0A04020102020204" pitchFamily="34" charset="0"/>
              </a:rPr>
              <a:t>DS18B20WP</a:t>
            </a:r>
            <a:endParaRPr lang="en-IN" sz="3200" b="1" dirty="0">
              <a:solidFill>
                <a:schemeClr val="bg1">
                  <a:lumMod val="65000"/>
                </a:schemeClr>
              </a:solidFill>
              <a:latin typeface="Arial Black" panose="020B0A04020102020204" pitchFamily="34" charset="0"/>
            </a:endParaRPr>
          </a:p>
        </p:txBody>
      </p:sp>
      <p:sp>
        <p:nvSpPr>
          <p:cNvPr id="6" name="TextBox 5">
            <a:extLst>
              <a:ext uri="{FF2B5EF4-FFF2-40B4-BE49-F238E27FC236}">
                <a16:creationId xmlns:a16="http://schemas.microsoft.com/office/drawing/2014/main" id="{01997BCD-C216-4C1A-84EA-861D7B4FCF8C}"/>
              </a:ext>
            </a:extLst>
          </p:cNvPr>
          <p:cNvSpPr txBox="1"/>
          <p:nvPr/>
        </p:nvSpPr>
        <p:spPr>
          <a:xfrm>
            <a:off x="1705331" y="3393700"/>
            <a:ext cx="3200400" cy="584775"/>
          </a:xfrm>
          <a:prstGeom prst="rect">
            <a:avLst/>
          </a:prstGeom>
          <a:noFill/>
        </p:spPr>
        <p:txBody>
          <a:bodyPr wrap="square" rtlCol="0">
            <a:spAutoFit/>
          </a:bodyPr>
          <a:lstStyle/>
          <a:p>
            <a:pPr algn="ctr"/>
            <a:r>
              <a:rPr lang="en-US" sz="3200" b="1" dirty="0">
                <a:solidFill>
                  <a:schemeClr val="bg1">
                    <a:lumMod val="65000"/>
                  </a:schemeClr>
                </a:solidFill>
                <a:latin typeface="Arial Black" panose="020B0A04020102020204" pitchFamily="34" charset="0"/>
              </a:rPr>
              <a:t>HC-SR04</a:t>
            </a:r>
            <a:endParaRPr lang="en-IN" sz="3200" b="1" dirty="0">
              <a:solidFill>
                <a:schemeClr val="bg1">
                  <a:lumMod val="65000"/>
                </a:schemeClr>
              </a:solidFill>
              <a:latin typeface="Arial Black" panose="020B0A04020102020204" pitchFamily="34" charset="0"/>
            </a:endParaRPr>
          </a:p>
        </p:txBody>
      </p:sp>
      <p:sp>
        <p:nvSpPr>
          <p:cNvPr id="7" name="TextBox 6">
            <a:extLst>
              <a:ext uri="{FF2B5EF4-FFF2-40B4-BE49-F238E27FC236}">
                <a16:creationId xmlns:a16="http://schemas.microsoft.com/office/drawing/2014/main" id="{2C7D3545-5C94-4BEE-89BC-A7340FED2EED}"/>
              </a:ext>
            </a:extLst>
          </p:cNvPr>
          <p:cNvSpPr txBox="1"/>
          <p:nvPr/>
        </p:nvSpPr>
        <p:spPr>
          <a:xfrm>
            <a:off x="1705331" y="4321257"/>
            <a:ext cx="3200400" cy="584775"/>
          </a:xfrm>
          <a:prstGeom prst="rect">
            <a:avLst/>
          </a:prstGeom>
          <a:noFill/>
        </p:spPr>
        <p:txBody>
          <a:bodyPr wrap="square" rtlCol="0">
            <a:spAutoFit/>
          </a:bodyPr>
          <a:lstStyle/>
          <a:p>
            <a:pPr algn="ctr"/>
            <a:r>
              <a:rPr lang="en-US" sz="3200" b="1" dirty="0">
                <a:solidFill>
                  <a:schemeClr val="bg1">
                    <a:lumMod val="65000"/>
                  </a:schemeClr>
                </a:solidFill>
                <a:latin typeface="Arial Black" panose="020B0A04020102020204" pitchFamily="34" charset="0"/>
              </a:rPr>
              <a:t>ESP32</a:t>
            </a:r>
            <a:endParaRPr lang="en-IN" sz="3200" b="1" dirty="0">
              <a:solidFill>
                <a:schemeClr val="bg1">
                  <a:lumMod val="65000"/>
                </a:schemeClr>
              </a:solidFill>
              <a:latin typeface="Arial Black" panose="020B0A04020102020204" pitchFamily="34" charset="0"/>
            </a:endParaRPr>
          </a:p>
        </p:txBody>
      </p:sp>
      <p:sp>
        <p:nvSpPr>
          <p:cNvPr id="8" name="TextBox 7">
            <a:extLst>
              <a:ext uri="{FF2B5EF4-FFF2-40B4-BE49-F238E27FC236}">
                <a16:creationId xmlns:a16="http://schemas.microsoft.com/office/drawing/2014/main" id="{A4CD2234-8F14-4FB1-8514-FE9C19E38A06}"/>
              </a:ext>
            </a:extLst>
          </p:cNvPr>
          <p:cNvSpPr txBox="1"/>
          <p:nvPr/>
        </p:nvSpPr>
        <p:spPr>
          <a:xfrm>
            <a:off x="1705331" y="5156540"/>
            <a:ext cx="3200400" cy="584775"/>
          </a:xfrm>
          <a:prstGeom prst="rect">
            <a:avLst/>
          </a:prstGeom>
          <a:noFill/>
        </p:spPr>
        <p:txBody>
          <a:bodyPr wrap="square" rtlCol="0">
            <a:spAutoFit/>
          </a:bodyPr>
          <a:lstStyle/>
          <a:p>
            <a:pPr algn="ctr"/>
            <a:r>
              <a:rPr lang="en-US" sz="3200" b="1" dirty="0">
                <a:solidFill>
                  <a:schemeClr val="bg1">
                    <a:lumMod val="65000"/>
                  </a:schemeClr>
                </a:solidFill>
                <a:latin typeface="Arial Black" panose="020B0A04020102020204" pitchFamily="34" charset="0"/>
              </a:rPr>
              <a:t>Other things</a:t>
            </a:r>
            <a:endParaRPr lang="en-IN" sz="3200" b="1" dirty="0">
              <a:solidFill>
                <a:schemeClr val="bg1">
                  <a:lumMod val="65000"/>
                </a:schemeClr>
              </a:solidFill>
              <a:latin typeface="Arial Black" panose="020B0A04020102020204" pitchFamily="34" charset="0"/>
            </a:endParaRPr>
          </a:p>
        </p:txBody>
      </p:sp>
      <p:pic>
        <p:nvPicPr>
          <p:cNvPr id="1026" name="Picture 2" descr="Analog TDS Sensor Water Quality Sensor Module Board Kit">
            <a:extLst>
              <a:ext uri="{FF2B5EF4-FFF2-40B4-BE49-F238E27FC236}">
                <a16:creationId xmlns:a16="http://schemas.microsoft.com/office/drawing/2014/main" id="{06D684C7-6C40-FF6D-738B-EAA8D8EB7F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6333" y="0"/>
            <a:ext cx="4698248" cy="469824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7CBFCD0B-3B99-46FF-B2FD-DB213A796105}"/>
              </a:ext>
            </a:extLst>
          </p:cNvPr>
          <p:cNvSpPr txBox="1"/>
          <p:nvPr/>
        </p:nvSpPr>
        <p:spPr>
          <a:xfrm>
            <a:off x="5906068" y="4613644"/>
            <a:ext cx="5186516" cy="1631216"/>
          </a:xfrm>
          <a:prstGeom prst="rect">
            <a:avLst/>
          </a:prstGeom>
          <a:noFill/>
        </p:spPr>
        <p:txBody>
          <a:bodyPr wrap="square" lIns="91440" tIns="45720" rIns="91440" bIns="45720" rtlCol="0" anchor="t">
            <a:spAutoFit/>
          </a:bodyPr>
          <a:lstStyle/>
          <a:p>
            <a:pPr marL="342900" indent="-342900">
              <a:buFont typeface="Arial"/>
              <a:buChar char="•"/>
            </a:pPr>
            <a:r>
              <a:rPr lang="en-US" sz="2000" i="0" dirty="0">
                <a:solidFill>
                  <a:schemeClr val="tx1">
                    <a:lumMod val="85000"/>
                    <a:lumOff val="15000"/>
                  </a:schemeClr>
                </a:solidFill>
                <a:effectLst/>
                <a:latin typeface="Söhne"/>
              </a:rPr>
              <a:t>A TDS sensor, or Total Dissolved Solids sensor, is a device used to measure the concentration of dissolved solids in a liquid. </a:t>
            </a:r>
            <a:endParaRPr lang="en-IN" sz="2000" dirty="0">
              <a:solidFill>
                <a:schemeClr val="tx1">
                  <a:lumMod val="85000"/>
                  <a:lumOff val="15000"/>
                </a:schemeClr>
              </a:solidFill>
              <a:latin typeface="Calibri" panose="020F0502020204030204"/>
              <a:ea typeface="Calibri"/>
              <a:cs typeface="Calibri"/>
            </a:endParaRPr>
          </a:p>
          <a:p>
            <a:pPr marL="342900" indent="-342900">
              <a:buFont typeface="Arial"/>
              <a:buChar char="•"/>
            </a:pPr>
            <a:r>
              <a:rPr lang="en-US" sz="2000" i="0" dirty="0">
                <a:solidFill>
                  <a:schemeClr val="tx1">
                    <a:lumMod val="85000"/>
                    <a:lumOff val="15000"/>
                  </a:schemeClr>
                </a:solidFill>
                <a:effectLst/>
                <a:latin typeface="Söhne"/>
              </a:rPr>
              <a:t>It is commonly employed in water quality testing and analysis.</a:t>
            </a:r>
            <a:endParaRPr lang="en-IN" sz="2000" dirty="0">
              <a:solidFill>
                <a:schemeClr val="tx1">
                  <a:lumMod val="85000"/>
                  <a:lumOff val="15000"/>
                </a:schemeClr>
              </a:solidFill>
              <a:ea typeface="Calibri"/>
              <a:cs typeface="Calibri"/>
            </a:endParaRPr>
          </a:p>
        </p:txBody>
      </p:sp>
    </p:spTree>
    <p:extLst>
      <p:ext uri="{BB962C8B-B14F-4D97-AF65-F5344CB8AC3E}">
        <p14:creationId xmlns:p14="http://schemas.microsoft.com/office/powerpoint/2010/main" val="3734084531"/>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0CD589B-B147-4090-B4BE-3327031C525E}"/>
              </a:ext>
            </a:extLst>
          </p:cNvPr>
          <p:cNvSpPr/>
          <p:nvPr/>
        </p:nvSpPr>
        <p:spPr>
          <a:xfrm>
            <a:off x="1705331" y="0"/>
            <a:ext cx="3200400" cy="68580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34B3199C-D86B-4EEE-BF09-3EE2A9117CC1}"/>
              </a:ext>
            </a:extLst>
          </p:cNvPr>
          <p:cNvSpPr/>
          <p:nvPr/>
        </p:nvSpPr>
        <p:spPr>
          <a:xfrm>
            <a:off x="1525766" y="2401758"/>
            <a:ext cx="3581400" cy="713542"/>
          </a:xfrm>
          <a:prstGeom prst="rect">
            <a:avLst/>
          </a:prstGeom>
          <a:ln>
            <a:solidFill>
              <a:srgbClr val="002060"/>
            </a:solidFill>
          </a:ln>
          <a:scene3d>
            <a:camera prst="perspectiveBelow"/>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extBox 2">
            <a:extLst>
              <a:ext uri="{FF2B5EF4-FFF2-40B4-BE49-F238E27FC236}">
                <a16:creationId xmlns:a16="http://schemas.microsoft.com/office/drawing/2014/main" id="{64C93240-914F-41BC-9161-0D16BCDBE173}"/>
              </a:ext>
            </a:extLst>
          </p:cNvPr>
          <p:cNvSpPr txBox="1"/>
          <p:nvPr/>
        </p:nvSpPr>
        <p:spPr>
          <a:xfrm>
            <a:off x="1705331" y="609601"/>
            <a:ext cx="3200400" cy="584775"/>
          </a:xfrm>
          <a:prstGeom prst="rect">
            <a:avLst/>
          </a:prstGeom>
          <a:noFill/>
        </p:spPr>
        <p:txBody>
          <a:bodyPr wrap="square" rtlCol="0">
            <a:spAutoFit/>
          </a:bodyPr>
          <a:lstStyle/>
          <a:p>
            <a:pPr algn="ctr"/>
            <a:r>
              <a:rPr lang="en-US" sz="3200" b="1" dirty="0">
                <a:solidFill>
                  <a:schemeClr val="bg1"/>
                </a:solidFill>
                <a:latin typeface="Arial Black" panose="020B0A04020102020204" pitchFamily="34" charset="0"/>
              </a:rPr>
              <a:t>Components</a:t>
            </a:r>
            <a:endParaRPr lang="en-IN" sz="3200" b="1" dirty="0">
              <a:solidFill>
                <a:schemeClr val="bg1"/>
              </a:solidFill>
              <a:latin typeface="Arial Black" panose="020B0A04020102020204" pitchFamily="34" charset="0"/>
            </a:endParaRPr>
          </a:p>
        </p:txBody>
      </p:sp>
      <p:sp>
        <p:nvSpPr>
          <p:cNvPr id="4" name="TextBox 3">
            <a:extLst>
              <a:ext uri="{FF2B5EF4-FFF2-40B4-BE49-F238E27FC236}">
                <a16:creationId xmlns:a16="http://schemas.microsoft.com/office/drawing/2014/main" id="{7627522A-5D1F-4699-9D16-F15CBD0569DF}"/>
              </a:ext>
            </a:extLst>
          </p:cNvPr>
          <p:cNvSpPr txBox="1"/>
          <p:nvPr/>
        </p:nvSpPr>
        <p:spPr>
          <a:xfrm>
            <a:off x="1705331" y="1646020"/>
            <a:ext cx="3200400" cy="584775"/>
          </a:xfrm>
          <a:prstGeom prst="rect">
            <a:avLst/>
          </a:prstGeom>
          <a:noFill/>
        </p:spPr>
        <p:txBody>
          <a:bodyPr wrap="square" rtlCol="0">
            <a:spAutoFit/>
          </a:bodyPr>
          <a:lstStyle/>
          <a:p>
            <a:pPr algn="ctr"/>
            <a:r>
              <a:rPr lang="en-US" sz="3200" b="1" dirty="0">
                <a:solidFill>
                  <a:schemeClr val="bg1">
                    <a:lumMod val="65000"/>
                  </a:schemeClr>
                </a:solidFill>
                <a:latin typeface="Arial Black" panose="020B0A04020102020204" pitchFamily="34" charset="0"/>
              </a:rPr>
              <a:t>TDS Sensor</a:t>
            </a:r>
            <a:endParaRPr lang="en-IN" sz="3200" b="1" dirty="0">
              <a:solidFill>
                <a:schemeClr val="bg1">
                  <a:lumMod val="65000"/>
                </a:schemeClr>
              </a:solidFill>
              <a:latin typeface="Arial Black" panose="020B0A04020102020204" pitchFamily="34" charset="0"/>
            </a:endParaRPr>
          </a:p>
        </p:txBody>
      </p:sp>
      <p:sp>
        <p:nvSpPr>
          <p:cNvPr id="5" name="TextBox 4">
            <a:extLst>
              <a:ext uri="{FF2B5EF4-FFF2-40B4-BE49-F238E27FC236}">
                <a16:creationId xmlns:a16="http://schemas.microsoft.com/office/drawing/2014/main" id="{54BAE1A2-56C7-4D56-887F-90C3535CFCBA}"/>
              </a:ext>
            </a:extLst>
          </p:cNvPr>
          <p:cNvSpPr txBox="1"/>
          <p:nvPr/>
        </p:nvSpPr>
        <p:spPr>
          <a:xfrm>
            <a:off x="1718031" y="2466143"/>
            <a:ext cx="3200400" cy="584775"/>
          </a:xfrm>
          <a:prstGeom prst="rect">
            <a:avLst/>
          </a:prstGeom>
          <a:noFill/>
        </p:spPr>
        <p:txBody>
          <a:bodyPr wrap="square" rtlCol="0">
            <a:spAutoFit/>
          </a:bodyPr>
          <a:lstStyle/>
          <a:p>
            <a:pPr algn="ctr"/>
            <a:r>
              <a:rPr lang="en-US" sz="3200" b="1" dirty="0">
                <a:solidFill>
                  <a:schemeClr val="bg1"/>
                </a:solidFill>
                <a:latin typeface="Arial Black" panose="020B0A04020102020204" pitchFamily="34" charset="0"/>
              </a:rPr>
              <a:t>DS18B20WP</a:t>
            </a:r>
            <a:endParaRPr lang="en-IN" sz="3200" b="1" dirty="0">
              <a:solidFill>
                <a:schemeClr val="bg1"/>
              </a:solidFill>
              <a:latin typeface="Arial Black" panose="020B0A04020102020204" pitchFamily="34" charset="0"/>
            </a:endParaRPr>
          </a:p>
        </p:txBody>
      </p:sp>
      <p:sp>
        <p:nvSpPr>
          <p:cNvPr id="6" name="TextBox 5">
            <a:extLst>
              <a:ext uri="{FF2B5EF4-FFF2-40B4-BE49-F238E27FC236}">
                <a16:creationId xmlns:a16="http://schemas.microsoft.com/office/drawing/2014/main" id="{01997BCD-C216-4C1A-84EA-861D7B4FCF8C}"/>
              </a:ext>
            </a:extLst>
          </p:cNvPr>
          <p:cNvSpPr txBox="1"/>
          <p:nvPr/>
        </p:nvSpPr>
        <p:spPr>
          <a:xfrm>
            <a:off x="1705331" y="3393700"/>
            <a:ext cx="3200400" cy="584775"/>
          </a:xfrm>
          <a:prstGeom prst="rect">
            <a:avLst/>
          </a:prstGeom>
          <a:noFill/>
        </p:spPr>
        <p:txBody>
          <a:bodyPr wrap="square" rtlCol="0">
            <a:spAutoFit/>
          </a:bodyPr>
          <a:lstStyle/>
          <a:p>
            <a:pPr algn="ctr"/>
            <a:r>
              <a:rPr lang="en-US" sz="3200" b="1" dirty="0">
                <a:solidFill>
                  <a:schemeClr val="bg1">
                    <a:lumMod val="65000"/>
                  </a:schemeClr>
                </a:solidFill>
                <a:latin typeface="Arial Black" panose="020B0A04020102020204" pitchFamily="34" charset="0"/>
              </a:rPr>
              <a:t>HC-SR04</a:t>
            </a:r>
            <a:endParaRPr lang="en-IN" sz="3200" b="1" dirty="0">
              <a:solidFill>
                <a:schemeClr val="bg1">
                  <a:lumMod val="65000"/>
                </a:schemeClr>
              </a:solidFill>
              <a:latin typeface="Arial Black" panose="020B0A04020102020204" pitchFamily="34" charset="0"/>
            </a:endParaRPr>
          </a:p>
        </p:txBody>
      </p:sp>
      <p:sp>
        <p:nvSpPr>
          <p:cNvPr id="7" name="TextBox 6">
            <a:extLst>
              <a:ext uri="{FF2B5EF4-FFF2-40B4-BE49-F238E27FC236}">
                <a16:creationId xmlns:a16="http://schemas.microsoft.com/office/drawing/2014/main" id="{2C7D3545-5C94-4BEE-89BC-A7340FED2EED}"/>
              </a:ext>
            </a:extLst>
          </p:cNvPr>
          <p:cNvSpPr txBox="1"/>
          <p:nvPr/>
        </p:nvSpPr>
        <p:spPr>
          <a:xfrm>
            <a:off x="1705331" y="4321257"/>
            <a:ext cx="3200400" cy="584775"/>
          </a:xfrm>
          <a:prstGeom prst="rect">
            <a:avLst/>
          </a:prstGeom>
          <a:noFill/>
        </p:spPr>
        <p:txBody>
          <a:bodyPr wrap="square" rtlCol="0">
            <a:spAutoFit/>
          </a:bodyPr>
          <a:lstStyle/>
          <a:p>
            <a:pPr algn="ctr"/>
            <a:r>
              <a:rPr lang="en-US" sz="3200" b="1" dirty="0">
                <a:solidFill>
                  <a:schemeClr val="bg1">
                    <a:lumMod val="65000"/>
                  </a:schemeClr>
                </a:solidFill>
                <a:latin typeface="Arial Black" panose="020B0A04020102020204" pitchFamily="34" charset="0"/>
              </a:rPr>
              <a:t>ESP32</a:t>
            </a:r>
            <a:endParaRPr lang="en-IN" sz="3200" b="1" dirty="0">
              <a:solidFill>
                <a:schemeClr val="bg1">
                  <a:lumMod val="65000"/>
                </a:schemeClr>
              </a:solidFill>
              <a:latin typeface="Arial Black" panose="020B0A04020102020204" pitchFamily="34" charset="0"/>
            </a:endParaRPr>
          </a:p>
        </p:txBody>
      </p:sp>
      <p:sp>
        <p:nvSpPr>
          <p:cNvPr id="8" name="TextBox 7">
            <a:extLst>
              <a:ext uri="{FF2B5EF4-FFF2-40B4-BE49-F238E27FC236}">
                <a16:creationId xmlns:a16="http://schemas.microsoft.com/office/drawing/2014/main" id="{A4CD2234-8F14-4FB1-8514-FE9C19E38A06}"/>
              </a:ext>
            </a:extLst>
          </p:cNvPr>
          <p:cNvSpPr txBox="1"/>
          <p:nvPr/>
        </p:nvSpPr>
        <p:spPr>
          <a:xfrm>
            <a:off x="1705331" y="5156540"/>
            <a:ext cx="3200400" cy="584775"/>
          </a:xfrm>
          <a:prstGeom prst="rect">
            <a:avLst/>
          </a:prstGeom>
          <a:noFill/>
        </p:spPr>
        <p:txBody>
          <a:bodyPr wrap="square" rtlCol="0">
            <a:spAutoFit/>
          </a:bodyPr>
          <a:lstStyle/>
          <a:p>
            <a:pPr algn="ctr"/>
            <a:r>
              <a:rPr lang="en-US" sz="3200" b="1" dirty="0">
                <a:solidFill>
                  <a:schemeClr val="bg1">
                    <a:lumMod val="65000"/>
                  </a:schemeClr>
                </a:solidFill>
                <a:latin typeface="Arial Black" panose="020B0A04020102020204" pitchFamily="34" charset="0"/>
              </a:rPr>
              <a:t>Other things</a:t>
            </a:r>
            <a:endParaRPr lang="en-IN" sz="3200" b="1" dirty="0">
              <a:solidFill>
                <a:schemeClr val="bg1">
                  <a:lumMod val="65000"/>
                </a:schemeClr>
              </a:solidFill>
              <a:latin typeface="Arial Black" panose="020B0A04020102020204" pitchFamily="34" charset="0"/>
            </a:endParaRPr>
          </a:p>
        </p:txBody>
      </p:sp>
      <p:sp>
        <p:nvSpPr>
          <p:cNvPr id="9" name="AutoShape 2" descr="Temperature Sensor - DS18B20-WP">
            <a:extLst>
              <a:ext uri="{FF2B5EF4-FFF2-40B4-BE49-F238E27FC236}">
                <a16:creationId xmlns:a16="http://schemas.microsoft.com/office/drawing/2014/main" id="{0A8AC8A0-7AC5-22C1-F953-717D6B5346A5}"/>
              </a:ext>
            </a:extLst>
          </p:cNvPr>
          <p:cNvSpPr>
            <a:spLocks noChangeAspect="1" noChangeArrowheads="1"/>
          </p:cNvSpPr>
          <p:nvPr/>
        </p:nvSpPr>
        <p:spPr bwMode="auto">
          <a:xfrm>
            <a:off x="5943600" y="3276600"/>
            <a:ext cx="2148348" cy="214834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11" name="AutoShape 6" descr="Temperature Sensor - DS18B20-WP">
            <a:extLst>
              <a:ext uri="{FF2B5EF4-FFF2-40B4-BE49-F238E27FC236}">
                <a16:creationId xmlns:a16="http://schemas.microsoft.com/office/drawing/2014/main" id="{7E36FFCD-F29A-0DFC-0355-5D48CFC2597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13" name="Picture 12">
            <a:extLst>
              <a:ext uri="{FF2B5EF4-FFF2-40B4-BE49-F238E27FC236}">
                <a16:creationId xmlns:a16="http://schemas.microsoft.com/office/drawing/2014/main" id="{5238FCA3-5D3E-7201-6D67-5E919C29A944}"/>
              </a:ext>
            </a:extLst>
          </p:cNvPr>
          <p:cNvPicPr>
            <a:picLocks noChangeAspect="1"/>
          </p:cNvPicPr>
          <p:nvPr/>
        </p:nvPicPr>
        <p:blipFill>
          <a:blip r:embed="rId2"/>
          <a:stretch>
            <a:fillRect/>
          </a:stretch>
        </p:blipFill>
        <p:spPr>
          <a:xfrm>
            <a:off x="6248400" y="16075"/>
            <a:ext cx="4000500" cy="4000500"/>
          </a:xfrm>
          <a:prstGeom prst="rect">
            <a:avLst/>
          </a:prstGeom>
        </p:spPr>
      </p:pic>
      <p:sp>
        <p:nvSpPr>
          <p:cNvPr id="15" name="TextBox 14">
            <a:extLst>
              <a:ext uri="{FF2B5EF4-FFF2-40B4-BE49-F238E27FC236}">
                <a16:creationId xmlns:a16="http://schemas.microsoft.com/office/drawing/2014/main" id="{B5678D83-BFC8-16F0-F087-F4D612CF3A05}"/>
              </a:ext>
            </a:extLst>
          </p:cNvPr>
          <p:cNvSpPr txBox="1"/>
          <p:nvPr/>
        </p:nvSpPr>
        <p:spPr>
          <a:xfrm>
            <a:off x="5943600" y="3953992"/>
            <a:ext cx="5305118" cy="1938992"/>
          </a:xfrm>
          <a:prstGeom prst="rect">
            <a:avLst/>
          </a:prstGeom>
          <a:noFill/>
        </p:spPr>
        <p:txBody>
          <a:bodyPr wrap="square" lIns="91440" tIns="45720" rIns="91440" bIns="45720" rtlCol="0" anchor="t">
            <a:spAutoFit/>
          </a:bodyPr>
          <a:lstStyle/>
          <a:p>
            <a:pPr marL="342900" indent="-342900">
              <a:buFont typeface="Arial"/>
              <a:buChar char="•"/>
            </a:pPr>
            <a:r>
              <a:rPr lang="en-US" sz="2400" b="0" i="0" dirty="0">
                <a:solidFill>
                  <a:schemeClr val="tx1">
                    <a:lumMod val="85000"/>
                    <a:lumOff val="15000"/>
                  </a:schemeClr>
                </a:solidFill>
                <a:effectLst/>
                <a:latin typeface="Söhne"/>
              </a:rPr>
              <a:t>The DS18B20WP is a specific variant of the DS18B20 digital temperature sensor. </a:t>
            </a:r>
            <a:endParaRPr lang="en-US" sz="2400" dirty="0">
              <a:solidFill>
                <a:schemeClr val="tx1">
                  <a:lumMod val="85000"/>
                  <a:lumOff val="15000"/>
                </a:schemeClr>
              </a:solidFill>
              <a:latin typeface="Söhne"/>
            </a:endParaRPr>
          </a:p>
          <a:p>
            <a:pPr marL="342900" indent="-342900">
              <a:buFont typeface="Arial"/>
              <a:buChar char="•"/>
            </a:pPr>
            <a:r>
              <a:rPr lang="en-US" sz="2400" b="0" i="0" dirty="0">
                <a:solidFill>
                  <a:schemeClr val="tx1">
                    <a:lumMod val="85000"/>
                    <a:lumOff val="15000"/>
                  </a:schemeClr>
                </a:solidFill>
                <a:effectLst/>
                <a:latin typeface="Söhne"/>
              </a:rPr>
              <a:t>It is designed to measure temperature and provide digital temperature data.</a:t>
            </a:r>
            <a:r>
              <a:rPr lang="en-US" sz="2400" dirty="0">
                <a:solidFill>
                  <a:schemeClr val="tx1">
                    <a:lumMod val="85000"/>
                    <a:lumOff val="15000"/>
                  </a:schemeClr>
                </a:solidFill>
                <a:latin typeface="Söhne"/>
              </a:rPr>
              <a:t> </a:t>
            </a:r>
          </a:p>
        </p:txBody>
      </p:sp>
    </p:spTree>
    <p:extLst>
      <p:ext uri="{BB962C8B-B14F-4D97-AF65-F5344CB8AC3E}">
        <p14:creationId xmlns:p14="http://schemas.microsoft.com/office/powerpoint/2010/main" val="214292996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0CD589B-B147-4090-B4BE-3327031C525E}"/>
              </a:ext>
            </a:extLst>
          </p:cNvPr>
          <p:cNvSpPr/>
          <p:nvPr/>
        </p:nvSpPr>
        <p:spPr>
          <a:xfrm>
            <a:off x="1705331" y="0"/>
            <a:ext cx="3200400" cy="68580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34B3199C-D86B-4EEE-BF09-3EE2A9117CC1}"/>
              </a:ext>
            </a:extLst>
          </p:cNvPr>
          <p:cNvSpPr/>
          <p:nvPr/>
        </p:nvSpPr>
        <p:spPr>
          <a:xfrm>
            <a:off x="1525766" y="3323569"/>
            <a:ext cx="3581400" cy="713542"/>
          </a:xfrm>
          <a:prstGeom prst="rect">
            <a:avLst/>
          </a:prstGeom>
          <a:ln>
            <a:solidFill>
              <a:srgbClr val="002060"/>
            </a:solidFill>
          </a:ln>
          <a:scene3d>
            <a:camera prst="perspectiveBelow"/>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extBox 2">
            <a:extLst>
              <a:ext uri="{FF2B5EF4-FFF2-40B4-BE49-F238E27FC236}">
                <a16:creationId xmlns:a16="http://schemas.microsoft.com/office/drawing/2014/main" id="{64C93240-914F-41BC-9161-0D16BCDBE173}"/>
              </a:ext>
            </a:extLst>
          </p:cNvPr>
          <p:cNvSpPr txBox="1"/>
          <p:nvPr/>
        </p:nvSpPr>
        <p:spPr>
          <a:xfrm>
            <a:off x="1705331" y="609601"/>
            <a:ext cx="3200400" cy="584775"/>
          </a:xfrm>
          <a:prstGeom prst="rect">
            <a:avLst/>
          </a:prstGeom>
          <a:noFill/>
        </p:spPr>
        <p:txBody>
          <a:bodyPr wrap="square" rtlCol="0">
            <a:spAutoFit/>
          </a:bodyPr>
          <a:lstStyle/>
          <a:p>
            <a:pPr algn="ctr"/>
            <a:r>
              <a:rPr lang="en-US" sz="3200" b="1" dirty="0">
                <a:solidFill>
                  <a:schemeClr val="bg1"/>
                </a:solidFill>
                <a:latin typeface="Arial Black" panose="020B0A04020102020204" pitchFamily="34" charset="0"/>
              </a:rPr>
              <a:t>Components</a:t>
            </a:r>
            <a:endParaRPr lang="en-IN" sz="3200" b="1" dirty="0">
              <a:solidFill>
                <a:schemeClr val="bg1"/>
              </a:solidFill>
              <a:latin typeface="Arial Black" panose="020B0A04020102020204" pitchFamily="34" charset="0"/>
            </a:endParaRPr>
          </a:p>
        </p:txBody>
      </p:sp>
      <p:sp>
        <p:nvSpPr>
          <p:cNvPr id="4" name="TextBox 3">
            <a:extLst>
              <a:ext uri="{FF2B5EF4-FFF2-40B4-BE49-F238E27FC236}">
                <a16:creationId xmlns:a16="http://schemas.microsoft.com/office/drawing/2014/main" id="{7627522A-5D1F-4699-9D16-F15CBD0569DF}"/>
              </a:ext>
            </a:extLst>
          </p:cNvPr>
          <p:cNvSpPr txBox="1"/>
          <p:nvPr/>
        </p:nvSpPr>
        <p:spPr>
          <a:xfrm>
            <a:off x="1705331" y="1646020"/>
            <a:ext cx="3200400" cy="584775"/>
          </a:xfrm>
          <a:prstGeom prst="rect">
            <a:avLst/>
          </a:prstGeom>
          <a:noFill/>
        </p:spPr>
        <p:txBody>
          <a:bodyPr wrap="square" rtlCol="0">
            <a:spAutoFit/>
          </a:bodyPr>
          <a:lstStyle/>
          <a:p>
            <a:pPr algn="ctr"/>
            <a:r>
              <a:rPr lang="en-US" sz="3200" b="1" dirty="0">
                <a:solidFill>
                  <a:schemeClr val="bg1">
                    <a:lumMod val="65000"/>
                  </a:schemeClr>
                </a:solidFill>
                <a:latin typeface="Arial Black" panose="020B0A04020102020204" pitchFamily="34" charset="0"/>
              </a:rPr>
              <a:t>TDS Sensor</a:t>
            </a:r>
            <a:endParaRPr lang="en-IN" sz="3200" b="1" dirty="0">
              <a:solidFill>
                <a:schemeClr val="bg1">
                  <a:lumMod val="65000"/>
                </a:schemeClr>
              </a:solidFill>
              <a:latin typeface="Arial Black" panose="020B0A04020102020204" pitchFamily="34" charset="0"/>
            </a:endParaRPr>
          </a:p>
        </p:txBody>
      </p:sp>
      <p:sp>
        <p:nvSpPr>
          <p:cNvPr id="5" name="TextBox 4">
            <a:extLst>
              <a:ext uri="{FF2B5EF4-FFF2-40B4-BE49-F238E27FC236}">
                <a16:creationId xmlns:a16="http://schemas.microsoft.com/office/drawing/2014/main" id="{54BAE1A2-56C7-4D56-887F-90C3535CFCBA}"/>
              </a:ext>
            </a:extLst>
          </p:cNvPr>
          <p:cNvSpPr txBox="1"/>
          <p:nvPr/>
        </p:nvSpPr>
        <p:spPr>
          <a:xfrm>
            <a:off x="1718031" y="2466143"/>
            <a:ext cx="3200400" cy="584775"/>
          </a:xfrm>
          <a:prstGeom prst="rect">
            <a:avLst/>
          </a:prstGeom>
          <a:noFill/>
        </p:spPr>
        <p:txBody>
          <a:bodyPr wrap="square" rtlCol="0">
            <a:spAutoFit/>
          </a:bodyPr>
          <a:lstStyle/>
          <a:p>
            <a:pPr algn="ctr"/>
            <a:r>
              <a:rPr lang="en-US" sz="3200" b="1" dirty="0">
                <a:solidFill>
                  <a:schemeClr val="bg1">
                    <a:lumMod val="65000"/>
                  </a:schemeClr>
                </a:solidFill>
                <a:latin typeface="Arial Black" panose="020B0A04020102020204" pitchFamily="34" charset="0"/>
              </a:rPr>
              <a:t>DS18B20WP</a:t>
            </a:r>
            <a:endParaRPr lang="en-IN" sz="3200" b="1" dirty="0">
              <a:solidFill>
                <a:schemeClr val="bg1">
                  <a:lumMod val="65000"/>
                </a:schemeClr>
              </a:solidFill>
              <a:latin typeface="Arial Black" panose="020B0A04020102020204" pitchFamily="34" charset="0"/>
            </a:endParaRPr>
          </a:p>
        </p:txBody>
      </p:sp>
      <p:sp>
        <p:nvSpPr>
          <p:cNvPr id="6" name="TextBox 5">
            <a:extLst>
              <a:ext uri="{FF2B5EF4-FFF2-40B4-BE49-F238E27FC236}">
                <a16:creationId xmlns:a16="http://schemas.microsoft.com/office/drawing/2014/main" id="{01997BCD-C216-4C1A-84EA-861D7B4FCF8C}"/>
              </a:ext>
            </a:extLst>
          </p:cNvPr>
          <p:cNvSpPr txBox="1"/>
          <p:nvPr/>
        </p:nvSpPr>
        <p:spPr>
          <a:xfrm>
            <a:off x="1705331" y="3393700"/>
            <a:ext cx="3200400" cy="584775"/>
          </a:xfrm>
          <a:prstGeom prst="rect">
            <a:avLst/>
          </a:prstGeom>
          <a:noFill/>
        </p:spPr>
        <p:txBody>
          <a:bodyPr wrap="square" rtlCol="0">
            <a:spAutoFit/>
          </a:bodyPr>
          <a:lstStyle/>
          <a:p>
            <a:pPr algn="ctr"/>
            <a:r>
              <a:rPr lang="en-US" sz="3200" b="1" dirty="0">
                <a:solidFill>
                  <a:schemeClr val="bg1"/>
                </a:solidFill>
                <a:latin typeface="Arial Black" panose="020B0A04020102020204" pitchFamily="34" charset="0"/>
              </a:rPr>
              <a:t>HC-SR04</a:t>
            </a:r>
            <a:endParaRPr lang="en-IN" sz="3200" b="1" dirty="0">
              <a:solidFill>
                <a:schemeClr val="bg1"/>
              </a:solidFill>
              <a:latin typeface="Arial Black" panose="020B0A04020102020204" pitchFamily="34" charset="0"/>
            </a:endParaRPr>
          </a:p>
        </p:txBody>
      </p:sp>
      <p:sp>
        <p:nvSpPr>
          <p:cNvPr id="7" name="TextBox 6">
            <a:extLst>
              <a:ext uri="{FF2B5EF4-FFF2-40B4-BE49-F238E27FC236}">
                <a16:creationId xmlns:a16="http://schemas.microsoft.com/office/drawing/2014/main" id="{2C7D3545-5C94-4BEE-89BC-A7340FED2EED}"/>
              </a:ext>
            </a:extLst>
          </p:cNvPr>
          <p:cNvSpPr txBox="1"/>
          <p:nvPr/>
        </p:nvSpPr>
        <p:spPr>
          <a:xfrm>
            <a:off x="1705331" y="4321257"/>
            <a:ext cx="3200400" cy="584775"/>
          </a:xfrm>
          <a:prstGeom prst="rect">
            <a:avLst/>
          </a:prstGeom>
          <a:noFill/>
        </p:spPr>
        <p:txBody>
          <a:bodyPr wrap="square" rtlCol="0">
            <a:spAutoFit/>
          </a:bodyPr>
          <a:lstStyle/>
          <a:p>
            <a:pPr algn="ctr"/>
            <a:r>
              <a:rPr lang="en-US" sz="3200" b="1" dirty="0">
                <a:solidFill>
                  <a:schemeClr val="bg1">
                    <a:lumMod val="65000"/>
                  </a:schemeClr>
                </a:solidFill>
                <a:latin typeface="Arial Black" panose="020B0A04020102020204" pitchFamily="34" charset="0"/>
              </a:rPr>
              <a:t>ESP32</a:t>
            </a:r>
            <a:endParaRPr lang="en-IN" sz="3200" b="1" dirty="0">
              <a:solidFill>
                <a:schemeClr val="bg1">
                  <a:lumMod val="65000"/>
                </a:schemeClr>
              </a:solidFill>
              <a:latin typeface="Arial Black" panose="020B0A04020102020204" pitchFamily="34" charset="0"/>
            </a:endParaRPr>
          </a:p>
        </p:txBody>
      </p:sp>
      <p:sp>
        <p:nvSpPr>
          <p:cNvPr id="8" name="TextBox 7">
            <a:extLst>
              <a:ext uri="{FF2B5EF4-FFF2-40B4-BE49-F238E27FC236}">
                <a16:creationId xmlns:a16="http://schemas.microsoft.com/office/drawing/2014/main" id="{A4CD2234-8F14-4FB1-8514-FE9C19E38A06}"/>
              </a:ext>
            </a:extLst>
          </p:cNvPr>
          <p:cNvSpPr txBox="1"/>
          <p:nvPr/>
        </p:nvSpPr>
        <p:spPr>
          <a:xfrm>
            <a:off x="1705331" y="5156540"/>
            <a:ext cx="3200400" cy="584775"/>
          </a:xfrm>
          <a:prstGeom prst="rect">
            <a:avLst/>
          </a:prstGeom>
          <a:noFill/>
        </p:spPr>
        <p:txBody>
          <a:bodyPr wrap="square" rtlCol="0">
            <a:spAutoFit/>
          </a:bodyPr>
          <a:lstStyle/>
          <a:p>
            <a:pPr algn="ctr"/>
            <a:r>
              <a:rPr lang="en-US" sz="3200" b="1" dirty="0">
                <a:solidFill>
                  <a:schemeClr val="bg1">
                    <a:lumMod val="65000"/>
                  </a:schemeClr>
                </a:solidFill>
                <a:latin typeface="Arial Black" panose="020B0A04020102020204" pitchFamily="34" charset="0"/>
              </a:rPr>
              <a:t>Other things</a:t>
            </a:r>
            <a:endParaRPr lang="en-IN" sz="3200" b="1" dirty="0">
              <a:solidFill>
                <a:schemeClr val="bg1">
                  <a:lumMod val="65000"/>
                </a:schemeClr>
              </a:solidFill>
              <a:latin typeface="Arial Black" panose="020B0A04020102020204" pitchFamily="34" charset="0"/>
            </a:endParaRPr>
          </a:p>
        </p:txBody>
      </p:sp>
      <p:pic>
        <p:nvPicPr>
          <p:cNvPr id="9" name="Picture 8">
            <a:extLst>
              <a:ext uri="{FF2B5EF4-FFF2-40B4-BE49-F238E27FC236}">
                <a16:creationId xmlns:a16="http://schemas.microsoft.com/office/drawing/2014/main" id="{34A10537-80A3-23CC-AED5-CEA36C0CD433}"/>
              </a:ext>
            </a:extLst>
          </p:cNvPr>
          <p:cNvPicPr>
            <a:picLocks noChangeAspect="1"/>
          </p:cNvPicPr>
          <p:nvPr/>
        </p:nvPicPr>
        <p:blipFill>
          <a:blip r:embed="rId2"/>
          <a:stretch>
            <a:fillRect/>
          </a:stretch>
        </p:blipFill>
        <p:spPr>
          <a:xfrm>
            <a:off x="6275565" y="0"/>
            <a:ext cx="4390669" cy="4390669"/>
          </a:xfrm>
          <a:prstGeom prst="rect">
            <a:avLst/>
          </a:prstGeom>
        </p:spPr>
      </p:pic>
      <p:sp>
        <p:nvSpPr>
          <p:cNvPr id="10" name="TextBox 9">
            <a:extLst>
              <a:ext uri="{FF2B5EF4-FFF2-40B4-BE49-F238E27FC236}">
                <a16:creationId xmlns:a16="http://schemas.microsoft.com/office/drawing/2014/main" id="{08B76AC0-31F6-D918-FE06-BE44AF403937}"/>
              </a:ext>
            </a:extLst>
          </p:cNvPr>
          <p:cNvSpPr txBox="1"/>
          <p:nvPr/>
        </p:nvSpPr>
        <p:spPr>
          <a:xfrm>
            <a:off x="6037574" y="3978475"/>
            <a:ext cx="5193198" cy="1938992"/>
          </a:xfrm>
          <a:prstGeom prst="rect">
            <a:avLst/>
          </a:prstGeom>
          <a:noFill/>
        </p:spPr>
        <p:txBody>
          <a:bodyPr wrap="square" lIns="91440" tIns="45720" rIns="91440" bIns="45720" rtlCol="0" anchor="t">
            <a:spAutoFit/>
          </a:bodyPr>
          <a:lstStyle/>
          <a:p>
            <a:pPr marL="342900" indent="-342900">
              <a:buFont typeface="Arial"/>
              <a:buChar char="•"/>
            </a:pPr>
            <a:r>
              <a:rPr lang="en-US" sz="2000" b="0" i="0" dirty="0">
                <a:solidFill>
                  <a:schemeClr val="tx1">
                    <a:lumMod val="85000"/>
                    <a:lumOff val="15000"/>
                  </a:schemeClr>
                </a:solidFill>
                <a:effectLst/>
                <a:latin typeface="Söhne"/>
              </a:rPr>
              <a:t>The HC-SR04 is an ultrasonic distance sensor module that is commonly used for measuring distances</a:t>
            </a:r>
            <a:r>
              <a:rPr lang="en-US" sz="2000" dirty="0">
                <a:solidFill>
                  <a:schemeClr val="tx1">
                    <a:lumMod val="85000"/>
                    <a:lumOff val="15000"/>
                  </a:schemeClr>
                </a:solidFill>
                <a:latin typeface="Söhne"/>
              </a:rPr>
              <a:t>.</a:t>
            </a:r>
            <a:endParaRPr lang="en-IN" sz="2000" dirty="0">
              <a:solidFill>
                <a:schemeClr val="tx1">
                  <a:lumMod val="85000"/>
                  <a:lumOff val="15000"/>
                </a:schemeClr>
              </a:solidFill>
              <a:latin typeface="Calibri" panose="020F0502020204030204"/>
              <a:ea typeface="Calibri" panose="020F0502020204030204"/>
              <a:cs typeface="Calibri" panose="020F0502020204030204"/>
            </a:endParaRPr>
          </a:p>
          <a:p>
            <a:pPr marL="342900" indent="-342900">
              <a:buFont typeface="Arial"/>
              <a:buChar char="•"/>
            </a:pPr>
            <a:r>
              <a:rPr lang="en-US" sz="2000" dirty="0">
                <a:solidFill>
                  <a:schemeClr val="tx1">
                    <a:lumMod val="85000"/>
                    <a:lumOff val="15000"/>
                  </a:schemeClr>
                </a:solidFill>
                <a:latin typeface="Söhne"/>
              </a:rPr>
              <a:t> </a:t>
            </a:r>
            <a:r>
              <a:rPr lang="en-US" sz="2000" b="0" i="0" dirty="0">
                <a:solidFill>
                  <a:schemeClr val="tx1">
                    <a:lumMod val="85000"/>
                    <a:lumOff val="15000"/>
                  </a:schemeClr>
                </a:solidFill>
                <a:effectLst/>
                <a:latin typeface="Söhne"/>
              </a:rPr>
              <a:t>It operates on the principle of sending and receiving ultrasonic sound waves to determine the distance to an object.</a:t>
            </a:r>
            <a:endParaRPr lang="en-IN" sz="2000" dirty="0">
              <a:solidFill>
                <a:schemeClr val="tx1">
                  <a:lumMod val="85000"/>
                  <a:lumOff val="15000"/>
                </a:schemeClr>
              </a:solidFill>
              <a:ea typeface="Calibri" panose="020F0502020204030204"/>
              <a:cs typeface="Calibri" panose="020F0502020204030204"/>
            </a:endParaRPr>
          </a:p>
        </p:txBody>
      </p:sp>
    </p:spTree>
    <p:extLst>
      <p:ext uri="{BB962C8B-B14F-4D97-AF65-F5344CB8AC3E}">
        <p14:creationId xmlns:p14="http://schemas.microsoft.com/office/powerpoint/2010/main" val="308130650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0CD589B-B147-4090-B4BE-3327031C525E}"/>
              </a:ext>
            </a:extLst>
          </p:cNvPr>
          <p:cNvSpPr/>
          <p:nvPr/>
        </p:nvSpPr>
        <p:spPr>
          <a:xfrm>
            <a:off x="1705331" y="0"/>
            <a:ext cx="3200400" cy="68580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34B3199C-D86B-4EEE-BF09-3EE2A9117CC1}"/>
              </a:ext>
            </a:extLst>
          </p:cNvPr>
          <p:cNvSpPr/>
          <p:nvPr/>
        </p:nvSpPr>
        <p:spPr>
          <a:xfrm>
            <a:off x="1525766" y="4256872"/>
            <a:ext cx="3581400" cy="713542"/>
          </a:xfrm>
          <a:prstGeom prst="rect">
            <a:avLst/>
          </a:prstGeom>
          <a:ln>
            <a:solidFill>
              <a:srgbClr val="002060"/>
            </a:solidFill>
          </a:ln>
          <a:scene3d>
            <a:camera prst="perspectiveBelow"/>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extBox 2">
            <a:extLst>
              <a:ext uri="{FF2B5EF4-FFF2-40B4-BE49-F238E27FC236}">
                <a16:creationId xmlns:a16="http://schemas.microsoft.com/office/drawing/2014/main" id="{64C93240-914F-41BC-9161-0D16BCDBE173}"/>
              </a:ext>
            </a:extLst>
          </p:cNvPr>
          <p:cNvSpPr txBox="1"/>
          <p:nvPr/>
        </p:nvSpPr>
        <p:spPr>
          <a:xfrm>
            <a:off x="1705331" y="609601"/>
            <a:ext cx="3200400" cy="584775"/>
          </a:xfrm>
          <a:prstGeom prst="rect">
            <a:avLst/>
          </a:prstGeom>
          <a:noFill/>
        </p:spPr>
        <p:txBody>
          <a:bodyPr wrap="square" rtlCol="0">
            <a:spAutoFit/>
          </a:bodyPr>
          <a:lstStyle/>
          <a:p>
            <a:pPr algn="ctr"/>
            <a:r>
              <a:rPr lang="en-US" sz="3200" b="1" dirty="0">
                <a:solidFill>
                  <a:schemeClr val="bg1"/>
                </a:solidFill>
                <a:latin typeface="Arial Black" panose="020B0A04020102020204" pitchFamily="34" charset="0"/>
              </a:rPr>
              <a:t>Components</a:t>
            </a:r>
            <a:endParaRPr lang="en-IN" sz="3200" b="1" dirty="0">
              <a:solidFill>
                <a:schemeClr val="bg1"/>
              </a:solidFill>
              <a:latin typeface="Arial Black" panose="020B0A04020102020204" pitchFamily="34" charset="0"/>
            </a:endParaRPr>
          </a:p>
        </p:txBody>
      </p:sp>
      <p:sp>
        <p:nvSpPr>
          <p:cNvPr id="4" name="TextBox 3">
            <a:extLst>
              <a:ext uri="{FF2B5EF4-FFF2-40B4-BE49-F238E27FC236}">
                <a16:creationId xmlns:a16="http://schemas.microsoft.com/office/drawing/2014/main" id="{7627522A-5D1F-4699-9D16-F15CBD0569DF}"/>
              </a:ext>
            </a:extLst>
          </p:cNvPr>
          <p:cNvSpPr txBox="1"/>
          <p:nvPr/>
        </p:nvSpPr>
        <p:spPr>
          <a:xfrm>
            <a:off x="1705331" y="1646020"/>
            <a:ext cx="3200400" cy="584775"/>
          </a:xfrm>
          <a:prstGeom prst="rect">
            <a:avLst/>
          </a:prstGeom>
          <a:noFill/>
        </p:spPr>
        <p:txBody>
          <a:bodyPr wrap="square" rtlCol="0">
            <a:spAutoFit/>
          </a:bodyPr>
          <a:lstStyle/>
          <a:p>
            <a:pPr algn="ctr"/>
            <a:r>
              <a:rPr lang="en-US" sz="3200" b="1" dirty="0">
                <a:solidFill>
                  <a:schemeClr val="bg1">
                    <a:lumMod val="65000"/>
                  </a:schemeClr>
                </a:solidFill>
                <a:latin typeface="Arial Black" panose="020B0A04020102020204" pitchFamily="34" charset="0"/>
              </a:rPr>
              <a:t>TDS Sensor</a:t>
            </a:r>
            <a:endParaRPr lang="en-IN" sz="3200" b="1" dirty="0">
              <a:solidFill>
                <a:schemeClr val="bg1">
                  <a:lumMod val="65000"/>
                </a:schemeClr>
              </a:solidFill>
              <a:latin typeface="Arial Black" panose="020B0A04020102020204" pitchFamily="34" charset="0"/>
            </a:endParaRPr>
          </a:p>
        </p:txBody>
      </p:sp>
      <p:sp>
        <p:nvSpPr>
          <p:cNvPr id="5" name="TextBox 4">
            <a:extLst>
              <a:ext uri="{FF2B5EF4-FFF2-40B4-BE49-F238E27FC236}">
                <a16:creationId xmlns:a16="http://schemas.microsoft.com/office/drawing/2014/main" id="{54BAE1A2-56C7-4D56-887F-90C3535CFCBA}"/>
              </a:ext>
            </a:extLst>
          </p:cNvPr>
          <p:cNvSpPr txBox="1"/>
          <p:nvPr/>
        </p:nvSpPr>
        <p:spPr>
          <a:xfrm>
            <a:off x="1718031" y="2466143"/>
            <a:ext cx="3200400" cy="584775"/>
          </a:xfrm>
          <a:prstGeom prst="rect">
            <a:avLst/>
          </a:prstGeom>
          <a:noFill/>
        </p:spPr>
        <p:txBody>
          <a:bodyPr wrap="square" rtlCol="0">
            <a:spAutoFit/>
          </a:bodyPr>
          <a:lstStyle/>
          <a:p>
            <a:pPr algn="ctr"/>
            <a:r>
              <a:rPr lang="en-US" sz="3200" b="1" dirty="0">
                <a:solidFill>
                  <a:schemeClr val="bg1">
                    <a:lumMod val="65000"/>
                  </a:schemeClr>
                </a:solidFill>
                <a:latin typeface="Arial Black" panose="020B0A04020102020204" pitchFamily="34" charset="0"/>
              </a:rPr>
              <a:t>DS18B20WP</a:t>
            </a:r>
            <a:endParaRPr lang="en-IN" sz="3200" b="1" dirty="0">
              <a:solidFill>
                <a:schemeClr val="bg1">
                  <a:lumMod val="65000"/>
                </a:schemeClr>
              </a:solidFill>
              <a:latin typeface="Arial Black" panose="020B0A04020102020204" pitchFamily="34" charset="0"/>
            </a:endParaRPr>
          </a:p>
        </p:txBody>
      </p:sp>
      <p:sp>
        <p:nvSpPr>
          <p:cNvPr id="6" name="TextBox 5">
            <a:extLst>
              <a:ext uri="{FF2B5EF4-FFF2-40B4-BE49-F238E27FC236}">
                <a16:creationId xmlns:a16="http://schemas.microsoft.com/office/drawing/2014/main" id="{01997BCD-C216-4C1A-84EA-861D7B4FCF8C}"/>
              </a:ext>
            </a:extLst>
          </p:cNvPr>
          <p:cNvSpPr txBox="1"/>
          <p:nvPr/>
        </p:nvSpPr>
        <p:spPr>
          <a:xfrm>
            <a:off x="1705331" y="3393700"/>
            <a:ext cx="3200400" cy="584775"/>
          </a:xfrm>
          <a:prstGeom prst="rect">
            <a:avLst/>
          </a:prstGeom>
          <a:noFill/>
        </p:spPr>
        <p:txBody>
          <a:bodyPr wrap="square" rtlCol="0">
            <a:spAutoFit/>
          </a:bodyPr>
          <a:lstStyle/>
          <a:p>
            <a:pPr algn="ctr"/>
            <a:r>
              <a:rPr lang="en-US" sz="3200" b="1" dirty="0">
                <a:solidFill>
                  <a:schemeClr val="bg1">
                    <a:lumMod val="65000"/>
                  </a:schemeClr>
                </a:solidFill>
                <a:latin typeface="Arial Black" panose="020B0A04020102020204" pitchFamily="34" charset="0"/>
              </a:rPr>
              <a:t>HC-SR04</a:t>
            </a:r>
            <a:endParaRPr lang="en-IN" sz="3200" b="1" dirty="0">
              <a:solidFill>
                <a:schemeClr val="bg1">
                  <a:lumMod val="65000"/>
                </a:schemeClr>
              </a:solidFill>
              <a:latin typeface="Arial Black" panose="020B0A04020102020204" pitchFamily="34" charset="0"/>
            </a:endParaRPr>
          </a:p>
        </p:txBody>
      </p:sp>
      <p:sp>
        <p:nvSpPr>
          <p:cNvPr id="7" name="TextBox 6">
            <a:extLst>
              <a:ext uri="{FF2B5EF4-FFF2-40B4-BE49-F238E27FC236}">
                <a16:creationId xmlns:a16="http://schemas.microsoft.com/office/drawing/2014/main" id="{2C7D3545-5C94-4BEE-89BC-A7340FED2EED}"/>
              </a:ext>
            </a:extLst>
          </p:cNvPr>
          <p:cNvSpPr txBox="1"/>
          <p:nvPr/>
        </p:nvSpPr>
        <p:spPr>
          <a:xfrm>
            <a:off x="1705331" y="4321257"/>
            <a:ext cx="3200400" cy="584775"/>
          </a:xfrm>
          <a:prstGeom prst="rect">
            <a:avLst/>
          </a:prstGeom>
          <a:noFill/>
        </p:spPr>
        <p:txBody>
          <a:bodyPr wrap="square" rtlCol="0">
            <a:spAutoFit/>
          </a:bodyPr>
          <a:lstStyle/>
          <a:p>
            <a:pPr algn="ctr"/>
            <a:r>
              <a:rPr lang="en-US" sz="3200" b="1" dirty="0">
                <a:solidFill>
                  <a:schemeClr val="bg1"/>
                </a:solidFill>
                <a:latin typeface="Arial Black" panose="020B0A04020102020204" pitchFamily="34" charset="0"/>
              </a:rPr>
              <a:t>ESP32</a:t>
            </a:r>
            <a:endParaRPr lang="en-IN" sz="3200" b="1" dirty="0">
              <a:solidFill>
                <a:schemeClr val="bg1"/>
              </a:solidFill>
              <a:latin typeface="Arial Black" panose="020B0A04020102020204" pitchFamily="34" charset="0"/>
            </a:endParaRPr>
          </a:p>
        </p:txBody>
      </p:sp>
      <p:sp>
        <p:nvSpPr>
          <p:cNvPr id="8" name="TextBox 7">
            <a:extLst>
              <a:ext uri="{FF2B5EF4-FFF2-40B4-BE49-F238E27FC236}">
                <a16:creationId xmlns:a16="http://schemas.microsoft.com/office/drawing/2014/main" id="{A4CD2234-8F14-4FB1-8514-FE9C19E38A06}"/>
              </a:ext>
            </a:extLst>
          </p:cNvPr>
          <p:cNvSpPr txBox="1"/>
          <p:nvPr/>
        </p:nvSpPr>
        <p:spPr>
          <a:xfrm>
            <a:off x="1705331" y="5156540"/>
            <a:ext cx="3200400" cy="584775"/>
          </a:xfrm>
          <a:prstGeom prst="rect">
            <a:avLst/>
          </a:prstGeom>
          <a:noFill/>
        </p:spPr>
        <p:txBody>
          <a:bodyPr wrap="square" rtlCol="0">
            <a:spAutoFit/>
          </a:bodyPr>
          <a:lstStyle/>
          <a:p>
            <a:pPr algn="ctr"/>
            <a:r>
              <a:rPr lang="en-US" sz="3200" b="1" dirty="0">
                <a:solidFill>
                  <a:schemeClr val="bg1">
                    <a:lumMod val="65000"/>
                  </a:schemeClr>
                </a:solidFill>
                <a:latin typeface="Arial Black" panose="020B0A04020102020204" pitchFamily="34" charset="0"/>
              </a:rPr>
              <a:t>Other things</a:t>
            </a:r>
            <a:endParaRPr lang="en-IN" sz="3200" b="1" dirty="0">
              <a:solidFill>
                <a:schemeClr val="bg1">
                  <a:lumMod val="65000"/>
                </a:schemeClr>
              </a:solidFill>
              <a:latin typeface="Arial Black" panose="020B0A04020102020204" pitchFamily="34" charset="0"/>
            </a:endParaRPr>
          </a:p>
        </p:txBody>
      </p:sp>
      <p:pic>
        <p:nvPicPr>
          <p:cNvPr id="9" name="Picture 8">
            <a:extLst>
              <a:ext uri="{FF2B5EF4-FFF2-40B4-BE49-F238E27FC236}">
                <a16:creationId xmlns:a16="http://schemas.microsoft.com/office/drawing/2014/main" id="{EEA6E6FD-858B-914F-3DB2-42F6949D5709}"/>
              </a:ext>
            </a:extLst>
          </p:cNvPr>
          <p:cNvPicPr>
            <a:picLocks noChangeAspect="1"/>
          </p:cNvPicPr>
          <p:nvPr/>
        </p:nvPicPr>
        <p:blipFill>
          <a:blip r:embed="rId2"/>
          <a:stretch>
            <a:fillRect/>
          </a:stretch>
        </p:blipFill>
        <p:spPr>
          <a:xfrm>
            <a:off x="6096000" y="74238"/>
            <a:ext cx="4247019" cy="4247019"/>
          </a:xfrm>
          <a:prstGeom prst="rect">
            <a:avLst/>
          </a:prstGeom>
        </p:spPr>
      </p:pic>
      <p:sp>
        <p:nvSpPr>
          <p:cNvPr id="10" name="TextBox 9">
            <a:extLst>
              <a:ext uri="{FF2B5EF4-FFF2-40B4-BE49-F238E27FC236}">
                <a16:creationId xmlns:a16="http://schemas.microsoft.com/office/drawing/2014/main" id="{8011BF42-CD9B-0C3B-B7DB-473E353DD3D4}"/>
              </a:ext>
            </a:extLst>
          </p:cNvPr>
          <p:cNvSpPr txBox="1"/>
          <p:nvPr/>
        </p:nvSpPr>
        <p:spPr>
          <a:xfrm>
            <a:off x="5857567" y="4163075"/>
            <a:ext cx="5525729" cy="2308324"/>
          </a:xfrm>
          <a:prstGeom prst="rect">
            <a:avLst/>
          </a:prstGeom>
          <a:noFill/>
        </p:spPr>
        <p:txBody>
          <a:bodyPr wrap="square" rtlCol="0">
            <a:spAutoFit/>
          </a:bodyPr>
          <a:lstStyle/>
          <a:p>
            <a:r>
              <a:rPr lang="en-US" sz="2400" b="0" i="0" dirty="0">
                <a:solidFill>
                  <a:schemeClr val="tx1">
                    <a:lumMod val="85000"/>
                    <a:lumOff val="15000"/>
                  </a:schemeClr>
                </a:solidFill>
                <a:effectLst/>
                <a:latin typeface="Söhne"/>
              </a:rPr>
              <a:t>The ESP32 is both a microcontroller and a system-on-chip (SoC) that combines a microcontroller unit (MCU) with a Wi-Fi and Bluetooth stack, making it suitable for IoT and wireless communication applications.</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394693365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Ocean 16x9">
  <a:themeElements>
    <a:clrScheme name="Ocean">
      <a:dk1>
        <a:sysClr val="windowText" lastClr="000000"/>
      </a:dk1>
      <a:lt1>
        <a:sysClr val="window" lastClr="FFFFFF"/>
      </a:lt1>
      <a:dk2>
        <a:srgbClr val="323232"/>
      </a:dk2>
      <a:lt2>
        <a:srgbClr val="E3DED1"/>
      </a:lt2>
      <a:accent1>
        <a:srgbClr val="4557A1"/>
      </a:accent1>
      <a:accent2>
        <a:srgbClr val="3691AA"/>
      </a:accent2>
      <a:accent3>
        <a:srgbClr val="893768"/>
      </a:accent3>
      <a:accent4>
        <a:srgbClr val="4E8542"/>
      </a:accent4>
      <a:accent5>
        <a:srgbClr val="A25A12"/>
      </a:accent5>
      <a:accent6>
        <a:srgbClr val="C19859"/>
      </a:accent6>
      <a:hlink>
        <a:srgbClr val="6B9F25"/>
      </a:hlink>
      <a:folHlink>
        <a:srgbClr val="B26B02"/>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cean painting presentation (widescreen).potx" id="{7D8F5DB3-F878-46D5-AF2D-2DD5B7369221}" vid="{9251DF30-C224-466C-9BFA-3064FAD5573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cean">
      <a:dk1>
        <a:sysClr val="windowText" lastClr="000000"/>
      </a:dk1>
      <a:lt1>
        <a:sysClr val="window" lastClr="FFFFFF"/>
      </a:lt1>
      <a:dk2>
        <a:srgbClr val="323232"/>
      </a:dk2>
      <a:lt2>
        <a:srgbClr val="E3DED1"/>
      </a:lt2>
      <a:accent1>
        <a:srgbClr val="4557A1"/>
      </a:accent1>
      <a:accent2>
        <a:srgbClr val="3691AA"/>
      </a:accent2>
      <a:accent3>
        <a:srgbClr val="893768"/>
      </a:accent3>
      <a:accent4>
        <a:srgbClr val="4E8542"/>
      </a:accent4>
      <a:accent5>
        <a:srgbClr val="A25A12"/>
      </a:accent5>
      <a:accent6>
        <a:srgbClr val="C19859"/>
      </a:accent6>
      <a:hlink>
        <a:srgbClr val="6B9F25"/>
      </a:hlink>
      <a:folHlink>
        <a:srgbClr val="B26B02"/>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4.xml><?xml version="1.0" encoding="utf-8"?>
<a:theme xmlns:a="http://schemas.openxmlformats.org/drawingml/2006/main" name="Office Theme">
  <a:themeElements>
    <a:clrScheme name="Ocean">
      <a:dk1>
        <a:sysClr val="windowText" lastClr="000000"/>
      </a:dk1>
      <a:lt1>
        <a:sysClr val="window" lastClr="FFFFFF"/>
      </a:lt1>
      <a:dk2>
        <a:srgbClr val="323232"/>
      </a:dk2>
      <a:lt2>
        <a:srgbClr val="E3DED1"/>
      </a:lt2>
      <a:accent1>
        <a:srgbClr val="4557A1"/>
      </a:accent1>
      <a:accent2>
        <a:srgbClr val="3691AA"/>
      </a:accent2>
      <a:accent3>
        <a:srgbClr val="893768"/>
      </a:accent3>
      <a:accent4>
        <a:srgbClr val="4E8542"/>
      </a:accent4>
      <a:accent5>
        <a:srgbClr val="A25A12"/>
      </a:accent5>
      <a:accent6>
        <a:srgbClr val="C19859"/>
      </a:accent6>
      <a:hlink>
        <a:srgbClr val="6B9F25"/>
      </a:hlink>
      <a:folHlink>
        <a:srgbClr val="B26B02"/>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Ocean painting presentation (widescreen)</Template>
  <TotalTime>156</TotalTime>
  <Words>782</Words>
  <Application>Microsoft Office PowerPoint</Application>
  <PresentationFormat>Widescreen</PresentationFormat>
  <Paragraphs>120</Paragraphs>
  <Slides>22</Slides>
  <Notes>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22</vt:i4>
      </vt:variant>
    </vt:vector>
  </HeadingPairs>
  <TitlesOfParts>
    <vt:vector size="33" baseType="lpstr">
      <vt:lpstr>Arial</vt:lpstr>
      <vt:lpstr>Arial Black</vt:lpstr>
      <vt:lpstr>Calibri</vt:lpstr>
      <vt:lpstr>Calibri Light</vt:lpstr>
      <vt:lpstr>Georgia</vt:lpstr>
      <vt:lpstr>Segoe UI</vt:lpstr>
      <vt:lpstr>Segoe UI Black</vt:lpstr>
      <vt:lpstr>Segoe UI Semibold</vt:lpstr>
      <vt:lpstr>Söhne</vt:lpstr>
      <vt:lpstr>Ocean 16x9</vt:lpstr>
      <vt:lpstr>Office Theme</vt:lpstr>
      <vt:lpstr>PowerPoint Presentation</vt:lpstr>
      <vt:lpstr>Introduction</vt:lpstr>
      <vt:lpstr>Problems we handle </vt:lpstr>
      <vt:lpstr>SOLUTION</vt:lpstr>
      <vt:lpstr>PowerPoint Presentation</vt:lpstr>
      <vt:lpstr>PowerPoint Presentation</vt:lpstr>
      <vt:lpstr>PowerPoint Presentation</vt:lpstr>
      <vt:lpstr>PowerPoint Presentation</vt:lpstr>
      <vt:lpstr>PowerPoint Presentation</vt:lpstr>
      <vt:lpstr>PowerPoint Presentation</vt:lpstr>
      <vt:lpstr>Circuit  diagram</vt:lpstr>
      <vt:lpstr>PowerPoint Presentation</vt:lpstr>
      <vt:lpstr>PowerPoint Presentation</vt:lpstr>
      <vt:lpstr>PowerPoint Presentation</vt:lpstr>
      <vt:lpstr>PowerPoint Presentation</vt:lpstr>
      <vt:lpstr>PowerPoint Presentation</vt:lpstr>
      <vt:lpstr>Processing and Output</vt:lpstr>
      <vt:lpstr>Few points to consider</vt:lpstr>
      <vt:lpstr>PowerPoint Presentation</vt:lpstr>
      <vt:lpstr>Conclusion</vt:lpstr>
      <vt:lpstr>QNA</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 </dc:title>
  <dc:creator>Omkar Dinde</dc:creator>
  <cp:lastModifiedBy>Smita Thanage</cp:lastModifiedBy>
  <cp:revision>57</cp:revision>
  <dcterms:created xsi:type="dcterms:W3CDTF">2023-10-21T10:19:10Z</dcterms:created>
  <dcterms:modified xsi:type="dcterms:W3CDTF">2023-10-25T03:17:51Z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y fmtid="{D5CDD505-2E9C-101B-9397-08002B2CF9AE}" pid="8" name="MSIP_Label_defa4170-0d19-0005-0004-bc88714345d2_Enabled">
    <vt:lpwstr>true</vt:lpwstr>
  </property>
  <property fmtid="{D5CDD505-2E9C-101B-9397-08002B2CF9AE}" pid="9" name="MSIP_Label_defa4170-0d19-0005-0004-bc88714345d2_SetDate">
    <vt:lpwstr>2023-10-21T11:07:45Z</vt:lpwstr>
  </property>
  <property fmtid="{D5CDD505-2E9C-101B-9397-08002B2CF9AE}" pid="10" name="MSIP_Label_defa4170-0d19-0005-0004-bc88714345d2_Method">
    <vt:lpwstr>Standard</vt:lpwstr>
  </property>
  <property fmtid="{D5CDD505-2E9C-101B-9397-08002B2CF9AE}" pid="11" name="MSIP_Label_defa4170-0d19-0005-0004-bc88714345d2_Name">
    <vt:lpwstr>defa4170-0d19-0005-0004-bc88714345d2</vt:lpwstr>
  </property>
  <property fmtid="{D5CDD505-2E9C-101B-9397-08002B2CF9AE}" pid="12" name="MSIP_Label_defa4170-0d19-0005-0004-bc88714345d2_SiteId">
    <vt:lpwstr>986d36c3-1341-4328-b7f1-e8f973d262d9</vt:lpwstr>
  </property>
  <property fmtid="{D5CDD505-2E9C-101B-9397-08002B2CF9AE}" pid="13" name="MSIP_Label_defa4170-0d19-0005-0004-bc88714345d2_ActionId">
    <vt:lpwstr>3ab6b526-43a7-46be-ba96-5b643c8b1882</vt:lpwstr>
  </property>
  <property fmtid="{D5CDD505-2E9C-101B-9397-08002B2CF9AE}" pid="14" name="MSIP_Label_defa4170-0d19-0005-0004-bc88714345d2_ContentBits">
    <vt:lpwstr>0</vt:lpwstr>
  </property>
</Properties>
</file>