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90" d="100"/>
          <a:sy n="90" d="100"/>
        </p:scale>
        <p:origin x="576" y="-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CF52A-A9EE-4DF9-A8CB-731C4A6BB8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482E6D-802B-43D3-8333-9AE5741D34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F01171-A43E-4122-9189-492CAD78F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330AA-9719-4EE1-984A-64E575A1AC6A}" type="datetimeFigureOut">
              <a:rPr lang="en-IN" smtClean="0"/>
              <a:t>21-10-2023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AEA94-7A9F-4633-949A-A2307ACD9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DBB09-B605-4A06-8763-C6C9CCDA1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ECE3-2003-462A-A353-9A74C6F439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2518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08666-969D-486D-A8F4-66558AC61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8D5D5E-E584-4D92-91A4-609C7AEDB4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4BB7A-1578-46AC-B666-F7683888B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330AA-9719-4EE1-984A-64E575A1AC6A}" type="datetimeFigureOut">
              <a:rPr lang="en-IN" smtClean="0"/>
              <a:t>21-10-2023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435CC-5796-4EF9-AE4D-B3A48CAB5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1F3F91-6EDD-44AF-AF46-046C24753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ECE3-2003-462A-A353-9A74C6F439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9222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F6463E-64E3-4E2D-8682-E313D47075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C92043-54D5-47F5-97DF-3C57BF68F1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243B5-3F1A-472D-9817-FA64F43F7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330AA-9719-4EE1-984A-64E575A1AC6A}" type="datetimeFigureOut">
              <a:rPr lang="en-IN" smtClean="0"/>
              <a:t>21-10-2023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F2FD9-CF0F-4584-B49F-539F4839B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87B194-0FA1-4921-B65B-8EB8E731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ECE3-2003-462A-A353-9A74C6F439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9413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99E47-08E8-4EB7-8D4E-5D68899B1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39711-D097-4EC6-BD40-408860B1E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5996FF-CC92-4FB1-A2FD-70494BA88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330AA-9719-4EE1-984A-64E575A1AC6A}" type="datetimeFigureOut">
              <a:rPr lang="en-IN" smtClean="0"/>
              <a:t>21-10-2023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1B4E7-7541-45C4-965E-1D74FA823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81E3D-873D-4FE7-9CBF-C2C99B015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ECE3-2003-462A-A353-9A74C6F439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0478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0413C-6DAC-48ED-8F0F-F3D87E590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951E4B-4CAD-4230-B9BC-01238D4F4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41728-4311-4F74-AE0D-50CB37024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330AA-9719-4EE1-984A-64E575A1AC6A}" type="datetimeFigureOut">
              <a:rPr lang="en-IN" smtClean="0"/>
              <a:t>21-10-2023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99772-1010-4AE5-BCEF-0CC178B5D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1C203-3DA4-4E1C-8A11-128771F9D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ECE3-2003-462A-A353-9A74C6F439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15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03893-F525-4699-A863-471F1BA41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139CC-4320-47FF-9800-74F02B229B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D3A604-D7B6-4ED1-9A23-C376863665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490E59-3975-4A43-A384-8493DE29E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330AA-9719-4EE1-984A-64E575A1AC6A}" type="datetimeFigureOut">
              <a:rPr lang="en-IN" smtClean="0"/>
              <a:t>21-10-2023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882489-5515-41F2-A835-BE6F7B728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F3723-522B-4DE8-88EC-77BDD8246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ECE3-2003-462A-A353-9A74C6F439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8333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4273A-5E6A-4107-BD6B-A3BD516C5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D731D4-8606-4E59-ACD1-AEFD6B2E98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260A78-9636-4505-B2FA-8FF4AD6D69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148F2A-EB9E-4C86-9759-4137A20978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2C0993-B9D5-410B-9BFE-BA65A5FE38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E841FB-CAE8-49C1-BF67-48E0C7556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330AA-9719-4EE1-984A-64E575A1AC6A}" type="datetimeFigureOut">
              <a:rPr lang="en-IN" smtClean="0"/>
              <a:t>21-10-2023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FC26F0-ADC0-4B1F-B733-039716EFE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76F32A-C77B-408A-B25B-32D233ED4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ECE3-2003-462A-A353-9A74C6F439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2042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D47A8-F4F5-467B-A5AA-E5F3C4E2E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F51DA8-B5FD-46C6-A684-065F0D43B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330AA-9719-4EE1-984A-64E575A1AC6A}" type="datetimeFigureOut">
              <a:rPr lang="en-IN" smtClean="0"/>
              <a:t>21-10-2023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ACB39F-4C00-42E3-BD0B-BCC0A63AC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01E856-3FD9-4B25-8001-B3324BA01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ECE3-2003-462A-A353-9A74C6F439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1236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5C726F-BCC2-4898-B50E-C36F38707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330AA-9719-4EE1-984A-64E575A1AC6A}" type="datetimeFigureOut">
              <a:rPr lang="en-IN" smtClean="0"/>
              <a:t>21-10-2023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AF42D8-C5BC-4ED2-9375-E04FFDBB3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4A5AC8-0226-4EB0-B7DE-080BA6445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ECE3-2003-462A-A353-9A74C6F439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4158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2E90F-52CE-4B64-99E2-45ED8CFC7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CDBB8-450F-469A-8990-45A9DDCCC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370B96-FCF9-4E86-AFE7-6BD8E785C2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DC6BB4-0995-4B2A-85A9-FC3D419F5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330AA-9719-4EE1-984A-64E575A1AC6A}" type="datetimeFigureOut">
              <a:rPr lang="en-IN" smtClean="0"/>
              <a:t>21-10-2023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0B6291-59CB-4314-B7B5-B2DE9BAAF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3AB91C-3C3C-4D4C-A261-8F2FB15D3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ECE3-2003-462A-A353-9A74C6F439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1178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F57B9-5913-4B05-9A83-A5AD3CE93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500939-20AF-4057-97EC-D4D358262C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98E996-7265-48CE-B770-A7094B38AF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A69D79-6748-45E4-ABE7-93754A800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330AA-9719-4EE1-984A-64E575A1AC6A}" type="datetimeFigureOut">
              <a:rPr lang="en-IN" smtClean="0"/>
              <a:t>21-10-2023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6802E-181B-4B47-A6E7-39952EA05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14FB7F-2CDC-4DEE-B0C1-794D4463E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ECE3-2003-462A-A353-9A74C6F439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292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134115-D265-4B76-83CA-262B0F1B7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F745C7-3DEA-4C31-8221-8659F507D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865F3C-A742-4359-BC45-565E802CA4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330AA-9719-4EE1-984A-64E575A1AC6A}" type="datetimeFigureOut">
              <a:rPr lang="en-IN" smtClean="0"/>
              <a:t>21-10-2023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30CA5-4D4F-411E-A669-BE1319D539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FBBAB-88B3-4C05-B0D4-D0AD9CCBCC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BECE3-2003-462A-A353-9A74C6F439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0075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E0B19F98-FAA7-4690-A799-C1067CD3DFD5}"/>
              </a:ext>
            </a:extLst>
          </p:cNvPr>
          <p:cNvSpPr/>
          <p:nvPr/>
        </p:nvSpPr>
        <p:spPr>
          <a:xfrm>
            <a:off x="1215187" y="2526632"/>
            <a:ext cx="4892842" cy="345306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38A1C0-4568-475A-B4AF-FE2B31039025}"/>
              </a:ext>
            </a:extLst>
          </p:cNvPr>
          <p:cNvSpPr txBox="1"/>
          <p:nvPr/>
        </p:nvSpPr>
        <p:spPr>
          <a:xfrm>
            <a:off x="4283242" y="777587"/>
            <a:ext cx="1812757" cy="461665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Water Input</a:t>
            </a:r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F4DBB1C-3EF5-43C1-A491-F1464CA81536}"/>
              </a:ext>
            </a:extLst>
          </p:cNvPr>
          <p:cNvSpPr/>
          <p:nvPr/>
        </p:nvSpPr>
        <p:spPr>
          <a:xfrm>
            <a:off x="1215187" y="777587"/>
            <a:ext cx="1612234" cy="461666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SENSOR</a:t>
            </a:r>
            <a:endParaRPr lang="en-IN" sz="2400" b="1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EDB9C2D-578C-4675-BCC9-73120E3223C7}"/>
              </a:ext>
            </a:extLst>
          </p:cNvPr>
          <p:cNvSpPr/>
          <p:nvPr/>
        </p:nvSpPr>
        <p:spPr>
          <a:xfrm>
            <a:off x="6095997" y="2683042"/>
            <a:ext cx="1572125" cy="16964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PROCCESSING UNIT</a:t>
            </a:r>
            <a:endParaRPr lang="en-IN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CACE35C-F006-4757-8981-86CDF09BE642}"/>
              </a:ext>
            </a:extLst>
          </p:cNvPr>
          <p:cNvCxnSpPr>
            <a:cxnSpLocks/>
            <a:stCxn id="16" idx="1"/>
          </p:cNvCxnSpPr>
          <p:nvPr/>
        </p:nvCxnSpPr>
        <p:spPr>
          <a:xfrm flipV="1">
            <a:off x="6106336" y="4819189"/>
            <a:ext cx="762512" cy="747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3BFCF313-72D4-48B9-8D7A-7F18A9DC8FCD}"/>
              </a:ext>
            </a:extLst>
          </p:cNvPr>
          <p:cNvSpPr/>
          <p:nvPr/>
        </p:nvSpPr>
        <p:spPr>
          <a:xfrm>
            <a:off x="5174383" y="4783562"/>
            <a:ext cx="608971" cy="79432"/>
          </a:xfrm>
          <a:prstGeom prst="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6500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C814C23-9022-40DB-A60E-A3367231CECB}"/>
              </a:ext>
            </a:extLst>
          </p:cNvPr>
          <p:cNvSpPr/>
          <p:nvPr/>
        </p:nvSpPr>
        <p:spPr>
          <a:xfrm flipH="1">
            <a:off x="5760291" y="4715872"/>
            <a:ext cx="346045" cy="2215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EBAF386-125F-4CD3-ACBF-95DBC2B25000}"/>
              </a:ext>
            </a:extLst>
          </p:cNvPr>
          <p:cNvCxnSpPr>
            <a:cxnSpLocks/>
            <a:endCxn id="19" idx="2"/>
          </p:cNvCxnSpPr>
          <p:nvPr/>
        </p:nvCxnSpPr>
        <p:spPr>
          <a:xfrm flipV="1">
            <a:off x="6882060" y="4379495"/>
            <a:ext cx="0" cy="45419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0D1AB58-977A-4B34-9DC6-7991292B0063}"/>
              </a:ext>
            </a:extLst>
          </p:cNvPr>
          <p:cNvCxnSpPr>
            <a:cxnSpLocks/>
          </p:cNvCxnSpPr>
          <p:nvPr/>
        </p:nvCxnSpPr>
        <p:spPr>
          <a:xfrm flipV="1">
            <a:off x="7077075" y="4379495"/>
            <a:ext cx="0" cy="6376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7560E0A-ADFB-4CD1-A2F7-98E8E195FEE6}"/>
              </a:ext>
            </a:extLst>
          </p:cNvPr>
          <p:cNvSpPr txBox="1"/>
          <p:nvPr/>
        </p:nvSpPr>
        <p:spPr>
          <a:xfrm>
            <a:off x="2562725" y="3325505"/>
            <a:ext cx="20333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WATER</a:t>
            </a:r>
            <a:endParaRPr lang="en-IN" sz="4800" b="1" dirty="0">
              <a:solidFill>
                <a:schemeClr val="bg1"/>
              </a:solidFill>
            </a:endParaRPr>
          </a:p>
        </p:txBody>
      </p:sp>
      <p:pic>
        <p:nvPicPr>
          <p:cNvPr id="1028" name="Picture 4" descr="Internet wifi icon clipart design illustration 9304904 PNG">
            <a:extLst>
              <a:ext uri="{FF2B5EF4-FFF2-40B4-BE49-F238E27FC236}">
                <a16:creationId xmlns:a16="http://schemas.microsoft.com/office/drawing/2014/main" id="{6DB545EA-297F-4872-A98D-0D2D3594C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8970" y="2128160"/>
            <a:ext cx="560213" cy="412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7555834-627E-4788-9360-61E03EDAD6E6}"/>
              </a:ext>
            </a:extLst>
          </p:cNvPr>
          <p:cNvSpPr/>
          <p:nvPr/>
        </p:nvSpPr>
        <p:spPr>
          <a:xfrm>
            <a:off x="1215188" y="1239253"/>
            <a:ext cx="4880811" cy="474044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E88ED51-3BD9-4941-A48F-ADB004C4B961}"/>
              </a:ext>
            </a:extLst>
          </p:cNvPr>
          <p:cNvSpPr/>
          <p:nvPr/>
        </p:nvSpPr>
        <p:spPr>
          <a:xfrm>
            <a:off x="6103544" y="5525508"/>
            <a:ext cx="1771714" cy="4541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8AFCAEF-63B8-4732-822D-8EF79067F65F}"/>
              </a:ext>
            </a:extLst>
          </p:cNvPr>
          <p:cNvGrpSpPr/>
          <p:nvPr/>
        </p:nvGrpSpPr>
        <p:grpSpPr>
          <a:xfrm>
            <a:off x="6895218" y="4790075"/>
            <a:ext cx="351922" cy="962527"/>
            <a:chOff x="6866571" y="4833687"/>
            <a:chExt cx="445163" cy="96252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A455E37-25AE-45CE-A06F-4FF94E29732D}"/>
                </a:ext>
              </a:extLst>
            </p:cNvPr>
            <p:cNvSpPr/>
            <p:nvPr/>
          </p:nvSpPr>
          <p:spPr>
            <a:xfrm>
              <a:off x="6989401" y="4833687"/>
              <a:ext cx="207039" cy="72189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AFA4B8C-25A0-4517-B188-C8053554E6A7}"/>
                </a:ext>
              </a:extLst>
            </p:cNvPr>
            <p:cNvSpPr/>
            <p:nvPr/>
          </p:nvSpPr>
          <p:spPr>
            <a:xfrm>
              <a:off x="6989401" y="5651835"/>
              <a:ext cx="45719" cy="14437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9E87008-B9FF-4C0A-BA5B-DA6958A3F8C0}"/>
                </a:ext>
              </a:extLst>
            </p:cNvPr>
            <p:cNvSpPr/>
            <p:nvPr/>
          </p:nvSpPr>
          <p:spPr>
            <a:xfrm>
              <a:off x="7141801" y="5651835"/>
              <a:ext cx="45719" cy="14437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9406E58-CED2-4745-9A14-E95D3A2502F3}"/>
                </a:ext>
              </a:extLst>
            </p:cNvPr>
            <p:cNvSpPr/>
            <p:nvPr/>
          </p:nvSpPr>
          <p:spPr>
            <a:xfrm>
              <a:off x="6866571" y="5375108"/>
              <a:ext cx="445163" cy="27672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0D6A59CD-4524-498D-A08D-F83914FE3318}"/>
              </a:ext>
            </a:extLst>
          </p:cNvPr>
          <p:cNvSpPr/>
          <p:nvPr/>
        </p:nvSpPr>
        <p:spPr>
          <a:xfrm>
            <a:off x="5987235" y="5555583"/>
            <a:ext cx="234093" cy="4241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4910471-3FE6-43A0-BB8F-8A3355044E86}"/>
              </a:ext>
            </a:extLst>
          </p:cNvPr>
          <p:cNvSpPr txBox="1"/>
          <p:nvPr/>
        </p:nvSpPr>
        <p:spPr>
          <a:xfrm>
            <a:off x="6261436" y="5665685"/>
            <a:ext cx="1446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Water Outlet</a:t>
            </a:r>
            <a:endParaRPr lang="en-IN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BB4A2A2-317F-46CC-9590-20D980BE11DE}"/>
              </a:ext>
            </a:extLst>
          </p:cNvPr>
          <p:cNvCxnSpPr/>
          <p:nvPr/>
        </p:nvCxnSpPr>
        <p:spPr>
          <a:xfrm flipH="1">
            <a:off x="7467148" y="5979695"/>
            <a:ext cx="40651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7686FED-0C8F-401D-9374-B22E70D764EC}"/>
              </a:ext>
            </a:extLst>
          </p:cNvPr>
          <p:cNvCxnSpPr>
            <a:cxnSpLocks/>
          </p:cNvCxnSpPr>
          <p:nvPr/>
        </p:nvCxnSpPr>
        <p:spPr>
          <a:xfrm flipV="1">
            <a:off x="5609950" y="5979695"/>
            <a:ext cx="849126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09842C7-931A-439D-AE94-0F261C855521}"/>
              </a:ext>
            </a:extLst>
          </p:cNvPr>
          <p:cNvCxnSpPr/>
          <p:nvPr/>
        </p:nvCxnSpPr>
        <p:spPr>
          <a:xfrm flipH="1">
            <a:off x="5271715" y="4937464"/>
            <a:ext cx="511639" cy="394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E7879172-6610-4DF0-B127-891E941271BC}"/>
              </a:ext>
            </a:extLst>
          </p:cNvPr>
          <p:cNvSpPr txBox="1"/>
          <p:nvPr/>
        </p:nvSpPr>
        <p:spPr>
          <a:xfrm>
            <a:off x="3379304" y="5331496"/>
            <a:ext cx="1866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Temperature sensor</a:t>
            </a:r>
            <a:endParaRPr lang="en-IN" sz="1600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A7782CD-F149-4A45-89BC-95F298F461CD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7155995" y="5151022"/>
            <a:ext cx="39882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6BCAC756-F6D7-41E0-A267-2C1E7450A5AE}"/>
              </a:ext>
            </a:extLst>
          </p:cNvPr>
          <p:cNvSpPr txBox="1"/>
          <p:nvPr/>
        </p:nvSpPr>
        <p:spPr>
          <a:xfrm>
            <a:off x="7554823" y="4790075"/>
            <a:ext cx="926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TDS SENSOR</a:t>
            </a:r>
            <a:endParaRPr lang="en-IN" sz="1600" dirty="0"/>
          </a:p>
        </p:txBody>
      </p:sp>
      <p:grpSp>
        <p:nvGrpSpPr>
          <p:cNvPr id="1027" name="Group 1026">
            <a:extLst>
              <a:ext uri="{FF2B5EF4-FFF2-40B4-BE49-F238E27FC236}">
                <a16:creationId xmlns:a16="http://schemas.microsoft.com/office/drawing/2014/main" id="{00C16526-5BBE-4A81-8689-C0942E7B832C}"/>
              </a:ext>
            </a:extLst>
          </p:cNvPr>
          <p:cNvGrpSpPr/>
          <p:nvPr/>
        </p:nvGrpSpPr>
        <p:grpSpPr>
          <a:xfrm>
            <a:off x="1303271" y="1093194"/>
            <a:ext cx="1450771" cy="1308032"/>
            <a:chOff x="1303271" y="1093194"/>
            <a:chExt cx="1450771" cy="1308032"/>
          </a:xfrm>
        </p:grpSpPr>
        <p:sp>
          <p:nvSpPr>
            <p:cNvPr id="1024" name="Arc 1023">
              <a:extLst>
                <a:ext uri="{FF2B5EF4-FFF2-40B4-BE49-F238E27FC236}">
                  <a16:creationId xmlns:a16="http://schemas.microsoft.com/office/drawing/2014/main" id="{805DF22B-54BE-4ED6-8FF9-79490FBBAB24}"/>
                </a:ext>
              </a:extLst>
            </p:cNvPr>
            <p:cNvSpPr/>
            <p:nvPr/>
          </p:nvSpPr>
          <p:spPr>
            <a:xfrm rot="10800000">
              <a:off x="1718835" y="1093194"/>
              <a:ext cx="604938" cy="538903"/>
            </a:xfrm>
            <a:prstGeom prst="arc">
              <a:avLst>
                <a:gd name="adj1" fmla="val 10937436"/>
                <a:gd name="adj2" fmla="val 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7" name="Arc 66">
              <a:extLst>
                <a:ext uri="{FF2B5EF4-FFF2-40B4-BE49-F238E27FC236}">
                  <a16:creationId xmlns:a16="http://schemas.microsoft.com/office/drawing/2014/main" id="{E26422DC-D09E-44F5-8E99-380A7612DFE5}"/>
                </a:ext>
              </a:extLst>
            </p:cNvPr>
            <p:cNvSpPr/>
            <p:nvPr/>
          </p:nvSpPr>
          <p:spPr>
            <a:xfrm rot="10800000">
              <a:off x="1600081" y="1253025"/>
              <a:ext cx="843890" cy="603670"/>
            </a:xfrm>
            <a:prstGeom prst="arc">
              <a:avLst>
                <a:gd name="adj1" fmla="val 10937436"/>
                <a:gd name="adj2" fmla="val 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025" name="Group 1024">
              <a:extLst>
                <a:ext uri="{FF2B5EF4-FFF2-40B4-BE49-F238E27FC236}">
                  <a16:creationId xmlns:a16="http://schemas.microsoft.com/office/drawing/2014/main" id="{A9CDF39E-316E-40D2-9773-2423F7AD911E}"/>
                </a:ext>
              </a:extLst>
            </p:cNvPr>
            <p:cNvGrpSpPr/>
            <p:nvPr/>
          </p:nvGrpSpPr>
          <p:grpSpPr>
            <a:xfrm>
              <a:off x="1303271" y="1444281"/>
              <a:ext cx="1450771" cy="956945"/>
              <a:chOff x="1303271" y="1444281"/>
              <a:chExt cx="1450771" cy="956945"/>
            </a:xfrm>
          </p:grpSpPr>
          <p:sp>
            <p:nvSpPr>
              <p:cNvPr id="68" name="Arc 67">
                <a:extLst>
                  <a:ext uri="{FF2B5EF4-FFF2-40B4-BE49-F238E27FC236}">
                    <a16:creationId xmlns:a16="http://schemas.microsoft.com/office/drawing/2014/main" id="{0EAE436E-C6B8-4E8B-A2AA-1408F93C7D01}"/>
                  </a:ext>
                </a:extLst>
              </p:cNvPr>
              <p:cNvSpPr/>
              <p:nvPr/>
            </p:nvSpPr>
            <p:spPr>
              <a:xfrm rot="10800000">
                <a:off x="1487302" y="1444281"/>
                <a:ext cx="1103335" cy="710064"/>
              </a:xfrm>
              <a:prstGeom prst="arc">
                <a:avLst>
                  <a:gd name="adj1" fmla="val 10937436"/>
                  <a:gd name="adj2" fmla="val 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9" name="Arc 68">
                <a:extLst>
                  <a:ext uri="{FF2B5EF4-FFF2-40B4-BE49-F238E27FC236}">
                    <a16:creationId xmlns:a16="http://schemas.microsoft.com/office/drawing/2014/main" id="{FDF343DC-03F2-4303-BF06-48871F3D9A93}"/>
                  </a:ext>
                </a:extLst>
              </p:cNvPr>
              <p:cNvSpPr/>
              <p:nvPr/>
            </p:nvSpPr>
            <p:spPr>
              <a:xfrm rot="10800000">
                <a:off x="1303271" y="1613099"/>
                <a:ext cx="1450771" cy="788127"/>
              </a:xfrm>
              <a:prstGeom prst="arc">
                <a:avLst>
                  <a:gd name="adj1" fmla="val 10937436"/>
                  <a:gd name="adj2" fmla="val 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59BDA6FD-7325-4C22-9A39-90A1C41BB0B5}"/>
              </a:ext>
            </a:extLst>
          </p:cNvPr>
          <p:cNvGrpSpPr/>
          <p:nvPr/>
        </p:nvGrpSpPr>
        <p:grpSpPr>
          <a:xfrm rot="10800000">
            <a:off x="1313583" y="1373783"/>
            <a:ext cx="1450771" cy="1308032"/>
            <a:chOff x="1303271" y="1093194"/>
            <a:chExt cx="1450771" cy="1308032"/>
          </a:xfrm>
        </p:grpSpPr>
        <p:sp>
          <p:nvSpPr>
            <p:cNvPr id="76" name="Arc 75">
              <a:extLst>
                <a:ext uri="{FF2B5EF4-FFF2-40B4-BE49-F238E27FC236}">
                  <a16:creationId xmlns:a16="http://schemas.microsoft.com/office/drawing/2014/main" id="{873E6FED-F9A1-4027-BD18-0D8C6BFF9C20}"/>
                </a:ext>
              </a:extLst>
            </p:cNvPr>
            <p:cNvSpPr/>
            <p:nvPr/>
          </p:nvSpPr>
          <p:spPr>
            <a:xfrm rot="10800000">
              <a:off x="1718835" y="1093194"/>
              <a:ext cx="604938" cy="538903"/>
            </a:xfrm>
            <a:prstGeom prst="arc">
              <a:avLst>
                <a:gd name="adj1" fmla="val 10937436"/>
                <a:gd name="adj2" fmla="val 0"/>
              </a:avLst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7" name="Arc 76">
              <a:extLst>
                <a:ext uri="{FF2B5EF4-FFF2-40B4-BE49-F238E27FC236}">
                  <a16:creationId xmlns:a16="http://schemas.microsoft.com/office/drawing/2014/main" id="{7D4D04FF-D9B3-4217-B7F6-2DD44FB583EA}"/>
                </a:ext>
              </a:extLst>
            </p:cNvPr>
            <p:cNvSpPr/>
            <p:nvPr/>
          </p:nvSpPr>
          <p:spPr>
            <a:xfrm rot="10800000">
              <a:off x="1600081" y="1253025"/>
              <a:ext cx="843890" cy="603670"/>
            </a:xfrm>
            <a:prstGeom prst="arc">
              <a:avLst>
                <a:gd name="adj1" fmla="val 10937436"/>
                <a:gd name="adj2" fmla="val 0"/>
              </a:avLst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C57833C3-F58A-4DB4-AA34-B19DEA28C137}"/>
                </a:ext>
              </a:extLst>
            </p:cNvPr>
            <p:cNvGrpSpPr/>
            <p:nvPr/>
          </p:nvGrpSpPr>
          <p:grpSpPr>
            <a:xfrm>
              <a:off x="1303271" y="1444281"/>
              <a:ext cx="1450771" cy="956945"/>
              <a:chOff x="1303271" y="1444281"/>
              <a:chExt cx="1450771" cy="956945"/>
            </a:xfrm>
          </p:grpSpPr>
          <p:sp>
            <p:nvSpPr>
              <p:cNvPr id="79" name="Arc 78">
                <a:extLst>
                  <a:ext uri="{FF2B5EF4-FFF2-40B4-BE49-F238E27FC236}">
                    <a16:creationId xmlns:a16="http://schemas.microsoft.com/office/drawing/2014/main" id="{3D4DEDFE-26B1-4802-AA27-72AFB2933E3F}"/>
                  </a:ext>
                </a:extLst>
              </p:cNvPr>
              <p:cNvSpPr/>
              <p:nvPr/>
            </p:nvSpPr>
            <p:spPr>
              <a:xfrm rot="10800000">
                <a:off x="1487302" y="1444281"/>
                <a:ext cx="1103335" cy="710064"/>
              </a:xfrm>
              <a:prstGeom prst="arc">
                <a:avLst>
                  <a:gd name="adj1" fmla="val 10937436"/>
                  <a:gd name="adj2" fmla="val 0"/>
                </a:avLst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0" name="Arc 79">
                <a:extLst>
                  <a:ext uri="{FF2B5EF4-FFF2-40B4-BE49-F238E27FC236}">
                    <a16:creationId xmlns:a16="http://schemas.microsoft.com/office/drawing/2014/main" id="{111BECD7-085B-42BE-ACB4-AC4ED63D02B3}"/>
                  </a:ext>
                </a:extLst>
              </p:cNvPr>
              <p:cNvSpPr/>
              <p:nvPr/>
            </p:nvSpPr>
            <p:spPr>
              <a:xfrm rot="10800000">
                <a:off x="1303271" y="1613099"/>
                <a:ext cx="1450771" cy="788127"/>
              </a:xfrm>
              <a:prstGeom prst="arc">
                <a:avLst>
                  <a:gd name="adj1" fmla="val 10937436"/>
                  <a:gd name="adj2" fmla="val 0"/>
                </a:avLst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cxnSp>
        <p:nvCxnSpPr>
          <p:cNvPr id="1030" name="Straight Arrow Connector 1029">
            <a:extLst>
              <a:ext uri="{FF2B5EF4-FFF2-40B4-BE49-F238E27FC236}">
                <a16:creationId xmlns:a16="http://schemas.microsoft.com/office/drawing/2014/main" id="{1AF9236A-6417-4790-96A7-CF2814539E6C}"/>
              </a:ext>
            </a:extLst>
          </p:cNvPr>
          <p:cNvCxnSpPr>
            <a:cxnSpLocks/>
          </p:cNvCxnSpPr>
          <p:nvPr/>
        </p:nvCxnSpPr>
        <p:spPr>
          <a:xfrm flipH="1">
            <a:off x="1024146" y="1164266"/>
            <a:ext cx="3780" cy="487075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3" name="TextBox 1032">
            <a:extLst>
              <a:ext uri="{FF2B5EF4-FFF2-40B4-BE49-F238E27FC236}">
                <a16:creationId xmlns:a16="http://schemas.microsoft.com/office/drawing/2014/main" id="{DEF3BC4E-8C50-47F5-85CE-21064721B8DA}"/>
              </a:ext>
            </a:extLst>
          </p:cNvPr>
          <p:cNvSpPr txBox="1"/>
          <p:nvPr/>
        </p:nvSpPr>
        <p:spPr>
          <a:xfrm rot="16200000">
            <a:off x="-634088" y="3102806"/>
            <a:ext cx="2908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Length of water tank</a:t>
            </a:r>
            <a:endParaRPr lang="en-IN" dirty="0"/>
          </a:p>
        </p:txBody>
      </p:sp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3D949933-62D2-43DE-A733-A2F543FA8A64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2021304" y="391740"/>
            <a:ext cx="0" cy="38584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8" name="Straight Connector 1037">
            <a:extLst>
              <a:ext uri="{FF2B5EF4-FFF2-40B4-BE49-F238E27FC236}">
                <a16:creationId xmlns:a16="http://schemas.microsoft.com/office/drawing/2014/main" id="{A4094D84-45D5-4C6D-B3EC-552CCB8A1D93}"/>
              </a:ext>
            </a:extLst>
          </p:cNvPr>
          <p:cNvCxnSpPr>
            <a:cxnSpLocks/>
          </p:cNvCxnSpPr>
          <p:nvPr/>
        </p:nvCxnSpPr>
        <p:spPr>
          <a:xfrm flipV="1">
            <a:off x="2021304" y="391741"/>
            <a:ext cx="4860755" cy="1322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1" name="Straight Connector 1040">
            <a:extLst>
              <a:ext uri="{FF2B5EF4-FFF2-40B4-BE49-F238E27FC236}">
                <a16:creationId xmlns:a16="http://schemas.microsoft.com/office/drawing/2014/main" id="{E663790F-9E44-47BC-9C5E-F1974A213725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6868848" y="404964"/>
            <a:ext cx="13212" cy="22780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5144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572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</TotalTime>
  <Words>16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Smita Thanage</dc:creator>
  <cp:lastModifiedBy>Smita Thanage</cp:lastModifiedBy>
  <cp:revision>15</cp:revision>
  <dcterms:created xsi:type="dcterms:W3CDTF">2023-10-20T17:43:34Z</dcterms:created>
  <dcterms:modified xsi:type="dcterms:W3CDTF">2023-10-21T19:17:43Z</dcterms:modified>
</cp:coreProperties>
</file>