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58" d="100"/>
          <a:sy n="58" d="100"/>
        </p:scale>
        <p:origin x="-1128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39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2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2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73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03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08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6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1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13FC-66C6-4930-AAD8-6C0E37E6E5CB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489EF-B18E-4473-AC65-C1E8F213861E}" type="datetimeFigureOut">
              <a:rPr lang="en-US" smtClean="0"/>
              <a:t>08/08/2021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4B662-A547-48D0-8C7A-37245CA6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1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Pmx-RdCHoXw&amp;t=3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6eIoYMB_0Xc&amp;t=539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gemath.org/" TargetMode="External"/><Relationship Id="rId5" Type="http://schemas.openxmlformats.org/officeDocument/2006/relationships/hyperlink" Target="https://wiki.sagemath.org/SageWindows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INTRODUCTION to SageMaths</a:t>
            </a:r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49086"/>
            <a:ext cx="11081657" cy="4981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SageMaths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SageMaths is a free and open Source Mathematical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 fact it is a Sophisticated Computer Algebra System (CAS ).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By CAS mean a Mathematical software that can do the following  things</a:t>
            </a:r>
          </a:p>
          <a:p>
            <a:r>
              <a:rPr lang="en-US" dirty="0" smtClean="0"/>
              <a:t> Numerical Computations</a:t>
            </a:r>
          </a:p>
          <a:p>
            <a:r>
              <a:rPr lang="en-US" dirty="0"/>
              <a:t> </a:t>
            </a:r>
            <a:r>
              <a:rPr lang="en-US" dirty="0" smtClean="0"/>
              <a:t>Symbolic  Computations  and Manipulations</a:t>
            </a:r>
          </a:p>
          <a:p>
            <a:r>
              <a:rPr lang="en-US" dirty="0"/>
              <a:t> </a:t>
            </a:r>
            <a:r>
              <a:rPr lang="en-US" dirty="0" smtClean="0"/>
              <a:t>Graphing 2d and 3d objects</a:t>
            </a:r>
          </a:p>
          <a:p>
            <a:r>
              <a:rPr lang="en-US" dirty="0" smtClean="0"/>
              <a:t>Programming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239" y="5830821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5828983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359229" y="865415"/>
            <a:ext cx="11446327" cy="48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5171" cy="553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9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359229" y="865415"/>
            <a:ext cx="11446327" cy="48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1805556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1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endParaRPr lang="en-US" sz="3600" b="1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359229" y="865415"/>
            <a:ext cx="11446327" cy="48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9" y="63823"/>
            <a:ext cx="11593285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6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359229" y="865415"/>
            <a:ext cx="11446327" cy="48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1805556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359229" y="865415"/>
            <a:ext cx="11446327" cy="48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2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Marcellus"/>
              </a:rPr>
              <a:t>EXAMPLE-2</a:t>
            </a:r>
            <a:endParaRPr lang="en-US" sz="3600" b="1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359229" y="865415"/>
            <a:ext cx="11446327" cy="483316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After installation you will get three icon on desktop. This complete your installation.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0" y="2033330"/>
            <a:ext cx="2800741" cy="29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Source </a:t>
            </a:r>
            <a: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Marcellus" panose="020E0602050203020307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49086"/>
            <a:ext cx="11081657" cy="4981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NPTEL Course :  </a:t>
            </a:r>
            <a:r>
              <a:rPr lang="en-US" dirty="0" smtClean="0"/>
              <a:t>Computational </a:t>
            </a:r>
            <a:r>
              <a:rPr lang="en-US" dirty="0"/>
              <a:t>Mathematics with </a:t>
            </a:r>
            <a:r>
              <a:rPr lang="en-US" dirty="0" smtClean="0"/>
              <a:t>SageMath by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/>
              <a:t>By Prof. </a:t>
            </a:r>
            <a:r>
              <a:rPr lang="en-US" dirty="0" err="1"/>
              <a:t>Ajit</a:t>
            </a:r>
            <a:r>
              <a:rPr lang="en-US" dirty="0"/>
              <a:t> Kumar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/>
              <a:t>Institute of Chemical Technology, </a:t>
            </a:r>
            <a:r>
              <a:rPr lang="en-US" dirty="0" smtClean="0"/>
              <a:t>Mumbai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dirty="0" smtClean="0">
                <a:hlinkClick r:id="rId2"/>
              </a:rPr>
              <a:t>https://www.youtube.com/watch?v=Pmx-RdCHoXw&amp;t=3s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" y="2219"/>
            <a:ext cx="566958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3" y="0"/>
            <a:ext cx="209677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239" y="5830821"/>
            <a:ext cx="868683" cy="647487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5828983"/>
            <a:ext cx="2655568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5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408215"/>
            <a:ext cx="10503281" cy="52383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Others Commercial </a:t>
            </a:r>
            <a:r>
              <a:rPr lang="en-US" dirty="0" smtClean="0"/>
              <a:t>CAS are  </a:t>
            </a:r>
            <a:r>
              <a:rPr lang="en-US" dirty="0"/>
              <a:t>Mathematica, </a:t>
            </a:r>
            <a:r>
              <a:rPr lang="en-US" dirty="0" err="1"/>
              <a:t>MatLab</a:t>
            </a:r>
            <a:r>
              <a:rPr lang="en-US" dirty="0"/>
              <a:t>, Maple, Magma,   </a:t>
            </a:r>
            <a:r>
              <a:rPr lang="en-US" dirty="0" err="1"/>
              <a:t>MathCad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 SageMath in other hand </a:t>
            </a:r>
            <a:r>
              <a:rPr lang="en-US" dirty="0"/>
              <a:t>is open Source Mathematical </a:t>
            </a:r>
            <a:r>
              <a:rPr lang="en-US" dirty="0" smtClean="0"/>
              <a:t>Software and has capability of most of these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SageMath was initially developed  by Prof. Willian Steain (Formerly at the University of Washington) and released in 2005 in Harvard  University.  Currently it has version 9.1.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Talk on Origin of SageMath by </a:t>
            </a:r>
            <a:r>
              <a:rPr lang="en-US" dirty="0"/>
              <a:t>Prof. Willian Steain </a:t>
            </a:r>
            <a:r>
              <a:rPr lang="en-US" dirty="0" smtClean="0"/>
              <a:t>on following Link.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hlinkClick r:id="rId2"/>
              </a:rPr>
              <a:t>https://www.youtube.com/watch?v=6eIoYMB_0Xc&amp;t=539s</a:t>
            </a:r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489" y="0"/>
            <a:ext cx="57551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1110" y="0"/>
            <a:ext cx="525379" cy="544068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584" y="5887634"/>
            <a:ext cx="868683" cy="647487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4C82230-DFDE-4833-BFB9-9F9B8AFD7B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" y="5887634"/>
            <a:ext cx="3245736" cy="811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77586"/>
            <a:ext cx="10134600" cy="875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6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8058B23-DDE2-4F62-9A2E-46739C3C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650332" y="130630"/>
            <a:ext cx="8217568" cy="145564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6D9CEDE5-3115-42FB-90A3-0727B8EE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9" y="587829"/>
            <a:ext cx="11142960" cy="5568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we can do with SageMath?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SageMath can be use as an advanced scientific </a:t>
            </a:r>
            <a:r>
              <a:rPr lang="en-US" dirty="0"/>
              <a:t> </a:t>
            </a:r>
            <a:r>
              <a:rPr lang="en-US" dirty="0" smtClean="0"/>
              <a:t>calculator.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SageMath can also do complex and heavy duty Numerical Computations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/>
              <a:t>SageMath can be </a:t>
            </a:r>
            <a:r>
              <a:rPr lang="en-US" dirty="0" smtClean="0"/>
              <a:t>use for visualization and animation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Very good at symbolic manipulation  arising  in various branches in mathematics such as Calculus , Linear algebra, Abstract algebra, Number theory , Graph theory,  combinatorics ,  differential geometry</a:t>
            </a:r>
            <a:r>
              <a:rPr lang="en-US" dirty="0"/>
              <a:t> </a:t>
            </a:r>
            <a:r>
              <a:rPr lang="en-US" dirty="0" smtClean="0"/>
              <a:t>etc.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SageMath does not have its own specialized language.  The mainstream  Programming language of SageMath </a:t>
            </a:r>
            <a:r>
              <a:rPr lang="en-US" smtClean="0"/>
              <a:t>is PYTHON. </a:t>
            </a:r>
            <a:endParaRPr lang="en-US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489" y="0"/>
            <a:ext cx="575511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297" y="6155870"/>
            <a:ext cx="525379" cy="745642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29" y="6000216"/>
            <a:ext cx="868683" cy="6474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5A6F64A-EE0E-49F0-8E81-2403F1DCE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103838" y="5344708"/>
            <a:ext cx="755917" cy="2378242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6099DB7D-5170-4968-88DD-77E254A0AF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2" y="6000216"/>
            <a:ext cx="2656121" cy="6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C00000"/>
                </a:solidFill>
                <a:latin typeface="Marcellus"/>
              </a:rPr>
              <a:t>Installing  SageMath on Window </a:t>
            </a:r>
            <a:endParaRPr lang="en-US" sz="3600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669757" y="865415"/>
            <a:ext cx="11135799" cy="48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To install SageMath on window just  download the windows installer binary and run it.</a:t>
            </a:r>
          </a:p>
          <a:p>
            <a:pPr marL="0" indent="0">
              <a:buNone/>
            </a:pPr>
            <a:r>
              <a:rPr lang="en-US" dirty="0" smtClean="0"/>
              <a:t>Link for Step by step guide for installation on window </a:t>
            </a:r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https://wiki.sagemath.org/SageWindows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Website for to download SageMath </a:t>
            </a:r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https://www.sagemath.org/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Following are steps for installation.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 to website </a:t>
            </a:r>
            <a:r>
              <a:rPr lang="en-US" dirty="0">
                <a:hlinkClick r:id="rId6"/>
              </a:rPr>
              <a:t>https://www.sagemath.org/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1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Autofit/>
          </a:bodyPr>
          <a:lstStyle/>
          <a:p>
            <a:pPr algn="ctr"/>
            <a:endParaRPr lang="en-US" sz="3200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669757" y="865415"/>
            <a:ext cx="11135799" cy="48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46957"/>
            <a:ext cx="11544299" cy="62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359229" y="865415"/>
            <a:ext cx="11446327" cy="48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" y="103495"/>
            <a:ext cx="11381014" cy="54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359229" y="865415"/>
            <a:ext cx="11446327" cy="48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63823"/>
            <a:ext cx="11685542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9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359229" y="865415"/>
            <a:ext cx="11446327" cy="48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050486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E17A2AFA-9E80-4F87-B3B2-1970855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4" y="191861"/>
            <a:ext cx="11395912" cy="721920"/>
          </a:xfrm>
        </p:spPr>
        <p:txBody>
          <a:bodyPr>
            <a:normAutofit/>
          </a:bodyPr>
          <a:lstStyle/>
          <a:p>
            <a:pPr algn="ctr"/>
            <a:endParaRPr lang="en-US" sz="3600" dirty="0">
              <a:solidFill>
                <a:srgbClr val="C00000"/>
              </a:solidFill>
              <a:latin typeface="Marcell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880674" y="567534"/>
            <a:ext cx="385984" cy="12236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533653" y="1754134"/>
            <a:ext cx="176409" cy="9333048"/>
          </a:xfrm>
          <a:prstGeom prst="rect">
            <a:avLst/>
          </a:prstGeom>
        </p:spPr>
      </p:pic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21" y="5610533"/>
            <a:ext cx="968545" cy="72192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5AB99583-1BD7-4DF1-9DBD-299F1C8E7BF2}"/>
              </a:ext>
            </a:extLst>
          </p:cNvPr>
          <p:cNvSpPr txBox="1">
            <a:spLocks/>
          </p:cNvSpPr>
          <p:nvPr/>
        </p:nvSpPr>
        <p:spPr>
          <a:xfrm>
            <a:off x="359229" y="865415"/>
            <a:ext cx="11446327" cy="4833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81B8989A-C3D5-4971-8D6D-F3A911E415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718911"/>
            <a:ext cx="2133329" cy="5333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1936186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331</Words>
  <Application>Microsoft Office PowerPoint</Application>
  <PresentationFormat>Custom</PresentationFormat>
  <Paragraphs>37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INTRODUCTION to SageMaths </vt:lpstr>
      <vt:lpstr>PowerPoint Presentation</vt:lpstr>
      <vt:lpstr>PowerPoint Presentation</vt:lpstr>
      <vt:lpstr>Installing  SageMath on Window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EXAMPLE-2</vt:lpstr>
      <vt:lpstr>Source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 Rajani</dc:creator>
  <cp:lastModifiedBy>VEK</cp:lastModifiedBy>
  <cp:revision>42</cp:revision>
  <dcterms:created xsi:type="dcterms:W3CDTF">2020-04-30T07:52:47Z</dcterms:created>
  <dcterms:modified xsi:type="dcterms:W3CDTF">2021-08-08T09:34:49Z</dcterms:modified>
</cp:coreProperties>
</file>