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35B0-DAAF-6560-091D-C879F86DB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29F2F-BD83-F423-35FB-68129A6A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5DA9-F912-7B99-7B05-01AAB24B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CDB5-CADA-DF5A-154F-3E09884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48EA0-DCBF-CB6A-35C7-154220C7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43CB-4437-5E53-17F2-E3EACC86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0C8E7-787D-5974-8310-CB6DF319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AA00-2F7A-047E-5E90-404799C8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BB06-3DED-734F-D619-11AA5FBD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A5F46-033C-6FD9-C5BF-18F9F8EB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58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FE402-B875-C5AE-7C95-2036DDF39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496A9-88E3-0FC9-1733-4D2AA482C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86A4-9DE4-8EEE-BD86-FC5E3D61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5E089-C3CB-A255-9843-56855C79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B4EF-198D-9F99-BCCF-AC19976C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FA40-CDB3-2AE6-67F5-5FC26EA5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7EA-60F7-A187-1CA9-D05EBD2D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F9DD-8C6E-0CAF-69F8-98E0A07A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18B5-E2E0-6113-27B2-74AB78D5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AB64-C0CA-FF05-8B85-5FE4556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8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7409-8DF7-6FB6-63BF-78A9C6427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A575F-7882-2FE7-C2D2-64B2091BC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4963-2211-9B7F-997C-E5275A1B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4EF0-89EC-CBD2-431D-F9D306D2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C6733-883A-C74A-29BC-B40B44CE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95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87F0-9FD0-3A34-6347-20956D94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6670-5B5D-A307-DD58-D24DC4DF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AA6B0-4CB1-32EB-EFC5-16338B881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7C1C-DE41-9EDA-D4B9-6001DE76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5CD3-1BBB-2D9F-14D2-3CBE6DEA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E9AC9-E219-F426-DA90-8DEFE426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DA7C-F7DF-4B98-5B31-619D2FE9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9BA37-7150-582B-EF81-4DAA7B61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62AA7-74EF-F1DA-6488-106BBBED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EC2B0-BFB7-5CE3-84CE-1CB27A4AA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4A6EC-1C33-B5B1-23B1-D906D2E7A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7E624-84E9-F0B7-5379-4FE42596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28948-C269-DF02-3BF3-EFEA7116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1B7FF-D290-FCE9-901C-E3024787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9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1708-25DF-9564-BEA8-8AB67B6B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CFD32-CAD5-CC4B-0B0D-849425CC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ED9CD-8EE7-24A7-366C-E9903CE4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2CA47-15A6-6D61-85FB-D57FD6F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CDD238-A65A-244F-53CE-AA57D4E2B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5A94E-0F6B-94E5-487B-75366C03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7FF35-637E-C832-4563-0A939DA0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77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BF6B-150B-7013-3746-F4D1FB5A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5E23-9C35-7ADF-4EBD-9DC9AB2F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50C4F-51A6-D91E-C4FC-38CBD8EDB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76019-CDA1-B025-9EBD-5DEA01A8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ADF3E-6039-7D66-E5D4-5F6071E9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50A5-C3B6-EB2F-4FE7-038703A5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68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4FBA-37AF-EEDC-3ADC-D7B57214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BDB56-1095-4F92-3723-250A68B2F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40716-ADA7-04F7-1C1A-3A5FA984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9024-8071-B9DD-07AB-85637D61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7E44-7F4F-A4ED-06F3-F32762E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8DE0-BD1C-7280-7C54-07420F0B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38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D4C74-4916-019A-5729-D4CF466D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2B4F0-D2C3-F803-7795-2FAD7419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1B37-3640-9571-7068-287391D25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1499D-3343-49D1-A893-84CB92161C9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50EA-B9B4-429F-D13A-BCE0AE015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740B-AB1C-2405-40D0-039DFA1B7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D0807E-DA5F-4293-9028-C676ECD8B5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E7D4-0FD7-B286-7798-26F6CB7B8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Destructors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1DACB-11E2-6916-FE14-31EA7CA3D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Kaustubh Kulkarni</a:t>
            </a:r>
          </a:p>
        </p:txBody>
      </p:sp>
    </p:spTree>
    <p:extLst>
      <p:ext uri="{BB962C8B-B14F-4D97-AF65-F5344CB8AC3E}">
        <p14:creationId xmlns:p14="http://schemas.microsoft.com/office/powerpoint/2010/main" val="4246210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68F7-7EB5-2A99-AB3D-575EA9FF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a destructor?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95A5-2086-4899-6169-2341F4D7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a destructor is a special member function of a class that is executed automatically when an object of that class goes out of scope or is explicitly deleted. </a:t>
            </a:r>
          </a:p>
          <a:p>
            <a:r>
              <a:rPr lang="en-US" dirty="0"/>
              <a:t>The primary purpose of a destructor is to release any resources (like memory or file handles) that the object may have acquired during its lifetime.</a:t>
            </a:r>
          </a:p>
          <a:p>
            <a:r>
              <a:rPr lang="en-US" dirty="0"/>
              <a:t>Destructors have the same name as the class but are prefixed with a tilde (~), and they do not take any arguments or return any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5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7324-7A2D-C84E-8754-82BF3C3D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Important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7740-69F4-3174-7B31-AF350D22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Destructors are called </a:t>
            </a:r>
            <a:r>
              <a:rPr lang="en-US" b="1" dirty="0">
                <a:solidFill>
                  <a:srgbClr val="FF0000"/>
                </a:solidFill>
              </a:rPr>
              <a:t>automatically</a:t>
            </a:r>
            <a:r>
              <a:rPr lang="en-US" dirty="0"/>
              <a:t> when an object is destroyed, so you don't need to call them explicitly.</a:t>
            </a:r>
          </a:p>
          <a:p>
            <a:r>
              <a:rPr lang="en-US" dirty="0"/>
              <a:t>A class can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/>
              <a:t> have </a:t>
            </a:r>
            <a:r>
              <a:rPr lang="en-US" b="1" dirty="0">
                <a:solidFill>
                  <a:srgbClr val="FF0000"/>
                </a:solidFill>
              </a:rPr>
              <a:t>one</a:t>
            </a:r>
            <a:r>
              <a:rPr lang="en-US" dirty="0"/>
              <a:t> destructor, and it cannot be overloaded.</a:t>
            </a:r>
          </a:p>
          <a:p>
            <a:r>
              <a:rPr lang="en-US" b="1" dirty="0">
                <a:solidFill>
                  <a:srgbClr val="FF0000"/>
                </a:solidFill>
              </a:rPr>
              <a:t>Memory cleanup</a:t>
            </a:r>
            <a:r>
              <a:rPr lang="en-US" dirty="0"/>
              <a:t>: If the object allocated memory using new, the destructor is where you'd deallocate that memory using delete.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02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0E5E-C065-BC2C-16B0-30504C5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2E395-ABC6-092B-1712-B93772EE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ClassName</a:t>
            </a:r>
            <a:r>
              <a:rPr lang="en-IN" dirty="0"/>
              <a:t> {</a:t>
            </a:r>
          </a:p>
          <a:p>
            <a:pPr lvl="1"/>
            <a:r>
              <a:rPr lang="en-IN" dirty="0"/>
              <a:t>public:    </a:t>
            </a:r>
          </a:p>
          <a:p>
            <a:pPr lvl="2"/>
            <a:r>
              <a:rPr lang="en-IN" dirty="0"/>
              <a:t>~</a:t>
            </a:r>
            <a:r>
              <a:rPr lang="en-IN" dirty="0" err="1"/>
              <a:t>ClassName</a:t>
            </a:r>
            <a:r>
              <a:rPr lang="en-IN" dirty="0"/>
              <a:t>() {        </a:t>
            </a:r>
          </a:p>
          <a:p>
            <a:pPr lvl="3"/>
            <a:r>
              <a:rPr lang="en-IN" dirty="0"/>
              <a:t>// Code for cleanup   </a:t>
            </a:r>
          </a:p>
          <a:p>
            <a:pPr lvl="3"/>
            <a:r>
              <a:rPr lang="en-IN" dirty="0"/>
              <a:t> }</a:t>
            </a:r>
          </a:p>
          <a:p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738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88C9-5467-D6EF-019A-2350C885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FB69-075E-F8F7-F4D0-EFA167E05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Refer Student.cpp</a:t>
            </a:r>
          </a:p>
          <a:p>
            <a:r>
              <a:rPr lang="en-IN" dirty="0"/>
              <a:t>Refer </a:t>
            </a:r>
            <a:r>
              <a:rPr lang="en-IN" err="1"/>
              <a:t>DestructorDemo</a:t>
            </a:r>
            <a:r>
              <a:rPr lang="en-IN"/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5271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Destructors in C++</vt:lpstr>
      <vt:lpstr>What is a destructor?</vt:lpstr>
      <vt:lpstr>Important points</vt:lpstr>
      <vt:lpstr>Syntax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2</cp:revision>
  <dcterms:created xsi:type="dcterms:W3CDTF">2024-09-10T09:40:55Z</dcterms:created>
  <dcterms:modified xsi:type="dcterms:W3CDTF">2024-09-10T09:50:53Z</dcterms:modified>
</cp:coreProperties>
</file>