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50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28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92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93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5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5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20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19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59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14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F56C5-FC5F-4EF4-9702-8F31D61BD85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56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F56C5-FC5F-4EF4-9702-8F31D61BD85E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617F-C90C-4EB1-BF0F-E04CCA8983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2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Constructor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constructors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Constructor overloading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 Overloading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Static members</a:t>
            </a:r>
          </a:p>
          <a:p>
            <a:pPr algn="l">
              <a:spcBef>
                <a:spcPct val="0"/>
              </a:spcBef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07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Constructor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 without constructor.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 objects that are c</a:t>
            </a:r>
            <a:r>
              <a:rPr lang="en-IN" sz="2800" dirty="0" smtClean="0">
                <a:solidFill>
                  <a:schemeClr val="tx1"/>
                </a:solidFill>
              </a:rPr>
              <a:t>reated </a:t>
            </a:r>
            <a:r>
              <a:rPr lang="en-IN" sz="2800" dirty="0">
                <a:solidFill>
                  <a:schemeClr val="tx1"/>
                </a:solidFill>
              </a:rPr>
              <a:t>must be given initial values </a:t>
            </a:r>
            <a:r>
              <a:rPr lang="en-IN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Done this using 2 approaches</a:t>
            </a:r>
          </a:p>
          <a:p>
            <a:pPr marL="457200" indent="-457200" algn="l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dot operator is used to access instance variables and then assign values to them individually.</a:t>
            </a:r>
          </a:p>
          <a:p>
            <a:pPr marL="457200" indent="-457200" algn="l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 </a:t>
            </a:r>
            <a:r>
              <a:rPr lang="en-IN" sz="2800" b="1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getData</a:t>
            </a:r>
            <a:r>
              <a:rPr lang="en-IN" sz="2800" b="1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()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method to initialize each object individually using statement like,</a:t>
            </a:r>
          </a:p>
          <a:p>
            <a:pPr algn="l">
              <a:spcBef>
                <a:spcPct val="0"/>
              </a:spcBef>
            </a:pP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rect1.getData(15,10);</a:t>
            </a:r>
          </a:p>
          <a:p>
            <a:pPr algn="l">
              <a:spcBef>
                <a:spcPct val="0"/>
              </a:spcBef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84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Constructor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 would be simpler and more concise to initialize an object when it is first created.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 supports a special type of method called a constructor, that enables an object to initialize itself when it is created.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Constructors have the same name as the class itself.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They do not specify return type, nor even void.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IN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</a:t>
            </a: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00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633"/>
            <a:ext cx="7772400" cy="648071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Constructor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980728"/>
            <a:ext cx="8280920" cy="5544616"/>
          </a:xfrm>
        </p:spPr>
        <p:txBody>
          <a:bodyPr>
            <a:normAutofit/>
          </a:bodyPr>
          <a:lstStyle/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constructors</a:t>
            </a:r>
          </a:p>
          <a:p>
            <a:pPr marL="457200" indent="-457200" algn="l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Default </a:t>
            </a:r>
          </a:p>
          <a:p>
            <a:pPr marL="457200" indent="-457200" algn="l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Parameterized </a:t>
            </a:r>
          </a:p>
          <a:p>
            <a:pPr marL="457200" indent="-457200" algn="l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Copy 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constructor(creates an object </a:t>
            </a:r>
            <a:r>
              <a:rPr lang="en-IN" sz="2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another object of the same Java </a:t>
            </a:r>
            <a:r>
              <a:rPr lang="en-IN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class)</a:t>
            </a:r>
            <a:endParaRPr lang="en-IN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21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144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Contents</vt:lpstr>
      <vt:lpstr>Constructor</vt:lpstr>
      <vt:lpstr>Constructor</vt:lpstr>
      <vt:lpstr>Constructor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FOR loop</dc:title>
  <dc:creator>Admin</dc:creator>
  <cp:lastModifiedBy>Admin</cp:lastModifiedBy>
  <cp:revision>45</cp:revision>
  <dcterms:created xsi:type="dcterms:W3CDTF">2018-10-15T05:08:00Z</dcterms:created>
  <dcterms:modified xsi:type="dcterms:W3CDTF">2022-09-12T06:43:01Z</dcterms:modified>
</cp:coreProperties>
</file>