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12" r:id="rId9"/>
    <p:sldId id="302" r:id="rId10"/>
    <p:sldId id="303" r:id="rId11"/>
    <p:sldId id="313" r:id="rId12"/>
    <p:sldId id="305" r:id="rId13"/>
    <p:sldId id="311" r:id="rId14"/>
    <p:sldId id="310" r:id="rId15"/>
    <p:sldId id="307" r:id="rId16"/>
    <p:sldId id="308" r:id="rId17"/>
    <p:sldId id="30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4" autoAdjust="0"/>
    <p:restoredTop sz="94660"/>
  </p:normalViewPr>
  <p:slideViewPr>
    <p:cSldViewPr>
      <p:cViewPr varScale="1">
        <p:scale>
          <a:sx n="78" d="100"/>
          <a:sy n="78" d="100"/>
        </p:scale>
        <p:origin x="1541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9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2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44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57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41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2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61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010E-D56E-4C91-9F12-D8D4BEEB31C9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8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40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</a:t>
            </a:r>
          </a:p>
          <a:p>
            <a:pPr marL="0" indent="0">
              <a:buNone/>
            </a:pPr>
            <a:r>
              <a:rPr lang="en-IN" sz="2400" dirty="0"/>
              <a:t>Program </a:t>
            </a:r>
            <a:r>
              <a:rPr lang="en-IN" sz="2400"/>
              <a:t>for addition of </a:t>
            </a:r>
            <a:r>
              <a:rPr lang="en-IN" sz="2400" dirty="0"/>
              <a:t>two matrices.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Program for multiplication of two matrices.</a:t>
            </a:r>
          </a:p>
        </p:txBody>
      </p:sp>
    </p:spTree>
    <p:extLst>
      <p:ext uri="{BB962C8B-B14F-4D97-AF65-F5344CB8AC3E}">
        <p14:creationId xmlns:p14="http://schemas.microsoft.com/office/powerpoint/2010/main" val="245649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/>
              <a:t>Variable size arrays/Jagged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Variable length columns:</a:t>
            </a:r>
          </a:p>
          <a:p>
            <a:pPr marL="0" indent="0">
              <a:buNone/>
            </a:pPr>
            <a:r>
              <a:rPr lang="en-IN" sz="2400" b="1" dirty="0">
                <a:highlight>
                  <a:srgbClr val="FFFF00"/>
                </a:highlight>
              </a:rPr>
              <a:t>  </a:t>
            </a:r>
            <a:r>
              <a:rPr lang="en-IN" sz="2400" dirty="0">
                <a:highlight>
                  <a:srgbClr val="FFFF00"/>
                </a:highlight>
              </a:rPr>
              <a:t> </a:t>
            </a:r>
            <a:r>
              <a:rPr lang="en-IN" sz="2400" dirty="0" err="1">
                <a:highlight>
                  <a:srgbClr val="FFFF00"/>
                </a:highlight>
              </a:rPr>
              <a:t>int</a:t>
            </a:r>
            <a:r>
              <a:rPr lang="en-IN" sz="2400" dirty="0">
                <a:highlight>
                  <a:srgbClr val="FFFF00"/>
                </a:highlight>
              </a:rPr>
              <a:t> x[][]=new </a:t>
            </a:r>
            <a:r>
              <a:rPr lang="en-IN" sz="2400" dirty="0" err="1">
                <a:highlight>
                  <a:srgbClr val="FFFF00"/>
                </a:highlight>
              </a:rPr>
              <a:t>int</a:t>
            </a:r>
            <a:r>
              <a:rPr lang="en-IN" sz="2400" dirty="0">
                <a:highlight>
                  <a:srgbClr val="FFFF00"/>
                </a:highlight>
              </a:rPr>
              <a:t>[n][ ];</a:t>
            </a:r>
          </a:p>
          <a:p>
            <a:pPr marL="0" indent="0">
              <a:buNone/>
            </a:pPr>
            <a:r>
              <a:rPr lang="en-IN" sz="2400" dirty="0">
                <a:highlight>
                  <a:srgbClr val="FFFF00"/>
                </a:highlight>
              </a:rPr>
              <a:t>        x[0]= new </a:t>
            </a:r>
            <a:r>
              <a:rPr lang="en-IN" sz="2400" dirty="0" err="1">
                <a:highlight>
                  <a:srgbClr val="FFFF00"/>
                </a:highlight>
              </a:rPr>
              <a:t>int</a:t>
            </a:r>
            <a:r>
              <a:rPr lang="en-IN" sz="2400" dirty="0">
                <a:highlight>
                  <a:srgbClr val="FFFF00"/>
                </a:highlight>
              </a:rPr>
              <a:t>[7];</a:t>
            </a:r>
          </a:p>
          <a:p>
            <a:pPr marL="0" indent="0">
              <a:buNone/>
            </a:pPr>
            <a:r>
              <a:rPr lang="en-IN" sz="2400" dirty="0">
                <a:highlight>
                  <a:srgbClr val="FFFF00"/>
                </a:highlight>
              </a:rPr>
              <a:t>        x[1]= new </a:t>
            </a:r>
            <a:r>
              <a:rPr lang="en-IN" sz="2400" dirty="0" err="1">
                <a:highlight>
                  <a:srgbClr val="FFFF00"/>
                </a:highlight>
              </a:rPr>
              <a:t>int</a:t>
            </a:r>
            <a:r>
              <a:rPr lang="en-IN" sz="2400" dirty="0">
                <a:highlight>
                  <a:srgbClr val="FFFF00"/>
                </a:highlight>
              </a:rPr>
              <a:t>[2];</a:t>
            </a:r>
          </a:p>
          <a:p>
            <a:pPr marL="0" indent="0">
              <a:buNone/>
            </a:pPr>
            <a:r>
              <a:rPr lang="en-IN" sz="2400" dirty="0">
                <a:highlight>
                  <a:srgbClr val="FFFF00"/>
                </a:highlight>
              </a:rPr>
              <a:t>        x[2]= new </a:t>
            </a:r>
            <a:r>
              <a:rPr lang="en-IN" sz="2400" dirty="0" err="1">
                <a:highlight>
                  <a:srgbClr val="FFFF00"/>
                </a:highlight>
              </a:rPr>
              <a:t>int</a:t>
            </a:r>
            <a:r>
              <a:rPr lang="en-IN" sz="2400" dirty="0">
                <a:highlight>
                  <a:srgbClr val="FFFF00"/>
                </a:highlight>
              </a:rPr>
              <a:t>[5];</a:t>
            </a:r>
          </a:p>
          <a:p>
            <a:pPr marL="0" indent="0">
              <a:buNone/>
            </a:pPr>
            <a:r>
              <a:rPr lang="en-IN" sz="2400" dirty="0"/>
              <a:t>                    .</a:t>
            </a:r>
          </a:p>
          <a:p>
            <a:pPr marL="0" indent="0">
              <a:buNone/>
            </a:pPr>
            <a:r>
              <a:rPr lang="en-IN" sz="2400" dirty="0"/>
              <a:t>                    .</a:t>
            </a:r>
          </a:p>
          <a:p>
            <a:pPr marL="0" indent="0">
              <a:buNone/>
            </a:pPr>
            <a:r>
              <a:rPr lang="en-IN" sz="2400" dirty="0"/>
              <a:t>        x[n-1]=new </a:t>
            </a:r>
            <a:r>
              <a:rPr lang="en-IN" sz="2400" dirty="0" err="1"/>
              <a:t>int</a:t>
            </a:r>
            <a:r>
              <a:rPr lang="en-IN" sz="2400" dirty="0"/>
              <a:t>[3];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5559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/>
              <a:t>Variable size arrays/Jagged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Variable length columns:</a:t>
            </a:r>
          </a:p>
          <a:p>
            <a:pPr marL="0" indent="0">
              <a:buNone/>
            </a:pPr>
            <a:r>
              <a:rPr lang="en-IN" sz="2400" b="1" dirty="0"/>
              <a:t>  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17691"/>
            <a:ext cx="8280920" cy="56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5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/>
              <a:t>Variable size arrays/Jagged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Write a program which stores information about n students in a two dimensional</a:t>
            </a:r>
            <a:r>
              <a:rPr lang="en-IN" sz="2400" dirty="0"/>
              <a:t> </a:t>
            </a:r>
            <a:r>
              <a:rPr lang="en-US" sz="2400" dirty="0"/>
              <a:t>array. The array should contain number of rows equal to number of students. Each row</a:t>
            </a:r>
            <a:r>
              <a:rPr lang="en-IN" sz="2400" dirty="0"/>
              <a:t> </a:t>
            </a:r>
            <a:r>
              <a:rPr lang="en-US" sz="2400" dirty="0"/>
              <a:t>will have number of columns equal to number of semesters by that student which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 may vary from student to student. The program should display student number (index +1),percentage scored by that student in each semester and its average percentage as output. (It is expected to assign</a:t>
            </a:r>
            <a:r>
              <a:rPr lang="en-IN" sz="2400" dirty="0"/>
              <a:t> </a:t>
            </a:r>
            <a:r>
              <a:rPr lang="en-US" sz="2400" dirty="0"/>
              <a:t>columns to each row dynamically after getting no of semesters value from user)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96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/>
              <a:t>An Array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altLang="en-US" sz="2400" dirty="0"/>
              <a:t>Unlike traditional array which store values like string, integer, Boolean, etc. array of objects stores objects. </a:t>
            </a:r>
          </a:p>
          <a:p>
            <a:r>
              <a:rPr lang="en-IN" altLang="en-US" sz="2400" dirty="0"/>
              <a:t>The array elements store the location of reference variables of the object.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08921"/>
            <a:ext cx="4896544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3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/>
              <a:t>An Array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 fontScale="92500"/>
          </a:bodyPr>
          <a:lstStyle/>
          <a:p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    </a:t>
            </a:r>
            <a:r>
              <a:rPr lang="en-IN" sz="2400" b="1" dirty="0"/>
              <a:t>You can</a:t>
            </a:r>
            <a:r>
              <a:rPr lang="en-IN" sz="2400" dirty="0"/>
              <a:t> </a:t>
            </a:r>
            <a:r>
              <a:rPr lang="en-IN" sz="2400" b="1" dirty="0"/>
              <a:t>declare and instantiate the array of objects as shown below:</a:t>
            </a:r>
            <a:r>
              <a:rPr lang="en-IN" sz="2400" dirty="0"/>
              <a:t>  </a:t>
            </a:r>
          </a:p>
          <a:p>
            <a:pPr marL="0" indent="0">
              <a:buNone/>
            </a:pPr>
            <a:r>
              <a:rPr lang="en-IN" sz="2400" dirty="0"/>
              <a:t>       syntax: Class </a:t>
            </a:r>
            <a:r>
              <a:rPr lang="en-IN" sz="2400" dirty="0" err="1"/>
              <a:t>obj</a:t>
            </a:r>
            <a:r>
              <a:rPr lang="en-IN" sz="2400" dirty="0"/>
              <a:t>[]= new Class[</a:t>
            </a:r>
            <a:r>
              <a:rPr lang="en-IN" sz="2400" dirty="0" err="1"/>
              <a:t>array_length</a:t>
            </a:r>
            <a:r>
              <a:rPr lang="en-IN" sz="2400" dirty="0"/>
              <a:t>];</a:t>
            </a:r>
          </a:p>
          <a:p>
            <a:pPr marL="0" indent="0">
              <a:buNone/>
            </a:pPr>
            <a:r>
              <a:rPr lang="en-IN" altLang="en-US" sz="2400" dirty="0">
                <a:latin typeface="Courier New" pitchFamily="49" charset="0"/>
              </a:rPr>
              <a:t>        </a:t>
            </a:r>
            <a:r>
              <a:rPr lang="en-IN" sz="2400" dirty="0"/>
              <a:t>Employee </a:t>
            </a:r>
            <a:r>
              <a:rPr lang="en-IN" sz="2400" dirty="0" err="1"/>
              <a:t>emp</a:t>
            </a:r>
            <a:r>
              <a:rPr lang="en-IN" sz="2400" dirty="0"/>
              <a:t>[] = new Employee[2];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altLang="en-US" sz="2400" dirty="0">
                <a:latin typeface="Courier New" pitchFamily="49" charset="0"/>
              </a:rPr>
              <a:t>2. </a:t>
            </a:r>
            <a:r>
              <a:rPr lang="en-IN" altLang="en-US" sz="2400" dirty="0"/>
              <a:t>O</a:t>
            </a:r>
            <a:r>
              <a:rPr lang="en-IN" sz="2400" dirty="0"/>
              <a:t>nce an array of objects is instantiated like above, the   individual elements of the array of objects need to be created using new.</a:t>
            </a:r>
          </a:p>
          <a:p>
            <a:r>
              <a:rPr lang="en-IN" sz="2400" dirty="0"/>
              <a:t>One way to initialize the array of objects is by using the constructors.</a:t>
            </a:r>
          </a:p>
          <a:p>
            <a:r>
              <a:rPr lang="en-IN" sz="2400" dirty="0"/>
              <a:t>When you create actual objects, you can assign initial values to each of the objects by passing values to the constructor. </a:t>
            </a:r>
          </a:p>
          <a:p>
            <a:r>
              <a:rPr lang="en-IN" sz="2400" dirty="0"/>
              <a:t>You can also have a separate member method in a class that will assign data to the objects.</a:t>
            </a:r>
            <a:endParaRPr lang="en-US" altLang="en-US" sz="2400" dirty="0">
              <a:latin typeface="Courier New" pitchFamily="49" charset="0"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548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/>
              <a:t>An Array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400" dirty="0"/>
              <a:t>class Main</a:t>
            </a:r>
          </a:p>
          <a:p>
            <a:pPr marL="0" indent="0">
              <a:buNone/>
            </a:pPr>
            <a:r>
              <a:rPr lang="en-IN" sz="2400" dirty="0"/>
              <a:t>{ public static void main(String </a:t>
            </a:r>
            <a:r>
              <a:rPr lang="en-IN" sz="2400" dirty="0" err="1"/>
              <a:t>args</a:t>
            </a:r>
            <a:r>
              <a:rPr lang="en-IN" sz="2400" dirty="0"/>
              <a:t>[])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Employee[] </a:t>
            </a:r>
            <a:r>
              <a:rPr lang="en-IN" sz="2400" dirty="0" err="1"/>
              <a:t>obj</a:t>
            </a:r>
            <a:r>
              <a:rPr lang="en-IN" sz="2400" dirty="0"/>
              <a:t> = new Employee[2] ; </a:t>
            </a:r>
          </a:p>
          <a:p>
            <a:pPr marL="0" indent="0">
              <a:buNone/>
            </a:pPr>
            <a:r>
              <a:rPr lang="en-IN" sz="2400" dirty="0" err="1"/>
              <a:t>obj</a:t>
            </a:r>
            <a:r>
              <a:rPr lang="en-IN" sz="2400" dirty="0"/>
              <a:t>[0] = new Employee(100,"ABC"); </a:t>
            </a:r>
          </a:p>
          <a:p>
            <a:pPr marL="0" indent="0">
              <a:buNone/>
            </a:pPr>
            <a:r>
              <a:rPr lang="en-IN" sz="2400" dirty="0" err="1"/>
              <a:t>obj</a:t>
            </a:r>
            <a:r>
              <a:rPr lang="en-IN" sz="2400" dirty="0"/>
              <a:t>[1] = new Employee(200,"XYZ"); </a:t>
            </a:r>
          </a:p>
          <a:p>
            <a:pPr marL="0" indent="0">
              <a:buNone/>
            </a:pPr>
            <a:r>
              <a:rPr lang="en-IN" sz="2400" dirty="0" err="1"/>
              <a:t>System.out.println</a:t>
            </a:r>
            <a:r>
              <a:rPr lang="en-IN" sz="2400" dirty="0"/>
              <a:t>("Employee Object 1:"); </a:t>
            </a:r>
          </a:p>
          <a:p>
            <a:pPr marL="0" indent="0">
              <a:buNone/>
            </a:pPr>
            <a:r>
              <a:rPr lang="en-IN" sz="2400" dirty="0" err="1"/>
              <a:t>obj</a:t>
            </a:r>
            <a:r>
              <a:rPr lang="en-IN" sz="2400" dirty="0"/>
              <a:t>[0].</a:t>
            </a:r>
            <a:r>
              <a:rPr lang="en-IN" sz="2400" dirty="0" err="1"/>
              <a:t>showData</a:t>
            </a:r>
            <a:r>
              <a:rPr lang="en-IN" sz="2400" dirty="0"/>
              <a:t>(); </a:t>
            </a:r>
          </a:p>
          <a:p>
            <a:pPr marL="0" indent="0">
              <a:buNone/>
            </a:pPr>
            <a:r>
              <a:rPr lang="en-IN" sz="2400" dirty="0" err="1"/>
              <a:t>System.out.println</a:t>
            </a:r>
            <a:r>
              <a:rPr lang="en-IN" sz="2400" dirty="0"/>
              <a:t>("Employee Object 2:");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err="1"/>
              <a:t>obj</a:t>
            </a:r>
            <a:r>
              <a:rPr lang="en-IN" sz="2400" dirty="0"/>
              <a:t>[1].</a:t>
            </a:r>
            <a:r>
              <a:rPr lang="en-IN" sz="2400" dirty="0" err="1"/>
              <a:t>showData</a:t>
            </a:r>
            <a:r>
              <a:rPr lang="en-IN" sz="2400" dirty="0"/>
              <a:t>();</a:t>
            </a:r>
          </a:p>
          <a:p>
            <a:pPr marL="0" indent="0">
              <a:buNone/>
            </a:pPr>
            <a:r>
              <a:rPr lang="en-IN" sz="2400" dirty="0"/>
              <a:t> } } </a:t>
            </a:r>
          </a:p>
          <a:p>
            <a:pPr marL="0" indent="0">
              <a:buNone/>
            </a:pPr>
            <a:r>
              <a:rPr lang="en-IN" sz="2400" dirty="0"/>
              <a:t>class Employee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empId</a:t>
            </a:r>
            <a:r>
              <a:rPr lang="en-IN" sz="2400" dirty="0"/>
              <a:t>; String name; </a:t>
            </a:r>
          </a:p>
          <a:p>
            <a:pPr marL="0" indent="0">
              <a:buNone/>
            </a:pPr>
            <a:r>
              <a:rPr lang="en-IN" sz="2400" dirty="0"/>
              <a:t>Employee(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eid</a:t>
            </a:r>
            <a:r>
              <a:rPr lang="en-IN" sz="2400" dirty="0"/>
              <a:t>, String n)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err="1"/>
              <a:t>empId</a:t>
            </a:r>
            <a:r>
              <a:rPr lang="en-IN" sz="2400" dirty="0"/>
              <a:t> = </a:t>
            </a:r>
            <a:r>
              <a:rPr lang="en-IN" sz="2400" dirty="0" err="1"/>
              <a:t>eid</a:t>
            </a:r>
            <a:r>
              <a:rPr lang="en-IN" sz="2400" dirty="0"/>
              <a:t>; name = n; } </a:t>
            </a:r>
          </a:p>
          <a:p>
            <a:pPr marL="0" indent="0">
              <a:buNone/>
            </a:pPr>
            <a:r>
              <a:rPr lang="en-IN" sz="2400" dirty="0"/>
              <a:t>public void </a:t>
            </a:r>
            <a:r>
              <a:rPr lang="en-IN" sz="2400" dirty="0" err="1"/>
              <a:t>showData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/>
              <a:t>{ </a:t>
            </a:r>
          </a:p>
          <a:p>
            <a:pPr marL="0" indent="0">
              <a:buNone/>
            </a:pPr>
            <a:r>
              <a:rPr lang="en-IN" sz="2400" dirty="0" err="1"/>
              <a:t>System.out.println</a:t>
            </a:r>
            <a:r>
              <a:rPr lang="en-IN" sz="2400" dirty="0"/>
              <a:t>("</a:t>
            </a:r>
            <a:r>
              <a:rPr lang="en-IN" sz="2400" dirty="0" err="1"/>
              <a:t>EmpId</a:t>
            </a:r>
            <a:r>
              <a:rPr lang="en-IN" sz="2400" dirty="0"/>
              <a:t> = "+</a:t>
            </a:r>
            <a:r>
              <a:rPr lang="en-IN" sz="2400" dirty="0" err="1"/>
              <a:t>empId</a:t>
            </a:r>
            <a:r>
              <a:rPr lang="en-IN" sz="2400" dirty="0"/>
              <a:t> + " " + " Employee Name = "+name</a:t>
            </a:r>
            <a:r>
              <a:rPr lang="en-IN" sz="2400"/>
              <a:t>); } </a:t>
            </a: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 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50916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/>
              <a:t>An Array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Problem Statement:</a:t>
            </a:r>
          </a:p>
          <a:p>
            <a:pPr marL="0" indent="0">
              <a:buNone/>
            </a:pPr>
            <a:r>
              <a:rPr lang="en-IN" sz="2400" dirty="0"/>
              <a:t>Write a program which accepts information about n no of students from user</a:t>
            </a:r>
          </a:p>
          <a:p>
            <a:pPr marL="0" indent="0">
              <a:buNone/>
            </a:pPr>
            <a:r>
              <a:rPr lang="en-IN" sz="2400" dirty="0"/>
              <a:t>.Create an array of objects to store </a:t>
            </a:r>
            <a:r>
              <a:rPr lang="en-IN" sz="2400" dirty="0" err="1"/>
              <a:t>stud_id</a:t>
            </a:r>
            <a:r>
              <a:rPr lang="en-IN" sz="2400" dirty="0"/>
              <a:t> ,</a:t>
            </a:r>
            <a:r>
              <a:rPr lang="en-IN" sz="2400" dirty="0" err="1"/>
              <a:t>name,avg_marks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r>
              <a:rPr lang="en-IN" sz="2400" dirty="0"/>
              <a:t>Your program should provide following functionalities</a:t>
            </a:r>
          </a:p>
          <a:p>
            <a:pPr marL="0" indent="0">
              <a:buNone/>
            </a:pPr>
            <a:r>
              <a:rPr lang="en-IN" sz="2400" dirty="0"/>
              <a:t>1.To add student</a:t>
            </a:r>
          </a:p>
          <a:p>
            <a:pPr marL="0" indent="0">
              <a:buNone/>
            </a:pPr>
            <a:r>
              <a:rPr lang="en-IN" sz="2400" dirty="0"/>
              <a:t>2.To delete any student detail</a:t>
            </a:r>
          </a:p>
          <a:p>
            <a:pPr marL="0" indent="0">
              <a:buNone/>
            </a:pPr>
            <a:r>
              <a:rPr lang="en-IN" sz="2400" dirty="0"/>
              <a:t>3. To display student details. 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697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/>
              <a:t>Arrays   1D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800" dirty="0"/>
              <a:t>Arrays are used to store multiple values in a single variable, instead of declaring separate variables for each value.</a:t>
            </a:r>
          </a:p>
          <a:p>
            <a:r>
              <a:rPr lang="en-IN" sz="2800" dirty="0">
                <a:highlight>
                  <a:srgbClr val="FFFF00"/>
                </a:highlight>
              </a:rPr>
              <a:t>An array is a group of contiguous or related data items that share a common name.</a:t>
            </a:r>
          </a:p>
          <a:p>
            <a:r>
              <a:rPr lang="en-IN" sz="2800" dirty="0"/>
              <a:t>To declare an array, define the variable type with </a:t>
            </a:r>
            <a:r>
              <a:rPr lang="en-IN" sz="2800" b="1" dirty="0"/>
              <a:t>square brackets</a:t>
            </a:r>
            <a:r>
              <a:rPr lang="en-IN" sz="2800" dirty="0"/>
              <a:t>:</a:t>
            </a:r>
          </a:p>
          <a:p>
            <a:pPr marL="0" indent="0">
              <a:buNone/>
            </a:pPr>
            <a:r>
              <a:rPr lang="en-IN" sz="2800" dirty="0"/>
              <a:t>                        </a:t>
            </a:r>
            <a:r>
              <a:rPr lang="en-IN" sz="2800" dirty="0" err="1"/>
              <a:t>int</a:t>
            </a:r>
            <a:r>
              <a:rPr lang="en-IN" sz="2800" dirty="0"/>
              <a:t> a[]; </a:t>
            </a:r>
          </a:p>
          <a:p>
            <a:r>
              <a:rPr lang="en-IN" sz="2800" dirty="0">
                <a:highlight>
                  <a:srgbClr val="FFFF00"/>
                </a:highlight>
              </a:rPr>
              <a:t>The elements in the array allocated by </a:t>
            </a:r>
            <a:r>
              <a:rPr lang="en-IN" sz="2800" i="1" dirty="0">
                <a:highlight>
                  <a:srgbClr val="FFFF00"/>
                </a:highlight>
              </a:rPr>
              <a:t>new</a:t>
            </a:r>
            <a:r>
              <a:rPr lang="en-IN" sz="2800" dirty="0">
                <a:highlight>
                  <a:srgbClr val="FFFF00"/>
                </a:highlight>
              </a:rPr>
              <a:t> will automatically be initialized to </a:t>
            </a:r>
            <a:r>
              <a:rPr lang="en-IN" sz="2800" b="1" dirty="0">
                <a:highlight>
                  <a:srgbClr val="FFFF00"/>
                </a:highlight>
              </a:rPr>
              <a:t>zero</a:t>
            </a:r>
            <a:r>
              <a:rPr lang="en-IN" sz="2800" dirty="0">
                <a:highlight>
                  <a:srgbClr val="FFFF00"/>
                </a:highlight>
              </a:rPr>
              <a:t> (for numeric types), </a:t>
            </a:r>
            <a:r>
              <a:rPr lang="en-IN" sz="2800" b="1" dirty="0">
                <a:highlight>
                  <a:srgbClr val="FFFF00"/>
                </a:highlight>
              </a:rPr>
              <a:t>false</a:t>
            </a:r>
            <a:r>
              <a:rPr lang="en-IN" sz="2800" dirty="0">
                <a:highlight>
                  <a:srgbClr val="FFFF00"/>
                </a:highlight>
              </a:rPr>
              <a:t> (for </a:t>
            </a:r>
            <a:r>
              <a:rPr lang="en-IN" sz="2800" dirty="0" err="1">
                <a:highlight>
                  <a:srgbClr val="FFFF00"/>
                </a:highlight>
              </a:rPr>
              <a:t>boolean</a:t>
            </a:r>
            <a:r>
              <a:rPr lang="en-IN" sz="2800" dirty="0">
                <a:highlight>
                  <a:srgbClr val="FFFF00"/>
                </a:highlight>
              </a:rPr>
              <a:t>), or </a:t>
            </a:r>
            <a:r>
              <a:rPr lang="en-IN" sz="2800" b="1" dirty="0">
                <a:highlight>
                  <a:srgbClr val="FFFF00"/>
                </a:highlight>
              </a:rPr>
              <a:t>null</a:t>
            </a:r>
            <a:r>
              <a:rPr lang="en-IN" sz="2800" dirty="0">
                <a:highlight>
                  <a:srgbClr val="FFFF00"/>
                </a:highlight>
              </a:rPr>
              <a:t> (for reference types). 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6610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   </a:t>
            </a:r>
            <a:r>
              <a:rPr lang="en-IN" sz="2800" dirty="0" err="1"/>
              <a:t>int</a:t>
            </a:r>
            <a:r>
              <a:rPr lang="en-IN" sz="2800" dirty="0"/>
              <a:t> a[]; </a:t>
            </a:r>
          </a:p>
          <a:p>
            <a:pPr marL="0" indent="0">
              <a:buNone/>
            </a:pPr>
            <a:r>
              <a:rPr lang="en-IN" sz="2800" dirty="0"/>
              <a:t>   </a:t>
            </a:r>
            <a:r>
              <a:rPr lang="en-IN" sz="2800" dirty="0" err="1"/>
              <a:t>int</a:t>
            </a:r>
            <a:r>
              <a:rPr lang="en-IN" sz="2800" dirty="0"/>
              <a:t> a[]= {12,7,6,9,4};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573016"/>
            <a:ext cx="5715000" cy="18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2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Creating an Array: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Declaring the array.</a:t>
            </a:r>
          </a:p>
          <a:p>
            <a:pPr marL="0" indent="0">
              <a:buNone/>
            </a:pPr>
            <a:r>
              <a:rPr lang="en-IN" dirty="0"/>
              <a:t>              type </a:t>
            </a:r>
            <a:r>
              <a:rPr lang="en-IN" dirty="0" err="1"/>
              <a:t>arrayname</a:t>
            </a:r>
            <a:r>
              <a:rPr lang="en-IN" dirty="0"/>
              <a:t>[];</a:t>
            </a:r>
          </a:p>
          <a:p>
            <a:pPr marL="0" indent="0">
              <a:buNone/>
            </a:pPr>
            <a:r>
              <a:rPr lang="en-IN" dirty="0"/>
              <a:t>                    or</a:t>
            </a:r>
          </a:p>
          <a:p>
            <a:pPr marL="0" indent="0">
              <a:buNone/>
            </a:pPr>
            <a:r>
              <a:rPr lang="en-IN" dirty="0"/>
              <a:t>              type[] </a:t>
            </a:r>
            <a:r>
              <a:rPr lang="en-IN" dirty="0" err="1"/>
              <a:t>arrayname</a:t>
            </a:r>
            <a:r>
              <a:rPr lang="en-IN" dirty="0"/>
              <a:t>;</a:t>
            </a:r>
          </a:p>
          <a:p>
            <a:pPr marL="514350" indent="-514350">
              <a:buAutoNum type="arabicPeriod" startAt="2"/>
            </a:pPr>
            <a:r>
              <a:rPr lang="en-IN" dirty="0"/>
              <a:t>Creating memory locations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arrayname</a:t>
            </a:r>
            <a:r>
              <a:rPr lang="en-IN" dirty="0"/>
              <a:t>=new type[size];</a:t>
            </a:r>
          </a:p>
          <a:p>
            <a:pPr marL="0" indent="0">
              <a:buNone/>
            </a:pPr>
            <a:r>
              <a:rPr lang="en-IN" dirty="0"/>
              <a:t>        e.g.    </a:t>
            </a:r>
            <a:r>
              <a:rPr lang="en-IN" dirty="0" err="1"/>
              <a:t>int</a:t>
            </a:r>
            <a:r>
              <a:rPr lang="en-IN" dirty="0"/>
              <a:t> a[]=new </a:t>
            </a:r>
            <a:r>
              <a:rPr lang="en-IN" dirty="0" err="1"/>
              <a:t>int</a:t>
            </a:r>
            <a:r>
              <a:rPr lang="en-IN" dirty="0"/>
              <a:t>[5];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dirty="0" err="1"/>
              <a:t>int</a:t>
            </a:r>
            <a:r>
              <a:rPr lang="en-IN" dirty="0"/>
              <a:t> a[]=new </a:t>
            </a:r>
            <a:r>
              <a:rPr lang="en-IN" dirty="0" err="1"/>
              <a:t>int</a:t>
            </a:r>
            <a:r>
              <a:rPr lang="en-IN" dirty="0"/>
              <a:t>[n];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514350" indent="-514350">
              <a:buAutoNum type="arabicPeriod" startAt="3"/>
            </a:pPr>
            <a:r>
              <a:rPr lang="en-IN" dirty="0"/>
              <a:t>Putting values into the memory locations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arrayname</a:t>
            </a:r>
            <a:r>
              <a:rPr lang="en-IN" dirty="0"/>
              <a:t>[subscript]=value;</a:t>
            </a:r>
          </a:p>
        </p:txBody>
      </p:sp>
    </p:spTree>
    <p:extLst>
      <p:ext uri="{BB962C8B-B14F-4D97-AF65-F5344CB8AC3E}">
        <p14:creationId xmlns:p14="http://schemas.microsoft.com/office/powerpoint/2010/main" val="2938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800" b="1" dirty="0"/>
              <a:t>Access the Elements of an Array:</a:t>
            </a:r>
          </a:p>
          <a:p>
            <a:pPr marL="0" indent="0">
              <a:buNone/>
            </a:pPr>
            <a:r>
              <a:rPr lang="en-IN" sz="2800" dirty="0"/>
              <a:t> You access an array element by referring to the index number.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400" dirty="0"/>
              <a:t>String[] cars = {"Volvo", "BMW", "Ford", "Mazda"};</a:t>
            </a:r>
            <a:br>
              <a:rPr lang="en-IN" sz="2400" dirty="0"/>
            </a:br>
            <a:r>
              <a:rPr lang="en-IN" sz="2400" dirty="0" err="1"/>
              <a:t>System.out.println</a:t>
            </a:r>
            <a:r>
              <a:rPr lang="en-IN" sz="2400" dirty="0"/>
              <a:t>(cars[0]);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800" b="1" dirty="0"/>
              <a:t>Change an Array Element:</a:t>
            </a:r>
          </a:p>
          <a:p>
            <a:pPr marL="0" indent="0">
              <a:buNone/>
            </a:pPr>
            <a:r>
              <a:rPr lang="en-IN" sz="2800" dirty="0"/>
              <a:t>To change the value of a specific element, refer to the index number:</a:t>
            </a:r>
          </a:p>
          <a:p>
            <a:pPr marL="0" indent="0">
              <a:buNone/>
            </a:pPr>
            <a:r>
              <a:rPr lang="en-IN" sz="2000" dirty="0"/>
              <a:t>String[] cars = {"Volvo", "BMW", "Ford", "Mazda"};</a:t>
            </a:r>
            <a:br>
              <a:rPr lang="en-IN" sz="2000" dirty="0"/>
            </a:br>
            <a:r>
              <a:rPr lang="en-IN" sz="2000" dirty="0"/>
              <a:t>cars[0] = "Opel";</a:t>
            </a:r>
            <a:br>
              <a:rPr lang="en-IN" sz="2000" dirty="0"/>
            </a:br>
            <a:r>
              <a:rPr lang="en-IN" sz="2000" dirty="0" err="1"/>
              <a:t>System.out.println</a:t>
            </a:r>
            <a:r>
              <a:rPr lang="en-IN" sz="2000" dirty="0"/>
              <a:t>(cars[0]);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2451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800" b="1" dirty="0"/>
              <a:t>Array Length</a:t>
            </a:r>
            <a:r>
              <a:rPr lang="en-IN" sz="2800" dirty="0"/>
              <a:t>:</a:t>
            </a:r>
          </a:p>
          <a:p>
            <a:pPr marL="0" indent="0">
              <a:buNone/>
            </a:pPr>
            <a:r>
              <a:rPr lang="en-IN" sz="2800" dirty="0"/>
              <a:t>To find out how many elements an array has, use the length property: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400" dirty="0"/>
              <a:t>String[] cars = {"Volvo", "BMW", "Ford", "Mazda"};</a:t>
            </a:r>
            <a:br>
              <a:rPr lang="en-IN" sz="2400" dirty="0"/>
            </a:b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cars.length</a:t>
            </a:r>
            <a:r>
              <a:rPr lang="en-IN" sz="2400" dirty="0"/>
              <a:t>);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800" b="1" dirty="0"/>
              <a:t>Loop Through an Array</a:t>
            </a:r>
          </a:p>
          <a:p>
            <a:pPr marL="0" indent="0">
              <a:buNone/>
            </a:pPr>
            <a:r>
              <a:rPr lang="en-IN" sz="2800" dirty="0"/>
              <a:t>You can loop through the array elements with the for loop, and use the length property to specify how many times the loop should run.</a:t>
            </a:r>
          </a:p>
          <a:p>
            <a:pPr marL="0" indent="0">
              <a:buNone/>
            </a:pPr>
            <a:r>
              <a:rPr lang="en-IN" sz="2000" dirty="0"/>
              <a:t>String[] cars = {"Volvo", "BMW", "Ford", "Mazda"};</a:t>
            </a:r>
            <a:br>
              <a:rPr lang="en-IN" sz="2000" dirty="0"/>
            </a:br>
            <a:r>
              <a:rPr lang="en-IN" sz="2000" dirty="0"/>
              <a:t>for (</a:t>
            </a:r>
            <a:r>
              <a:rPr lang="en-IN" sz="2000" dirty="0" err="1"/>
              <a:t>int</a:t>
            </a:r>
            <a:r>
              <a:rPr lang="en-IN" sz="2000" dirty="0"/>
              <a:t> i = 0; i &lt; </a:t>
            </a:r>
            <a:r>
              <a:rPr lang="en-IN" sz="2000" dirty="0" err="1"/>
              <a:t>cars.length</a:t>
            </a:r>
            <a:r>
              <a:rPr lang="en-IN" sz="2000" dirty="0"/>
              <a:t>; i++) {</a:t>
            </a:r>
            <a:br>
              <a:rPr lang="en-IN" sz="2000" dirty="0"/>
            </a:br>
            <a:r>
              <a:rPr lang="en-IN" sz="2000" dirty="0"/>
              <a:t>  </a:t>
            </a:r>
            <a:r>
              <a:rPr lang="en-IN" sz="2000" dirty="0" err="1"/>
              <a:t>System.out.println</a:t>
            </a:r>
            <a:r>
              <a:rPr lang="en-IN" sz="2000" dirty="0"/>
              <a:t>(cars[i]);</a:t>
            </a:r>
            <a:br>
              <a:rPr lang="en-IN" sz="2000" dirty="0"/>
            </a:br>
            <a:r>
              <a:rPr lang="en-IN" sz="2000" dirty="0"/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1175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800" b="1" dirty="0"/>
              <a:t>Loop Through an Array with For-Each:</a:t>
            </a:r>
          </a:p>
          <a:p>
            <a:pPr marL="0" indent="0">
              <a:buNone/>
            </a:pPr>
            <a:r>
              <a:rPr lang="en-IN" sz="2800" dirty="0">
                <a:highlight>
                  <a:srgbClr val="FFFF00"/>
                </a:highlight>
              </a:rPr>
              <a:t>There is also a "</a:t>
            </a:r>
            <a:r>
              <a:rPr lang="en-IN" sz="2800" b="1" dirty="0">
                <a:highlight>
                  <a:srgbClr val="FFFF00"/>
                </a:highlight>
              </a:rPr>
              <a:t>for-each</a:t>
            </a:r>
            <a:r>
              <a:rPr lang="en-IN" sz="2800" dirty="0">
                <a:highlight>
                  <a:srgbClr val="FFFF00"/>
                </a:highlight>
              </a:rPr>
              <a:t>" loop, which is used exclusively to loop through elements in arrays:</a:t>
            </a:r>
          </a:p>
          <a:p>
            <a:pPr marL="0" indent="0">
              <a:buNone/>
            </a:pPr>
            <a:r>
              <a:rPr lang="en-IN" sz="2800" dirty="0"/>
              <a:t> </a:t>
            </a:r>
          </a:p>
          <a:p>
            <a:pPr marL="0" indent="0">
              <a:buNone/>
            </a:pPr>
            <a:r>
              <a:rPr lang="en-IN" sz="2400" dirty="0"/>
              <a:t>for (</a:t>
            </a:r>
            <a:r>
              <a:rPr lang="en-IN" sz="2400" i="1" dirty="0"/>
              <a:t>type</a:t>
            </a:r>
            <a:r>
              <a:rPr lang="en-IN" sz="2400" dirty="0"/>
              <a:t> </a:t>
            </a:r>
            <a:r>
              <a:rPr lang="en-IN" sz="2400" i="1" dirty="0"/>
              <a:t>variable</a:t>
            </a:r>
            <a:r>
              <a:rPr lang="en-IN" sz="2400" dirty="0"/>
              <a:t> : </a:t>
            </a:r>
            <a:r>
              <a:rPr lang="en-IN" sz="2400" i="1" dirty="0" err="1"/>
              <a:t>arrayname</a:t>
            </a:r>
            <a:r>
              <a:rPr lang="en-IN" sz="2400" dirty="0"/>
              <a:t>) {</a:t>
            </a:r>
            <a:br>
              <a:rPr lang="en-IN" sz="2400" dirty="0"/>
            </a:br>
            <a:r>
              <a:rPr lang="en-IN" sz="2400" dirty="0"/>
              <a:t>  ...</a:t>
            </a:r>
            <a:br>
              <a:rPr lang="en-IN" sz="2400" dirty="0"/>
            </a:br>
            <a:r>
              <a:rPr lang="en-IN" sz="2400" dirty="0"/>
              <a:t>}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String[] cars = {"Volvo", "BMW", "Ford", "Mazda"};</a:t>
            </a:r>
            <a:br>
              <a:rPr lang="en-IN" sz="2400" dirty="0"/>
            </a:br>
            <a:r>
              <a:rPr lang="en-IN" sz="2400" dirty="0"/>
              <a:t>for (String i : cars) </a:t>
            </a:r>
          </a:p>
          <a:p>
            <a:pPr marL="0" indent="0">
              <a:buNone/>
            </a:pPr>
            <a:r>
              <a:rPr lang="en-IN" sz="2400" dirty="0"/>
              <a:t>{</a:t>
            </a:r>
            <a:br>
              <a:rPr lang="en-IN" sz="2400" dirty="0"/>
            </a:br>
            <a:r>
              <a:rPr lang="en-IN" sz="2400" dirty="0"/>
              <a:t>  </a:t>
            </a:r>
            <a:r>
              <a:rPr lang="en-IN" sz="2400" dirty="0" err="1"/>
              <a:t>System.out.println</a:t>
            </a:r>
            <a:r>
              <a:rPr lang="en-IN" sz="2400" dirty="0"/>
              <a:t>(i);</a:t>
            </a:r>
            <a:br>
              <a:rPr lang="en-IN" sz="2400" dirty="0"/>
            </a:b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955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Program to find median of an array of numbers.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java.util.Arrays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java.util.Scanner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public class Main {</a:t>
            </a:r>
          </a:p>
          <a:p>
            <a:pPr marL="0" indent="0">
              <a:buNone/>
            </a:pPr>
            <a:r>
              <a:rPr lang="en-IN" sz="2400" dirty="0"/>
              <a:t>    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{</a:t>
            </a:r>
          </a:p>
          <a:p>
            <a:pPr marL="0" indent="0">
              <a:buNone/>
            </a:pPr>
            <a:r>
              <a:rPr lang="en-IN" sz="2400" dirty="0"/>
              <a:t>        Scanner </a:t>
            </a:r>
            <a:r>
              <a:rPr lang="en-IN" sz="2400" dirty="0" err="1"/>
              <a:t>sc</a:t>
            </a:r>
            <a:r>
              <a:rPr lang="en-IN" sz="2400" dirty="0"/>
              <a:t> = new Scanner(System.in);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("Enter the number of elements:");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</a:p>
          <a:p>
            <a:pPr marL="0" indent="0">
              <a:buNone/>
            </a:pPr>
            <a:r>
              <a:rPr lang="en-IN" sz="2400" dirty="0"/>
              <a:t>        int n = </a:t>
            </a:r>
            <a:r>
              <a:rPr lang="en-IN" sz="2400" dirty="0" err="1"/>
              <a:t>sc.nextInt</a:t>
            </a:r>
            <a:r>
              <a:rPr lang="en-IN" sz="2400" dirty="0"/>
              <a:t>();</a:t>
            </a:r>
          </a:p>
          <a:p>
            <a:pPr marL="0" indent="0">
              <a:buNone/>
            </a:pPr>
            <a:r>
              <a:rPr lang="en-IN" sz="2400" dirty="0"/>
              <a:t>        int a[] = new int[n];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</a:p>
          <a:p>
            <a:pPr marL="0" indent="0">
              <a:buNone/>
            </a:pPr>
            <a:r>
              <a:rPr lang="en-IN" sz="2400" dirty="0"/>
              <a:t>        for(int </a:t>
            </a:r>
            <a:r>
              <a:rPr lang="en-IN" sz="2400" dirty="0" err="1"/>
              <a:t>i</a:t>
            </a:r>
            <a:r>
              <a:rPr lang="en-IN" sz="2400" dirty="0"/>
              <a:t> = 0; </a:t>
            </a:r>
            <a:r>
              <a:rPr lang="en-IN" sz="2400" dirty="0" err="1"/>
              <a:t>i</a:t>
            </a:r>
            <a:r>
              <a:rPr lang="en-IN" sz="2400" dirty="0"/>
              <a:t> &lt; n; </a:t>
            </a:r>
            <a:r>
              <a:rPr lang="en-IN" sz="2400" dirty="0" err="1"/>
              <a:t>i</a:t>
            </a:r>
            <a:r>
              <a:rPr lang="en-IN" sz="2400" dirty="0"/>
              <a:t>++) {</a:t>
            </a:r>
          </a:p>
          <a:p>
            <a:pPr marL="0" indent="0">
              <a:buNone/>
            </a:pPr>
            <a:r>
              <a:rPr lang="en-IN" sz="2400" dirty="0"/>
              <a:t>            </a:t>
            </a:r>
            <a:r>
              <a:rPr lang="en-IN" sz="2400" dirty="0" err="1"/>
              <a:t>System.out.println</a:t>
            </a:r>
            <a:r>
              <a:rPr lang="en-IN" sz="2400" dirty="0"/>
              <a:t>("Enter element " + (</a:t>
            </a:r>
            <a:r>
              <a:rPr lang="en-IN" sz="2400" dirty="0" err="1"/>
              <a:t>i</a:t>
            </a:r>
            <a:r>
              <a:rPr lang="en-IN" sz="2400" dirty="0"/>
              <a:t> + 1) + ":");</a:t>
            </a:r>
          </a:p>
          <a:p>
            <a:pPr marL="0" indent="0">
              <a:buNone/>
            </a:pPr>
            <a:r>
              <a:rPr lang="en-IN" sz="2400" dirty="0"/>
              <a:t>            a[</a:t>
            </a:r>
            <a:r>
              <a:rPr lang="en-IN" sz="2400" dirty="0" err="1"/>
              <a:t>i</a:t>
            </a:r>
            <a:r>
              <a:rPr lang="en-IN" sz="2400" dirty="0"/>
              <a:t>] = </a:t>
            </a:r>
            <a:r>
              <a:rPr lang="en-IN" sz="2400" dirty="0" err="1"/>
              <a:t>sc.nextInt</a:t>
            </a:r>
            <a:r>
              <a:rPr lang="en-IN" sz="2400" dirty="0"/>
              <a:t>();</a:t>
            </a:r>
          </a:p>
          <a:p>
            <a:pPr marL="0" indent="0">
              <a:buNone/>
            </a:pPr>
            <a:r>
              <a:rPr lang="en-IN" sz="2400" dirty="0"/>
              <a:t>        }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</a:t>
            </a:r>
            <a:r>
              <a:rPr lang="en-IN" sz="2400" dirty="0" err="1"/>
              <a:t>Arrays.sort</a:t>
            </a:r>
            <a:r>
              <a:rPr lang="en-IN" sz="2400" dirty="0"/>
              <a:t>(a);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("Sorted array: " + </a:t>
            </a:r>
            <a:r>
              <a:rPr lang="en-IN" sz="2400" dirty="0" err="1"/>
              <a:t>Arrays.toString</a:t>
            </a:r>
            <a:r>
              <a:rPr lang="en-IN" sz="2400" dirty="0"/>
              <a:t>(a));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</a:p>
          <a:p>
            <a:pPr marL="0" indent="0">
              <a:buNone/>
            </a:pPr>
            <a:r>
              <a:rPr lang="en-IN" sz="2400" dirty="0"/>
              <a:t>        if (n % 2 == 0) {</a:t>
            </a:r>
          </a:p>
          <a:p>
            <a:pPr marL="0" indent="0">
              <a:buNone/>
            </a:pPr>
            <a:r>
              <a:rPr lang="en-IN" sz="2400" dirty="0"/>
              <a:t>            int mid1 = a[n / 2 - 1];</a:t>
            </a:r>
          </a:p>
          <a:p>
            <a:pPr marL="0" indent="0">
              <a:buNone/>
            </a:pPr>
            <a:r>
              <a:rPr lang="en-IN" sz="2400" dirty="0"/>
              <a:t>            int mid2 = a[n / 2];</a:t>
            </a:r>
          </a:p>
          <a:p>
            <a:pPr marL="0" indent="0">
              <a:buNone/>
            </a:pPr>
            <a:r>
              <a:rPr lang="en-IN" sz="2400" dirty="0"/>
              <a:t>            double median = (mid1 + mid2) / 2.0;</a:t>
            </a:r>
          </a:p>
          <a:p>
            <a:pPr marL="0" indent="0">
              <a:buNone/>
            </a:pPr>
            <a:r>
              <a:rPr lang="en-IN" sz="2400" dirty="0"/>
              <a:t>            </a:t>
            </a:r>
            <a:r>
              <a:rPr lang="en-IN" sz="2400" dirty="0" err="1"/>
              <a:t>System.out.println</a:t>
            </a:r>
            <a:r>
              <a:rPr lang="en-IN" sz="2400" dirty="0"/>
              <a:t>("The median is: " + median);</a:t>
            </a:r>
          </a:p>
          <a:p>
            <a:pPr marL="0" indent="0">
              <a:buNone/>
            </a:pPr>
            <a:r>
              <a:rPr lang="en-IN" sz="2400" dirty="0"/>
              <a:t>        } else {</a:t>
            </a:r>
          </a:p>
          <a:p>
            <a:pPr marL="0" indent="0">
              <a:buNone/>
            </a:pPr>
            <a:r>
              <a:rPr lang="en-IN" sz="2400" dirty="0"/>
              <a:t>            int median = a[n / 2];</a:t>
            </a:r>
          </a:p>
          <a:p>
            <a:pPr marL="0" indent="0">
              <a:buNone/>
            </a:pPr>
            <a:r>
              <a:rPr lang="en-IN" sz="2400" dirty="0"/>
              <a:t>            </a:t>
            </a:r>
            <a:r>
              <a:rPr lang="en-IN" sz="2400" dirty="0" err="1"/>
              <a:t>System.out.println</a:t>
            </a:r>
            <a:r>
              <a:rPr lang="en-IN" sz="2400" dirty="0"/>
              <a:t>("The median is: " + median);</a:t>
            </a:r>
          </a:p>
          <a:p>
            <a:pPr marL="0" indent="0">
              <a:buNone/>
            </a:pPr>
            <a:r>
              <a:rPr lang="en-IN" sz="2400" dirty="0"/>
              <a:t>        }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  <a:r>
              <a:rPr lang="en-IN" sz="2400" dirty="0" err="1"/>
              <a:t>sc.close</a:t>
            </a:r>
            <a:r>
              <a:rPr lang="en-IN" sz="2400" dirty="0"/>
              <a:t>();</a:t>
            </a:r>
          </a:p>
          <a:p>
            <a:pPr marL="0" indent="0">
              <a:buNone/>
            </a:pPr>
            <a:r>
              <a:rPr lang="en-IN" sz="2400" dirty="0"/>
              <a:t>    }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294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/>
              <a:t>2D-Arrays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400" dirty="0"/>
              <a:t>In 2D array we have rows and columns.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highlight>
                  <a:srgbClr val="FFFF00"/>
                </a:highlight>
              </a:rPr>
              <a:t>  </a:t>
            </a:r>
            <a:r>
              <a:rPr lang="en-IN" sz="2400" dirty="0" err="1">
                <a:highlight>
                  <a:srgbClr val="FFFF00"/>
                </a:highlight>
              </a:rPr>
              <a:t>int</a:t>
            </a:r>
            <a:r>
              <a:rPr lang="en-IN" sz="2400" dirty="0">
                <a:highlight>
                  <a:srgbClr val="FFFF00"/>
                </a:highlight>
              </a:rPr>
              <a:t> a[][]= new </a:t>
            </a:r>
            <a:r>
              <a:rPr lang="en-IN" sz="2400" dirty="0" err="1">
                <a:highlight>
                  <a:srgbClr val="FFFF00"/>
                </a:highlight>
              </a:rPr>
              <a:t>int</a:t>
            </a:r>
            <a:r>
              <a:rPr lang="en-IN" sz="2400" dirty="0">
                <a:highlight>
                  <a:srgbClr val="FFFF00"/>
                </a:highlight>
              </a:rPr>
              <a:t> [m][n];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7488832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7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1324</Words>
  <Application>Microsoft Office PowerPoint</Application>
  <PresentationFormat>On-screen Show (4:3)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Module 3</vt:lpstr>
      <vt:lpstr>Arrays   1D</vt:lpstr>
      <vt:lpstr>Arrays</vt:lpstr>
      <vt:lpstr>Arrays</vt:lpstr>
      <vt:lpstr>Arrays</vt:lpstr>
      <vt:lpstr>Arrays</vt:lpstr>
      <vt:lpstr>Arrays</vt:lpstr>
      <vt:lpstr>Arrays</vt:lpstr>
      <vt:lpstr>2D-Arrays</vt:lpstr>
      <vt:lpstr>2D arrays</vt:lpstr>
      <vt:lpstr>Variable size arrays/Jagged array</vt:lpstr>
      <vt:lpstr>Variable size arrays/Jagged array</vt:lpstr>
      <vt:lpstr>Variable size arrays/Jagged array</vt:lpstr>
      <vt:lpstr>An Array of objects</vt:lpstr>
      <vt:lpstr>An Array of objects</vt:lpstr>
      <vt:lpstr>An Array of objects</vt:lpstr>
      <vt:lpstr>An Array of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Module2</dc:title>
  <dc:creator>Admin</dc:creator>
  <cp:lastModifiedBy>Om Thanage</cp:lastModifiedBy>
  <cp:revision>136</cp:revision>
  <dcterms:created xsi:type="dcterms:W3CDTF">2017-07-20T06:04:31Z</dcterms:created>
  <dcterms:modified xsi:type="dcterms:W3CDTF">2024-09-16T04:17:33Z</dcterms:modified>
</cp:coreProperties>
</file>