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7" r:id="rId4"/>
    <p:sldId id="258" r:id="rId5"/>
    <p:sldId id="260" r:id="rId6"/>
    <p:sldId id="268" r:id="rId7"/>
    <p:sldId id="262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7737-E76C-4407-B625-5762B9639624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63EA-D6EC-47D9-A6BC-6F77E5146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62-BCD1-4B8C-89E2-E2B0E4BB6645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1A4-5E0E-4742-9C7A-EA52520ADB76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1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9F99-5963-41ED-8968-474643209403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178F-0029-4EF5-A201-44A04861803E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F310-49CB-4010-9610-E285160879E1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5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1129-75DC-4272-93CF-3F42D31704FF}" type="datetime1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75B-10A3-4DD0-88AF-17C1ABB9CE6B}" type="datetime1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79AE-35BD-4EE1-B4E4-2A16326B0C05}" type="datetime1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5BC-901A-4E7C-B5D6-5B7BF5B7CB3A}" type="datetime1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1F2-5065-448E-8102-FE6266A0FBAE}" type="datetime1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8E8E-E481-4113-A7DD-5DA0DD81F8D7}" type="datetime1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6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F91B-5610-4BDD-888B-4F52FDB876BC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400" dirty="0"/>
              <a:t>In the first fit, the partition is allocated which is the first sufficient block from the top of Main Memory. </a:t>
            </a:r>
            <a:endParaRPr lang="en-US" sz="2400" dirty="0" smtClean="0"/>
          </a:p>
          <a:p>
            <a:r>
              <a:rPr lang="en-US" sz="2400" b="1" dirty="0" smtClean="0"/>
              <a:t>It </a:t>
            </a:r>
            <a:r>
              <a:rPr lang="en-US" sz="2400" b="1" dirty="0"/>
              <a:t>scans memory from the beginning </a:t>
            </a:r>
            <a:r>
              <a:rPr lang="en-US" sz="2400" dirty="0"/>
              <a:t>and chooses the first available block that is large enough. Thus it allocates the first hole that is large enough. </a:t>
            </a:r>
            <a:endParaRPr lang="en-IN" sz="2400" dirty="0"/>
          </a:p>
        </p:txBody>
      </p:sp>
      <p:pic>
        <p:nvPicPr>
          <p:cNvPr id="1026" name="Picture 2" descr="https://media.geeksforgeeks.org/wp-content/uploads/20200524132212/FIRST-FIT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29766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0B9C-834B-4BC6-A17A-6CCD11EF62DB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Worst-Fit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</p:txBody>
      </p:sp>
      <p:pic>
        <p:nvPicPr>
          <p:cNvPr id="4098" name="Picture 2" descr="https://media.geeksforgeeks.org/wp-content/uploads/20200603225027/GFG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2" y="1196752"/>
            <a:ext cx="8503012" cy="5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EA2-998B-4713-9279-FAA407F9820B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770984" cy="63408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Exercise 1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N" sz="2400" dirty="0"/>
              <a:t>Consider four memory partitions of size 300KB, 30KB, </a:t>
            </a:r>
            <a:r>
              <a:rPr lang="en-IN" sz="2400" dirty="0" smtClean="0"/>
              <a:t>650KB</a:t>
            </a:r>
            <a:r>
              <a:rPr lang="en-IN" sz="2400" dirty="0"/>
              <a:t>, </a:t>
            </a:r>
            <a:r>
              <a:rPr lang="en-IN" sz="2400" dirty="0" smtClean="0"/>
              <a:t>60KB</a:t>
            </a:r>
            <a:r>
              <a:rPr lang="en-IN" sz="2400" dirty="0"/>
              <a:t>.  These partitions need to be allocated to the processes given below:- 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Consider </a:t>
            </a:r>
            <a:r>
              <a:rPr lang="en-IN" sz="2400" dirty="0"/>
              <a:t>the Order for allocation to be taken as P1,P2,P3,P4 only. How will the allocation be done if First Fit, Best Fit, Worst Fit Allocation Methods are applied.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178F-0029-4EF5-A201-44A04861803E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94284"/>
              </p:ext>
            </p:extLst>
          </p:nvPr>
        </p:nvGraphicFramePr>
        <p:xfrm>
          <a:off x="1475656" y="2420888"/>
          <a:ext cx="5719266" cy="2103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59633"/>
                <a:gridCol w="2859633"/>
              </a:tblGrid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Process  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Memory Required</a:t>
                      </a:r>
                      <a:endParaRPr lang="en-IN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P1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30KB</a:t>
                      </a:r>
                      <a:endParaRPr lang="en-IN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P2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250KB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P3</a:t>
                      </a:r>
                      <a:endParaRPr lang="en-IN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600KB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P4</a:t>
                      </a:r>
                      <a:endParaRPr lang="en-IN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50KB</a:t>
                      </a:r>
                      <a:endParaRPr lang="en-IN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14416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01BD-A63C-4863-B54B-7A58F59E3C23}" type="datetime1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https://media.geeksforgeeks.org/wp-content/uploads/20191012233716/first.o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7" y="1484784"/>
            <a:ext cx="7622304" cy="50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F903-217D-47B7-920F-324DF57FC072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732240" y="4653136"/>
            <a:ext cx="25202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External Fragmentation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767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b="1" dirty="0" smtClean="0"/>
              <a:t>Advantage-</a:t>
            </a:r>
          </a:p>
          <a:p>
            <a:pPr fontAlgn="base"/>
            <a:r>
              <a:rPr lang="en-US" sz="2400" b="1" dirty="0" smtClean="0"/>
              <a:t>Its </a:t>
            </a:r>
            <a:r>
              <a:rPr lang="en-US" sz="2400" b="1" dirty="0"/>
              <a:t>advantage is that it is the fastest search as it searches only the first block i.e. enough to assign a process.</a:t>
            </a:r>
          </a:p>
          <a:p>
            <a:pPr fontAlgn="base"/>
            <a:r>
              <a:rPr lang="en-US" sz="2400" b="1" dirty="0" err="1" smtClean="0"/>
              <a:t>Disdvantage</a:t>
            </a:r>
            <a:r>
              <a:rPr lang="en-US" sz="2400" b="1" dirty="0" smtClean="0"/>
              <a:t>-</a:t>
            </a:r>
          </a:p>
          <a:p>
            <a:pPr fontAlgn="base"/>
            <a:r>
              <a:rPr lang="en-US" sz="2400" b="1" dirty="0" smtClean="0"/>
              <a:t>It </a:t>
            </a:r>
            <a:r>
              <a:rPr lang="en-US" sz="2400" b="1" dirty="0"/>
              <a:t>may have problems of not allowing processes to take space even if it was possible to allocate.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FFCE-3D3F-4A2C-9450-96DB60CCF84D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Allocate </a:t>
            </a:r>
            <a:r>
              <a:rPr lang="en-US" sz="2400" dirty="0"/>
              <a:t>the process to the partition which is the first smallest sufficient partition among the free available partition.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searches the entire list of holes to find the smallest hole whose size is greater than or equal to the size of the process.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B4BD-D74A-460B-A2D6-5E8BEDF55B5B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24936" cy="542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67E-4A26-4BE2-8B79-FB71667F1C00}" type="datetime1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Advantages-</a:t>
            </a:r>
          </a:p>
          <a:p>
            <a:r>
              <a:rPr lang="en-US" sz="2400" dirty="0" smtClean="0"/>
              <a:t>Improved </a:t>
            </a:r>
            <a:r>
              <a:rPr lang="en-US" sz="2400" dirty="0"/>
              <a:t>memory utilization, as it allocates the smallest block of memory that is sufficient to accommodate the memory request from the process. </a:t>
            </a:r>
            <a:endParaRPr lang="en-US" sz="2400" dirty="0" smtClean="0"/>
          </a:p>
          <a:p>
            <a:r>
              <a:rPr lang="en-US" sz="2400" dirty="0" smtClean="0"/>
              <a:t>Additionally</a:t>
            </a:r>
            <a:r>
              <a:rPr lang="en-US" sz="2400" dirty="0"/>
              <a:t>, Best-Fit can also help to reduce memory fragmentation, as it tends to allocate smaller blocks of memory that are less likely to become fragmented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Disadvantages-</a:t>
            </a:r>
          </a:p>
          <a:p>
            <a:r>
              <a:rPr lang="en-US" sz="2400" dirty="0" smtClean="0"/>
              <a:t>Additionally</a:t>
            </a:r>
            <a:r>
              <a:rPr lang="en-US" sz="2400" dirty="0"/>
              <a:t>, Best-Fit may also result in increased fragmentation, as it may leave smaller blocks of memory scattered throughout the memory space.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BF1-263D-4ED0-AF39-11E15D45A8A0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method keeps the free/busy list in order by size – smallest to largest.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In </a:t>
            </a:r>
            <a:r>
              <a:rPr lang="en-US" sz="2400" dirty="0"/>
              <a:t>this method, the operating system first searches the whole of the memory according to the size of the given job and allocates it to the closest-fitting free partition in the memory,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9961-E544-4828-8882-EDD81651EC1E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Worst-Fit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400" dirty="0" smtClean="0"/>
              <a:t>In </a:t>
            </a:r>
            <a:r>
              <a:rPr lang="en-US" sz="2400" dirty="0"/>
              <a:t>this allocation technique, the process traverses the whole memory and always search for the largest hole/partition, and then the process is placed in that hole/partition.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slow process because it has to traverse the entire memory to search the largest hole.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A425-2629-4B67-BB29-46FCC9BA927B}" type="datetime1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433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First Fit</vt:lpstr>
      <vt:lpstr>PowerPoint Presentation</vt:lpstr>
      <vt:lpstr>First Fit</vt:lpstr>
      <vt:lpstr>First Fit</vt:lpstr>
      <vt:lpstr>Best Fit </vt:lpstr>
      <vt:lpstr>Best Fit </vt:lpstr>
      <vt:lpstr>Best Fit </vt:lpstr>
      <vt:lpstr>Best Fit </vt:lpstr>
      <vt:lpstr>Worst-Fit</vt:lpstr>
      <vt:lpstr>Worst-Fit</vt:lpstr>
      <vt:lpstr>Exercise 1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2023-10-26T01:57:07Z</dcterms:created>
  <dcterms:modified xsi:type="dcterms:W3CDTF">2025-02-21T04:29:31Z</dcterms:modified>
</cp:coreProperties>
</file>