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57" r:id="rId9"/>
    <p:sldId id="258" r:id="rId10"/>
    <p:sldId id="267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CF3D-C24D-89BE-B369-D7B13D7D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FC87-6088-3D67-79B7-DEC99B52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6ADF-FAD8-DC1C-159D-4BFF6B6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BA94-DEC7-060D-8B53-2A68EF5E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5863-DFCF-133E-DDA1-B4FD04B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8864-934E-4074-44DC-2C2EE041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C166D-AA3C-3452-2B4B-A5513D49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BCCD-1B2C-2182-569F-D72C9CE4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AD2F-82D0-DD7E-ADD4-F2343098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EBEA-7D56-6338-2B93-39E122B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B79B8-9A4B-ECAB-015F-6C6EE145A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71918-2B87-CD2E-B111-7CF57998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1D25-9605-BF97-D0D6-EC097717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51A3-EEE5-DC4B-1EBE-A395BA31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FFA9-D8F6-8600-BFCF-3ACE5309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6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20CE-8290-6993-7D08-CD94FD5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4700-C62F-7DA7-7B97-15FB15A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DBF5-4256-0EF2-DF64-B5C520A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E108-2D48-6C1A-7503-DD60377C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4BAA-7863-FBB6-459E-673A5E0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6392-1CEE-E783-E5DD-B3E361CD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FD9E-F84A-9840-2BFE-E5208EC2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554C-1869-D7EB-15BA-52D0033D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C38D-9AD4-0D09-BF0A-9060241D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A03B-963A-26DF-E520-84FEAD9C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609B-F5BE-09A8-97E8-CFD859E0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1C5C-3932-6D16-29B6-790439E99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EBCB-4F04-538C-4430-7AABCD6B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2EEB-FA82-28A3-0223-FF8D6821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F2C7-1BB4-D00E-5884-B54E1BAC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A67E-6014-5246-B81E-22D470BC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A98-2405-5648-71D2-56663AA7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65E0-7854-791F-F27A-A87244CE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42271-94F7-35CD-4E2A-A7E4690E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5497F-D0D7-79EC-E1F8-7CBB8AF74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AE42D-4260-6388-74B1-053F0BFD5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AE79C-0517-BFB6-F4ED-34AF6E83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F048B-1EF9-B131-4713-C5C219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1F535-5DD9-9278-5EEF-DA5108C1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8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38A4-9618-5439-A678-F32D28FF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48286-9B1B-AD34-44AD-9A536655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C2D85-A806-0F42-D8BD-F57BCF69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0592F-B51E-ECC0-6F15-9079BED7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25A3-734A-1308-15E3-3A374A89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6A075-BA49-C9D3-5797-F2562E41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34D5-1F85-B5EF-8FF4-4A2B6165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1C4B-2846-4042-7B89-B2980D0A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67F0-C65A-B90C-CF8D-0C8900BE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42FD-012B-BEA7-7E47-275E9114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717A-D248-A2C8-7A77-0C15D7A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69BA-6A6C-B8F9-DC80-F74F5E0D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3963-9486-6549-CC73-7A901B8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C03C-D151-45FD-FEC0-421C28BD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F2F2D-707A-B5EA-7194-C961F147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E0EC-1ABA-8F51-F17B-EBB46FF1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71B5-8767-5D8A-1E75-7480E906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5807-3144-A37D-823A-4D3857B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9063-DBCA-FB8B-6326-12964B5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2AD8-1FD7-F3D8-02BC-6AEE9331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69B6-0AEE-4A4B-378C-C1973735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3525-DF41-C9B8-05C8-7F5A8CFFD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D2E0E-C55A-44DB-84E4-29DF6562209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B1F2-4B90-0EBB-45FD-04050553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93DA-FC92-39CF-3BA5-7840971CB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08F38-54F5-400A-B3FE-B2B18FEF5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2D6F-F3B4-1A2F-2477-99A468236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Command-Line Arguments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612BB-D6E5-F66A-D1DB-33E362E0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350049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6B8B-A894-4E2E-4F2A-0DFE3A81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F3B0-2541-D8BE-4495-784E7989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SumOfNumbers.java</a:t>
            </a:r>
          </a:p>
        </p:txBody>
      </p:sp>
    </p:spTree>
    <p:extLst>
      <p:ext uri="{BB962C8B-B14F-4D97-AF65-F5344CB8AC3E}">
        <p14:creationId xmlns:p14="http://schemas.microsoft.com/office/powerpoint/2010/main" val="42753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7D84-6C15-D48D-C739-69BC9306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78891-235A-660A-1814-C2A430B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997"/>
            <a:ext cx="10515844" cy="3191224"/>
          </a:xfrm>
        </p:spPr>
      </p:pic>
    </p:spTree>
    <p:extLst>
      <p:ext uri="{BB962C8B-B14F-4D97-AF65-F5344CB8AC3E}">
        <p14:creationId xmlns:p14="http://schemas.microsoft.com/office/powerpoint/2010/main" val="371115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D576-8D05-747A-2BA2-9AA0B070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AEA1-C925-9E25-CDFF-DDDED991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C80BC-D5A3-1F57-A997-8C342607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3699"/>
            <a:ext cx="107984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4560-0927-4D42-2B80-FDA850F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DA04-2CE2-64DC-2A24-2292D7B5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application can accept any number of arguments from the command line.</a:t>
            </a:r>
          </a:p>
          <a:p>
            <a:r>
              <a:rPr lang="en-US" dirty="0"/>
              <a:t>Command-line arguments allow the user to affect the operation of an application for one invocation. </a:t>
            </a:r>
          </a:p>
          <a:p>
            <a:r>
              <a:rPr lang="en-US" dirty="0"/>
              <a:t>For example, an application might allow the user to specify verbose mode--that is, specify that the application display a lot of trace information. </a:t>
            </a:r>
          </a:p>
          <a:p>
            <a:r>
              <a:rPr lang="en-US" dirty="0"/>
              <a:t>This is done using the command-line argument -verbose.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3F4D-F8D4-04C5-DFFA-905BA5A1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BAB0-CADD-AE7C-FBEA-ECE9C847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enters command-line arguments when invoking the application and specifies them after the name of the class to run.</a:t>
            </a:r>
          </a:p>
          <a:p>
            <a:r>
              <a:rPr lang="en-US" dirty="0"/>
              <a:t>For example, suppose you have a Java application, called Sort, that sorts lines in a file.</a:t>
            </a:r>
          </a:p>
          <a:p>
            <a:r>
              <a:rPr lang="en-US" dirty="0"/>
              <a:t>To sort the data in a file named friends.txt, you would run it like this: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Sort friends.txt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3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85D-3734-CA87-94FE-BF3DBA4D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2D82-4ECA-D4C9-49DA-1547DDA0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Java language, when you invoke an application, the runtime system passes the command-line arguments to the application's main method via an array of Strings.</a:t>
            </a:r>
          </a:p>
          <a:p>
            <a:r>
              <a:rPr lang="en-US" dirty="0"/>
              <a:t>Each String in the array contains one of the command-line arguments.</a:t>
            </a:r>
          </a:p>
          <a:p>
            <a:r>
              <a:rPr lang="en-US" dirty="0"/>
              <a:t>In the previous example, the command-line arguments passed to the Sort application is an array that contains a single String: "friends.txt".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87C3-4DA6-089C-5BEA-8D90585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C46A-FEE4-6065-C8C1-00C0B76A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Note to C and C++ Programmers: </a:t>
            </a:r>
            <a:r>
              <a:rPr lang="en-US" dirty="0"/>
              <a:t>The command-line arguments passed to a Java application differ in number and in type than those passed to a C or C++ program.</a:t>
            </a:r>
          </a:p>
          <a:p>
            <a:r>
              <a:rPr lang="en-US" dirty="0"/>
              <a:t>When you invoke a Java application, the system passes only one parameter to it: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/>
              <a:t>: An array of strings that contains the arguments</a:t>
            </a:r>
          </a:p>
          <a:p>
            <a:r>
              <a:rPr lang="en-US" dirty="0"/>
              <a:t>You can derive the number of command-line arguments with the array's length attribute: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In Java, you always know the name of the application because it's the name of the class in which the main method is defined.</a:t>
            </a:r>
          </a:p>
          <a:p>
            <a:r>
              <a:rPr lang="en-US" dirty="0"/>
              <a:t>So the Java runtime system does not pass the class name you invoke to the main method.</a:t>
            </a:r>
          </a:p>
          <a:p>
            <a:r>
              <a:rPr lang="en-US" dirty="0"/>
              <a:t>Rather, it passes only the items on the command line that appear after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33475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43ED-24E0-0C0B-703B-20345292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Parsing Numeric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E4F4-583B-2F65-D27E-A2E3DE4A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your program needs to support a numeric command-line argument, it must convert a String argument that represents a number, such as "34", to a number.</a:t>
            </a:r>
          </a:p>
          <a:p>
            <a:r>
              <a:rPr lang="en-US" dirty="0"/>
              <a:t>Here's a code snippet that converts a command-line argument to an int: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 err="1"/>
              <a:t>parseInt</a:t>
            </a:r>
            <a:r>
              <a:rPr lang="en-US" dirty="0"/>
              <a:t> throws a </a:t>
            </a:r>
            <a:r>
              <a:rPr lang="en-US" dirty="0" err="1"/>
              <a:t>NumberFormatException</a:t>
            </a:r>
            <a:r>
              <a:rPr lang="en-US" dirty="0"/>
              <a:t> if the format of </a:t>
            </a:r>
            <a:r>
              <a:rPr lang="en-US" dirty="0" err="1"/>
              <a:t>args</a:t>
            </a:r>
            <a:r>
              <a:rPr lang="en-US" dirty="0"/>
              <a:t>[0] isn't valid.</a:t>
            </a:r>
          </a:p>
          <a:p>
            <a:r>
              <a:rPr lang="en-US" dirty="0"/>
              <a:t>All of the Number classes--Integer, Float, Double, and so on--have parse methods that convert a String representing a number to an object of their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3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9439-96A5-54AE-0EF4-B88914F4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13C8-79AE-C09B-2EE4-39749308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EchoArguments.java</a:t>
            </a:r>
          </a:p>
        </p:txBody>
      </p:sp>
    </p:spTree>
    <p:extLst>
      <p:ext uri="{BB962C8B-B14F-4D97-AF65-F5344CB8AC3E}">
        <p14:creationId xmlns:p14="http://schemas.microsoft.com/office/powerpoint/2010/main" val="32385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462E-752C-E8A5-BC95-9EBDB4BC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1BDB-593E-389C-D0BE-6D02C839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1859D-E127-C1B9-B947-7750CF99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876208"/>
            <a:ext cx="740195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F57B-3FA5-B96B-D33A-43641DE0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2F98-ECA8-49B5-5BF0-0572CE41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74D91-005C-3714-5B79-FA32AF72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53541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472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Times New Roman</vt:lpstr>
      <vt:lpstr>Office Theme</vt:lpstr>
      <vt:lpstr>Command-Line Arguments</vt:lpstr>
      <vt:lpstr>PowerPoint Presentation</vt:lpstr>
      <vt:lpstr>PowerPoint Presentation</vt:lpstr>
      <vt:lpstr>PowerPoint Presentation</vt:lpstr>
      <vt:lpstr>PowerPoint Presentation</vt:lpstr>
      <vt:lpstr>Parsing Numeric Command-Line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1</cp:revision>
  <dcterms:created xsi:type="dcterms:W3CDTF">2024-09-03T09:44:13Z</dcterms:created>
  <dcterms:modified xsi:type="dcterms:W3CDTF">2024-09-03T12:22:31Z</dcterms:modified>
</cp:coreProperties>
</file>