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B9FD-4556-4584-F6F8-94DD21EEF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C3DFE-8A2E-7F4D-7722-ACEEB720C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2D6CE-11ED-769C-BD5C-41D4A523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5C88-20E0-4F2F-8D68-7DCE68C55C4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E0789-3570-C9BF-8BB8-EB29E1BCE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E21C5-BDA5-38E9-ADCD-5873697E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9F9E2-B2AF-46C7-B854-BCB6FF8BC4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6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47426-69C5-EDC4-930A-6F3E988A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8EE23-E8D9-F4E9-99C2-CD25439FA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B1F98-5EFD-53E7-5985-6188D542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5C88-20E0-4F2F-8D68-7DCE68C55C4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1B02A-D1D3-AE72-3423-97DB1E82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63E61-56DD-5857-E20B-D84DCD25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9F9E2-B2AF-46C7-B854-BCB6FF8BC4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22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8BB1C4-9019-78D8-C158-86DB26FFD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4AB8A-7BD0-D708-A36F-B87B68094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1B53A-AB55-9497-7513-798D8B03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5C88-20E0-4F2F-8D68-7DCE68C55C4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4DA23-5AA5-EE8D-F4F6-F62DCEA13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F38B2-CF7E-33FA-0F98-271038FD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9F9E2-B2AF-46C7-B854-BCB6FF8BC4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64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7934-7FFF-7CA6-1846-9C8E71C7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5CC45-17BA-4E24-36C8-780DF0863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E8AA4-3790-7B51-F7C7-529C915EC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5C88-20E0-4F2F-8D68-7DCE68C55C4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A1D13-C31B-891F-AB73-D7571EA16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174AF-7CA4-80C3-81DE-2D799E48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9F9E2-B2AF-46C7-B854-BCB6FF8BC4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68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BE8A-67E5-F126-8054-7CFD1049B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2C16C-BCB5-D364-C991-8EAE00855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B53C6-DAE7-5215-36B7-0950E9E8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5C88-20E0-4F2F-8D68-7DCE68C55C4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FE459-D1EC-A00F-E5AF-00891D21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D61D7-4468-B020-5810-12F2B9D9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9F9E2-B2AF-46C7-B854-BCB6FF8BC4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3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32F3B-C25C-27C2-02A7-87E539FD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16908-0219-DCDA-8838-1494FB5BD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EECCF-188E-F8F2-9196-165D175FA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829A2-641D-BEC3-AC76-C0365860E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5C88-20E0-4F2F-8D68-7DCE68C55C4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D288C-0CDA-0DC9-F7E7-11D39D24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6A763-B9B5-C2BE-59C9-42DB82C6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9F9E2-B2AF-46C7-B854-BCB6FF8BC4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17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DC1C-0003-1680-EC94-C5CB14226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4764D-D3CD-0959-2FB3-B748C5899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A25A5-11AA-470A-7175-DBF71EDD3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ACF0C1-A1B0-162E-79B4-1A6638D5C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BF5F7E-49B8-B138-CA6D-FBA0A6C12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5E2281-5F01-F142-71B9-A0CDBAB0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5C88-20E0-4F2F-8D68-7DCE68C55C4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D4505A-8E82-1964-AEBA-58B0B0836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845EAD-47F3-9CD9-8709-955BBCE4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9F9E2-B2AF-46C7-B854-BCB6FF8BC4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10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2157-973F-7765-FD3E-2E46A4BC8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B2B396-93E0-8CD6-E3E8-EBFC30013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5C88-20E0-4F2F-8D68-7DCE68C55C4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DBE91-D17A-3FD4-0D4A-55FFDF3B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11873-A0CF-1E2F-7620-B6919830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9F9E2-B2AF-46C7-B854-BCB6FF8BC4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66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0CD65E-0F41-F873-A41B-21E7C3BF5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5C88-20E0-4F2F-8D68-7DCE68C55C4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92033E-6B09-0696-FD2D-C4845998A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76710-5DAA-8D69-5A9F-9792FDC3E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9F9E2-B2AF-46C7-B854-BCB6FF8BC4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17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EF4ED-5813-1A6C-C69C-0DAA515FF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4FE88-01BF-3CDC-955A-DE4FC2856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4C979-26D0-1145-9682-F02AF5281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FEB30-D769-2AED-1DDE-30EA59894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5C88-20E0-4F2F-8D68-7DCE68C55C4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54136-5B3E-607A-188A-59D46D774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8E6EB-559D-BAEB-749C-FBAD1A17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9F9E2-B2AF-46C7-B854-BCB6FF8BC4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90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825A-C384-EC84-7256-835796A64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CF24E9-BF27-C591-3721-AFF80838B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5FBA3-8A1F-1149-6DEB-0D9B4B801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EEC79-3D3F-0E0A-9740-648BDD11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5C88-20E0-4F2F-8D68-7DCE68C55C4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0BC2D-25B1-9EEA-ABA6-57EE922C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56D8C-76A5-B345-57A8-53551404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9F9E2-B2AF-46C7-B854-BCB6FF8BC4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58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6BBE5-CE06-BA60-6BEE-587201AAA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ECDA0-BC14-6BEB-0AE5-F62B8FC83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54AC9-B2B5-09A3-6CE3-6757AC0DC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4A5C88-20E0-4F2F-8D68-7DCE68C55C4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F2E2A-C956-6D9C-4E37-E10B37DB4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A4F20-E0E0-64E4-5387-D975F4579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F9F9E2-B2AF-46C7-B854-BCB6FF8BC4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18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BA09C-2A84-7C3A-8FB2-E83414D3D3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Function Overloading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B2447-7197-FF0D-BD50-2F281902E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Kaustubh Kulkarni</a:t>
            </a:r>
          </a:p>
        </p:txBody>
      </p:sp>
    </p:spTree>
    <p:extLst>
      <p:ext uri="{BB962C8B-B14F-4D97-AF65-F5344CB8AC3E}">
        <p14:creationId xmlns:p14="http://schemas.microsoft.com/office/powerpoint/2010/main" val="1942093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0E67-450C-9B94-9755-D55204710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What is Overloading?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10DD1-3175-BA9C-1B06-77EAD328D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For convenience, Java allows you to write more than one method in the same class definition with the same name.</a:t>
            </a:r>
          </a:p>
          <a:p>
            <a:r>
              <a:rPr lang="en-US" dirty="0"/>
              <a:t>Having two or more methods named the same in the same class is called overloading.</a:t>
            </a:r>
          </a:p>
          <a:p>
            <a:r>
              <a:rPr lang="en-US" dirty="0"/>
              <a:t>It's not overloading if you have the same method name in two different classes.</a:t>
            </a:r>
          </a:p>
          <a:p>
            <a:r>
              <a:rPr lang="en-US" dirty="0"/>
              <a:t>There's a rule for overloading:</a:t>
            </a:r>
          </a:p>
          <a:p>
            <a:r>
              <a:rPr lang="en-US" dirty="0"/>
              <a:t>Two methods may share the same name, provided the number of parameters are different, or if they both have the same parameters, then there is at least one position, </a:t>
            </a:r>
            <a:r>
              <a:rPr lang="en-US" dirty="0" err="1"/>
              <a:t>i</a:t>
            </a:r>
            <a:r>
              <a:rPr lang="en-US" dirty="0"/>
              <a:t> where the parameter types differ.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92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12B7F-A194-A4EB-B2D3-67571730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AA619-CD65-9CE0-D45E-16B8114FC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parameter lists of both methods (with the same name) have the same number of parameters and the types of the parameters match, then you have a problem. Java won't let you overload in this way.</a:t>
            </a:r>
          </a:p>
          <a:p>
            <a:r>
              <a:rPr lang="en-US" dirty="0"/>
              <a:t>That's because Java needs to know which method to call, and it can't tell which.</a:t>
            </a:r>
          </a:p>
          <a:p>
            <a:r>
              <a:rPr lang="en-US" dirty="0"/>
              <a:t>If you differ in parameters, Java can easily tell which version you want.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998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AC9A-022B-A073-1428-0F672751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EBEB0-38E8-0D3C-E41C-D5533B45B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you can have two methods in </a:t>
            </a:r>
            <a:r>
              <a:rPr lang="en-US" dirty="0" err="1"/>
              <a:t>ShoppingCart</a:t>
            </a:r>
            <a:r>
              <a:rPr lang="en-US" dirty="0"/>
              <a:t> class named </a:t>
            </a:r>
            <a:r>
              <a:rPr lang="en-US" dirty="0" err="1"/>
              <a:t>computeCost</a:t>
            </a:r>
            <a:r>
              <a:rPr lang="en-US" dirty="0"/>
              <a:t>.</a:t>
            </a:r>
          </a:p>
          <a:p>
            <a:r>
              <a:rPr lang="en-US" dirty="0"/>
              <a:t>public int </a:t>
            </a:r>
            <a:r>
              <a:rPr lang="en-US" dirty="0" err="1"/>
              <a:t>computeCost</a:t>
            </a:r>
            <a:r>
              <a:rPr lang="en-US" dirty="0"/>
              <a:t>() ;</a:t>
            </a:r>
          </a:p>
          <a:p>
            <a:r>
              <a:rPr lang="en-US" dirty="0"/>
              <a:t>public int </a:t>
            </a:r>
            <a:r>
              <a:rPr lang="en-US" dirty="0" err="1"/>
              <a:t>computeCost</a:t>
            </a:r>
            <a:r>
              <a:rPr lang="en-US" dirty="0"/>
              <a:t>( int tax ) 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517B-35DA-2C68-3974-C3AA801E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E0A69-DB09-DD14-45E8-C015E2339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int </a:t>
            </a:r>
            <a:r>
              <a:rPr lang="en-US" dirty="0" err="1"/>
              <a:t>computeCost</a:t>
            </a:r>
            <a:r>
              <a:rPr lang="en-US" dirty="0"/>
              <a:t>( int surcharge,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addSurcharge</a:t>
            </a:r>
            <a:r>
              <a:rPr lang="en-US" dirty="0"/>
              <a:t> ) ;</a:t>
            </a:r>
          </a:p>
          <a:p>
            <a:r>
              <a:rPr lang="en-US" dirty="0"/>
              <a:t>public int </a:t>
            </a:r>
            <a:r>
              <a:rPr lang="en-US" dirty="0" err="1"/>
              <a:t>computeCost</a:t>
            </a:r>
            <a:r>
              <a:rPr lang="en-US" dirty="0"/>
              <a:t>( int tax,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getDiscount</a:t>
            </a:r>
            <a:r>
              <a:rPr lang="en-US" dirty="0"/>
              <a:t> ) ;</a:t>
            </a:r>
          </a:p>
          <a:p>
            <a:r>
              <a:rPr lang="en-US" dirty="0"/>
              <a:t>These two have identical number of parameters, and the types are the same.</a:t>
            </a:r>
          </a:p>
          <a:p>
            <a:r>
              <a:rPr lang="en-US" dirty="0"/>
              <a:t>The Java compiler doesn't care what the parameter names are.</a:t>
            </a:r>
          </a:p>
          <a:p>
            <a:r>
              <a:rPr lang="en-US" dirty="0"/>
              <a:t>It just sees the types of the parameter list as ( int, </a:t>
            </a:r>
            <a:r>
              <a:rPr lang="en-US" dirty="0" err="1"/>
              <a:t>boolean</a:t>
            </a:r>
            <a:r>
              <a:rPr lang="en-US" dirty="0"/>
              <a:t> 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160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14D0-C736-9087-20A2-475994D0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0ACA2-317D-3613-C41A-EBD737843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int </a:t>
            </a:r>
            <a:r>
              <a:rPr lang="en-US" dirty="0" err="1"/>
              <a:t>computeCost</a:t>
            </a:r>
            <a:r>
              <a:rPr lang="en-US" dirty="0"/>
              <a:t>( int tax ) ;</a:t>
            </a:r>
          </a:p>
          <a:p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computeCost</a:t>
            </a:r>
            <a:r>
              <a:rPr lang="en-US" dirty="0"/>
              <a:t>( int tax ) ;</a:t>
            </a:r>
          </a:p>
          <a:p>
            <a:r>
              <a:rPr lang="en-US" dirty="0"/>
              <a:t>The parameter lists are identical in type and number.</a:t>
            </a:r>
          </a:p>
          <a:p>
            <a:r>
              <a:rPr lang="en-US" dirty="0"/>
              <a:t>It doesn't matter that the return type is not the same.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660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5F02-7899-F9CF-474D-7CCF45D4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Why Overload?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C9AA0-A34D-36A5-B796-22AF181EE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 you have a method name that is exactly what you want.</a:t>
            </a:r>
          </a:p>
          <a:p>
            <a:r>
              <a:rPr lang="en-US" dirty="0"/>
              <a:t>For example, we have </a:t>
            </a:r>
            <a:r>
              <a:rPr lang="en-US" dirty="0" err="1"/>
              <a:t>computeCost</a:t>
            </a:r>
            <a:r>
              <a:rPr lang="en-US" dirty="0"/>
              <a:t>() with no parameters.</a:t>
            </a:r>
          </a:p>
          <a:p>
            <a:r>
              <a:rPr lang="en-US" dirty="0"/>
              <a:t>Maybe this computes a cost with a default tax.</a:t>
            </a:r>
          </a:p>
          <a:p>
            <a:r>
              <a:rPr lang="en-US" dirty="0"/>
              <a:t>However, </a:t>
            </a:r>
            <a:r>
              <a:rPr lang="en-US" dirty="0" err="1"/>
              <a:t>computeCost</a:t>
            </a:r>
            <a:r>
              <a:rPr lang="en-US" dirty="0"/>
              <a:t>( int tax ) computers the cost with a tax specified by an argument.</a:t>
            </a:r>
          </a:p>
          <a:p>
            <a:r>
              <a:rPr lang="en-US" dirty="0"/>
              <a:t>Is there a reason to have to come up with a new name?</a:t>
            </a:r>
          </a:p>
          <a:p>
            <a:r>
              <a:rPr lang="en-US" dirty="0"/>
              <a:t>Java says no.</a:t>
            </a:r>
          </a:p>
          <a:p>
            <a:r>
              <a:rPr lang="en-US" dirty="0"/>
              <a:t>Thus, Java support overloading.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04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388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Function Overloading</vt:lpstr>
      <vt:lpstr>What is Overloading?</vt:lpstr>
      <vt:lpstr>PowerPoint Presentation</vt:lpstr>
      <vt:lpstr>PowerPoint Presentation</vt:lpstr>
      <vt:lpstr>PowerPoint Presentation</vt:lpstr>
      <vt:lpstr>PowerPoint Presentation</vt:lpstr>
      <vt:lpstr>Why Overload?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Kaustubh Kulkarni</dc:creator>
  <cp:lastModifiedBy>Kaustubh Kulkarni</cp:lastModifiedBy>
  <cp:revision>2</cp:revision>
  <dcterms:created xsi:type="dcterms:W3CDTF">2024-08-01T11:35:39Z</dcterms:created>
  <dcterms:modified xsi:type="dcterms:W3CDTF">2024-08-26T05:44:30Z</dcterms:modified>
</cp:coreProperties>
</file>