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899E-D19D-60B2-D340-48CAAFDB4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75068-CE2F-7764-636F-153B5BA1E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4377B-11B9-C26E-FF7C-03EBB1C0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8992-5B19-4049-954E-315A9C252F3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D0B59-5871-3398-439A-7CEB47AA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453C2-4A35-82C0-DBB2-7333CC00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39D6-DDB2-43AB-A92C-9D5DDBD81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8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E255-AE0E-FF3C-2CE6-33E59D51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881EE-0294-743B-AB65-2BDFD77A3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5FB7A-1D04-B7AF-8232-1B85FDCE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8992-5B19-4049-954E-315A9C252F3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72047-229C-D31A-8286-0042CF57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77B90-DF0C-9A58-2B13-095FC092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39D6-DDB2-43AB-A92C-9D5DDBD81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6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936A2-D2A5-B5AF-F42A-27E8AB585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7E425-D8C8-A9EF-F50F-09E038461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D44CC-BAB4-9555-9A9F-6AFBED2B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8992-5B19-4049-954E-315A9C252F3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2532F-E254-6555-3A7E-4124A49D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3F09-2742-4AB8-AA16-D1C823EF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39D6-DDB2-43AB-A92C-9D5DDBD81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763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2754-FA2C-664E-2064-2EA54D04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E5CC-262B-2F19-343D-96FF02A79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3F077-3C5A-E84F-AAE6-0397D5D7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8992-5B19-4049-954E-315A9C252F3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BFEF-5985-7BBD-C61B-88FB71A3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B9F7-AA48-FB3A-B333-01AFADEB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39D6-DDB2-43AB-A92C-9D5DDBD81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34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CA5A-F0F3-673C-A475-840F40DC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EAB9A-E4BC-03A0-2729-5F4B4C53F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E377-D557-6B2E-C158-0F5493C7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8992-5B19-4049-954E-315A9C252F3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444F9-A881-B0F0-8E69-609C4AC8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5755-C570-6C63-84D6-276F28A1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39D6-DDB2-43AB-A92C-9D5DDBD81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96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1CBB0-DC72-19D7-453E-F1C23D11E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09DD6-4E02-24CC-2F4C-904944324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9586B-75E7-6CAA-4E39-AF7DFE839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3C6A9-3E73-0A6C-480F-E4FA026E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8992-5B19-4049-954E-315A9C252F3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BE89F-99D7-BC22-27BA-366EF2C5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DB25C-4E09-FE36-1908-1DBE4395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39D6-DDB2-43AB-A92C-9D5DDBD81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7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8666-36F7-6148-6151-99BE6886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41765-B0A0-6E76-DBD1-C06304183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26B53-7995-7170-7D06-297C4BC2B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5A86D-C08B-E43E-8496-5B4FDFE04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2FDAF5-B905-216C-679A-681A6B304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AFDD44-D4A8-C161-75E7-3B8CE976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8992-5B19-4049-954E-315A9C252F3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BEB32-DD5D-F669-0A60-D1F67467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D7753-064A-3725-9D7C-A605CA86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39D6-DDB2-43AB-A92C-9D5DDBD81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5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D4D7-E614-6789-8F7B-1A874512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645284-4F55-1F12-F5D8-AC78F15D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8992-5B19-4049-954E-315A9C252F3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1701E-B11D-EFF8-A152-2B00A67D4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67730-1EAF-F1BC-4820-C4DF81C0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39D6-DDB2-43AB-A92C-9D5DDBD81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59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D61AF-E275-1966-09FC-567B2644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8992-5B19-4049-954E-315A9C252F3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AC42F-6692-B03C-C5E1-9B69AFC2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65505-C393-ADBB-9D35-30EC17A2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39D6-DDB2-43AB-A92C-9D5DDBD81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82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25DF-D2BB-02D4-3FF3-27F8ECDB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9C1A-2EC5-581D-A784-87D13BC52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5BF4-D4BC-9801-8E1B-86380D927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EE3B9-7108-E46A-86AD-353055C8E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8992-5B19-4049-954E-315A9C252F3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2E7DC-1A92-13AD-C4A7-4E07157B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2378D-E784-5F44-FF70-AF7B4B4A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39D6-DDB2-43AB-A92C-9D5DDBD81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641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B5D2-C249-5841-F4DB-8B2853A63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A7CFD1-301C-95C5-9ABF-AF4C9E335C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728BE-D1E1-A5F7-E2E6-EAFC9A21E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706F-93AC-6F01-9A8A-33DB6678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A8992-5B19-4049-954E-315A9C252F3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39CCB-1603-D8FE-AABD-DADB6CC7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FABA6-A47D-8841-13A3-5CD77518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39D6-DDB2-43AB-A92C-9D5DDBD81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0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19534-3ECE-1D17-A2B5-677381C2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768ED-3330-2AAF-45A6-510B630B7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A45EF-3783-F3C6-ED7E-60C0C341F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A8992-5B19-4049-954E-315A9C252F34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BF114-C42D-3A30-DC7D-5F8F58D89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877AD-D368-006E-6A4D-5CFF17D41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D39D6-DDB2-43AB-A92C-9D5DDBD815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8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E6F3-621A-8C5B-37B3-182090C2D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instanceof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A6A5B-13A0-9A47-DB81-F33127D29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09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D7E8-F983-1FBB-CB8A-DC4FB8C0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490E-3AD8-F733-F180-4363E09D7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the </a:t>
            </a:r>
            <a:r>
              <a:rPr lang="en-US" dirty="0" err="1"/>
              <a:t>instanceof</a:t>
            </a:r>
            <a:r>
              <a:rPr lang="en-US" dirty="0"/>
              <a:t> keyword is used to test whether an object is an instance of a specific class or interface. It returns true if the object is an instance of the specified type, otherwise, it returns false.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136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EB56-58A7-5816-2E92-19EAEE154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69C6-4707-E7C9-0D24-928BA562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3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0DCD-26D3-83C2-CF42-C44E9845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A23C1-D714-109F-E24A-D6C0D720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object: the reference variable being checked.</a:t>
            </a:r>
          </a:p>
          <a:p>
            <a:r>
              <a:rPr lang="en-US" dirty="0" err="1"/>
              <a:t>ClassName</a:t>
            </a:r>
            <a:r>
              <a:rPr lang="en-US" dirty="0"/>
              <a:t>: the class or interface against which the object is being tested.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967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F86DF-5A69-DF39-A1AC-DD15D648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Key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7519F-87F3-FA31-0055-B51508A5C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prevents </a:t>
            </a:r>
            <a:r>
              <a:rPr lang="en-US" dirty="0" err="1"/>
              <a:t>ClassCastException</a:t>
            </a:r>
            <a:r>
              <a:rPr lang="en-US" dirty="0"/>
              <a:t> by ensuring that an object can be safely cast.</a:t>
            </a:r>
          </a:p>
          <a:p>
            <a:r>
              <a:rPr lang="en-US" dirty="0"/>
              <a:t>It can also be used with interfaces.</a:t>
            </a:r>
          </a:p>
          <a:p>
            <a:r>
              <a:rPr lang="en-US" dirty="0"/>
              <a:t>null </a:t>
            </a:r>
            <a:r>
              <a:rPr lang="en-US" dirty="0" err="1"/>
              <a:t>instanceof</a:t>
            </a:r>
            <a:r>
              <a:rPr lang="en-US" dirty="0"/>
              <a:t> </a:t>
            </a:r>
            <a:r>
              <a:rPr lang="en-US" dirty="0" err="1"/>
              <a:t>ClassName</a:t>
            </a:r>
            <a:r>
              <a:rPr lang="en-US" dirty="0"/>
              <a:t> always returns false.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60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D567-1248-8B61-1D6B-08E4E0753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160420"/>
            <a:ext cx="11855116" cy="6497053"/>
          </a:xfrm>
        </p:spPr>
        <p:txBody>
          <a:bodyPr>
            <a:normAutofit fontScale="55000" lnSpcReduction="20000"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InstanceofExample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Dog object assigned to Animal reference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Animal object assigned to Animal reference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Test if 'a' is an instance of Dog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is an instance of Dog."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is not an instance of Dog."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Test if 'b' is an instance of Dog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instanceof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 is an instance of Dog."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 is not an instance of Dog."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064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358E1-AD60-7758-810F-03A79DED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EF6A-1830-99DD-A62E-431BB6CB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an instance of Dog.</a:t>
            </a:r>
          </a:p>
          <a:p>
            <a:r>
              <a:rPr lang="en-US" dirty="0"/>
              <a:t>b is not an instance of Dog.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00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Courier New</vt:lpstr>
      <vt:lpstr>Office Theme</vt:lpstr>
      <vt:lpstr>instanceof</vt:lpstr>
      <vt:lpstr>PowerPoint Presentation</vt:lpstr>
      <vt:lpstr>PowerPoint Presentation</vt:lpstr>
      <vt:lpstr>PowerPoint Presentation</vt:lpstr>
      <vt:lpstr>Key Points </vt:lpstr>
      <vt:lpstr>PowerPoint Presentation</vt:lpstr>
      <vt:lpstr>Output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Kaustubh Kulkarni</dc:creator>
  <cp:lastModifiedBy>Kaustubh Kulkarni</cp:lastModifiedBy>
  <cp:revision>1</cp:revision>
  <dcterms:created xsi:type="dcterms:W3CDTF">2024-09-09T08:36:18Z</dcterms:created>
  <dcterms:modified xsi:type="dcterms:W3CDTF">2024-09-09T08:36:18Z</dcterms:modified>
</cp:coreProperties>
</file>