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D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AF2F8-1EE6-485A-8592-0BDDCB9EC58E}" type="doc">
      <dgm:prSet loTypeId="urn:microsoft.com/office/officeart/2005/8/layout/hList7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0EF18-E796-43B0-945F-22F274DEAA21}">
      <dgm:prSet/>
      <dgm:spPr/>
      <dgm:t>
        <a:bodyPr>
          <a:prstTxWarp prst="textDeflate">
            <a:avLst/>
          </a:prstTxWarp>
        </a:bodyPr>
        <a:lstStyle/>
        <a:p>
          <a:pPr rtl="0"/>
          <a:r>
            <a:rPr lang="en-US" dirty="0" smtClean="0">
              <a:ln>
                <a:solidFill>
                  <a:srgbClr val="FF0000"/>
                </a:solidFill>
              </a:ln>
              <a:solidFill>
                <a:srgbClr val="002060"/>
              </a:solidFill>
            </a:rPr>
            <a:t>I’M [OM WALUNJ], A PHOTOGRAPHER PASSIONATE ABOUT CAPTURING MOMENTS THAT TELL A STORY. SPECILIZING IN [PORTRAITURE, LANDSCAPES, EVENTS, FAMILYS, ETC.], MY WORK IS ALL ABOUT FINDING BEAUTY IN THE DETAILS AND EMOTIONS THAT MAKE EACH MOVEMENT UNICE. TAKE A LOOK THROUGH MY PORTFOLIO, AND FEEL FREE TO REACH OUT IF YOU’D LIKE TO COLLABORATE!</a:t>
          </a:r>
          <a:endParaRPr lang="en-US" dirty="0">
            <a:ln>
              <a:solidFill>
                <a:srgbClr val="FF0000"/>
              </a:solidFill>
            </a:ln>
            <a:solidFill>
              <a:srgbClr val="002060"/>
            </a:solidFill>
          </a:endParaRPr>
        </a:p>
      </dgm:t>
    </dgm:pt>
    <dgm:pt modelId="{32B7E6F9-7D2D-4CCC-993E-071FE4B097C5}" type="parTrans" cxnId="{7BD0ABBD-D2E8-43FB-8FFF-9B712C8028FB}">
      <dgm:prSet/>
      <dgm:spPr/>
      <dgm:t>
        <a:bodyPr/>
        <a:lstStyle/>
        <a:p>
          <a:endParaRPr lang="en-US"/>
        </a:p>
      </dgm:t>
    </dgm:pt>
    <dgm:pt modelId="{3547D6CA-BD82-4249-876C-A4A5EAADB02E}" type="sibTrans" cxnId="{7BD0ABBD-D2E8-43FB-8FFF-9B712C8028FB}">
      <dgm:prSet/>
      <dgm:spPr/>
      <dgm:t>
        <a:bodyPr/>
        <a:lstStyle/>
        <a:p>
          <a:endParaRPr lang="en-US"/>
        </a:p>
      </dgm:t>
    </dgm:pt>
    <dgm:pt modelId="{8BD05D43-215D-4AD7-8D1E-DA88CD0BBBBD}" type="pres">
      <dgm:prSet presAssocID="{A3BAF2F8-1EE6-485A-8592-0BDDCB9EC5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8ABAA3-86E3-400C-9A8D-A697EC316F8A}" type="pres">
      <dgm:prSet presAssocID="{A3BAF2F8-1EE6-485A-8592-0BDDCB9EC58E}" presName="fgShape" presStyleLbl="fgShp" presStyleIdx="0" presStyleCnt="1"/>
      <dgm:spPr/>
    </dgm:pt>
    <dgm:pt modelId="{25A583C6-4E42-4E62-88C3-83EAE1DD23E2}" type="pres">
      <dgm:prSet presAssocID="{A3BAF2F8-1EE6-485A-8592-0BDDCB9EC58E}" presName="linComp" presStyleCnt="0"/>
      <dgm:spPr/>
    </dgm:pt>
    <dgm:pt modelId="{9A8AD886-F156-40FB-9F73-441169A99B5B}" type="pres">
      <dgm:prSet presAssocID="{3090EF18-E796-43B0-945F-22F274DEAA21}" presName="compNode" presStyleCnt="0"/>
      <dgm:spPr/>
    </dgm:pt>
    <dgm:pt modelId="{C80A698F-A50F-4190-A23B-B60567F5DB60}" type="pres">
      <dgm:prSet presAssocID="{3090EF18-E796-43B0-945F-22F274DEAA21}" presName="bkgdShape" presStyleLbl="node1" presStyleIdx="0" presStyleCnt="1" custLinFactNeighborX="1020"/>
      <dgm:spPr/>
      <dgm:t>
        <a:bodyPr/>
        <a:lstStyle/>
        <a:p>
          <a:endParaRPr lang="en-US"/>
        </a:p>
      </dgm:t>
    </dgm:pt>
    <dgm:pt modelId="{7E497C36-1E59-42C7-8D26-F494F56D131B}" type="pres">
      <dgm:prSet presAssocID="{3090EF18-E796-43B0-945F-22F274DEAA21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A8711-B6E8-4029-BD4B-A3A6A54012C7}" type="pres">
      <dgm:prSet presAssocID="{3090EF18-E796-43B0-945F-22F274DEAA21}" presName="invisiNode" presStyleLbl="node1" presStyleIdx="0" presStyleCnt="1"/>
      <dgm:spPr/>
    </dgm:pt>
    <dgm:pt modelId="{1BC5AB6C-1351-471E-9940-645BC3AC246C}" type="pres">
      <dgm:prSet presAssocID="{3090EF18-E796-43B0-945F-22F274DEAA21}" presName="imagNode" presStyleLbl="fgImgPlace1" presStyleIdx="0" presStyleCnt="1" custScaleY="112348" custLinFactNeighborX="-559" custLinFactNeighborY="726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</dgm:ptLst>
  <dgm:cxnLst>
    <dgm:cxn modelId="{5488D73A-34DE-4AD7-962C-7A3580D6F475}" type="presOf" srcId="{A3BAF2F8-1EE6-485A-8592-0BDDCB9EC58E}" destId="{8BD05D43-215D-4AD7-8D1E-DA88CD0BBBBD}" srcOrd="0" destOrd="0" presId="urn:microsoft.com/office/officeart/2005/8/layout/hList7"/>
    <dgm:cxn modelId="{1BB2280E-81AF-41F6-99B2-6F6C60DBDB70}" type="presOf" srcId="{3090EF18-E796-43B0-945F-22F274DEAA21}" destId="{C80A698F-A50F-4190-A23B-B60567F5DB60}" srcOrd="0" destOrd="0" presId="urn:microsoft.com/office/officeart/2005/8/layout/hList7"/>
    <dgm:cxn modelId="{7BD0ABBD-D2E8-43FB-8FFF-9B712C8028FB}" srcId="{A3BAF2F8-1EE6-485A-8592-0BDDCB9EC58E}" destId="{3090EF18-E796-43B0-945F-22F274DEAA21}" srcOrd="0" destOrd="0" parTransId="{32B7E6F9-7D2D-4CCC-993E-071FE4B097C5}" sibTransId="{3547D6CA-BD82-4249-876C-A4A5EAADB02E}"/>
    <dgm:cxn modelId="{A35E62C2-3203-45AE-9DAB-07BA8F21A71A}" type="presOf" srcId="{3090EF18-E796-43B0-945F-22F274DEAA21}" destId="{7E497C36-1E59-42C7-8D26-F494F56D131B}" srcOrd="1" destOrd="0" presId="urn:microsoft.com/office/officeart/2005/8/layout/hList7"/>
    <dgm:cxn modelId="{570CE677-3931-4E00-9CFC-31D1F13A1CBD}" type="presParOf" srcId="{8BD05D43-215D-4AD7-8D1E-DA88CD0BBBBD}" destId="{988ABAA3-86E3-400C-9A8D-A697EC316F8A}" srcOrd="0" destOrd="0" presId="urn:microsoft.com/office/officeart/2005/8/layout/hList7"/>
    <dgm:cxn modelId="{765E51FF-6904-4F1B-BBAA-1445A17B6AC4}" type="presParOf" srcId="{8BD05D43-215D-4AD7-8D1E-DA88CD0BBBBD}" destId="{25A583C6-4E42-4E62-88C3-83EAE1DD23E2}" srcOrd="1" destOrd="0" presId="urn:microsoft.com/office/officeart/2005/8/layout/hList7"/>
    <dgm:cxn modelId="{481EAB79-8551-499B-8ECA-7CF3BDAD42C8}" type="presParOf" srcId="{25A583C6-4E42-4E62-88C3-83EAE1DD23E2}" destId="{9A8AD886-F156-40FB-9F73-441169A99B5B}" srcOrd="0" destOrd="0" presId="urn:microsoft.com/office/officeart/2005/8/layout/hList7"/>
    <dgm:cxn modelId="{95A99322-60CB-4B95-AAEC-5B5731CB262E}" type="presParOf" srcId="{9A8AD886-F156-40FB-9F73-441169A99B5B}" destId="{C80A698F-A50F-4190-A23B-B60567F5DB60}" srcOrd="0" destOrd="0" presId="urn:microsoft.com/office/officeart/2005/8/layout/hList7"/>
    <dgm:cxn modelId="{EE5FB816-1EE4-4A11-8011-F1125DFD3E05}" type="presParOf" srcId="{9A8AD886-F156-40FB-9F73-441169A99B5B}" destId="{7E497C36-1E59-42C7-8D26-F494F56D131B}" srcOrd="1" destOrd="0" presId="urn:microsoft.com/office/officeart/2005/8/layout/hList7"/>
    <dgm:cxn modelId="{8063B35B-F52C-4355-AA59-AED74526B987}" type="presParOf" srcId="{9A8AD886-F156-40FB-9F73-441169A99B5B}" destId="{164A8711-B6E8-4029-BD4B-A3A6A54012C7}" srcOrd="2" destOrd="0" presId="urn:microsoft.com/office/officeart/2005/8/layout/hList7"/>
    <dgm:cxn modelId="{5F6E17D9-BBFA-443C-9EFC-786E1A3AA1AE}" type="presParOf" srcId="{9A8AD886-F156-40FB-9F73-441169A99B5B}" destId="{1BC5AB6C-1351-471E-9940-645BC3AC24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A698F-A50F-4190-A23B-B60567F5DB60}">
      <dsp:nvSpPr>
        <dsp:cNvPr id="0" name=""/>
        <dsp:cNvSpPr/>
      </dsp:nvSpPr>
      <dsp:spPr>
        <a:xfrm>
          <a:off x="0" y="0"/>
          <a:ext cx="7467600" cy="4525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prstTxWarp prst="textDeflate">
            <a:avLst/>
          </a:prstTxWarp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n>
                <a:solidFill>
                  <a:srgbClr val="FF0000"/>
                </a:solidFill>
              </a:ln>
              <a:solidFill>
                <a:srgbClr val="002060"/>
              </a:solidFill>
            </a:rPr>
            <a:t>I’M [OM WALUNJ], A PHOTOGRAPHER PASSIONATE ABOUT CAPTURING MOMENTS THAT TELL A STORY. SPECILIZING IN [PORTRAITURE, LANDSCAPES, EVENTS, FAMILYS, ETC.], MY WORK IS ALL ABOUT FINDING BEAUTY IN THE DETAILS AND EMOTIONS THAT MAKE EACH MOVEMENT UNICE. TAKE A LOOK THROUGH MY PORTFOLIO, AND FEEL FREE TO REACH OUT IF YOU’D LIKE TO COLLABORATE!</a:t>
          </a:r>
          <a:endParaRPr lang="en-US" sz="1900" kern="1200" dirty="0">
            <a:ln>
              <a:solidFill>
                <a:srgbClr val="FF0000"/>
              </a:solidFill>
            </a:ln>
            <a:solidFill>
              <a:srgbClr val="002060"/>
            </a:solidFill>
          </a:endParaRPr>
        </a:p>
      </dsp:txBody>
      <dsp:txXfrm>
        <a:off x="0" y="1810385"/>
        <a:ext cx="7467600" cy="1810385"/>
      </dsp:txXfrm>
    </dsp:sp>
    <dsp:sp modelId="{1BC5AB6C-1351-471E-9940-645BC3AC246C}">
      <dsp:nvSpPr>
        <dsp:cNvPr id="0" name=""/>
        <dsp:cNvSpPr/>
      </dsp:nvSpPr>
      <dsp:spPr>
        <a:xfrm>
          <a:off x="2971802" y="287955"/>
          <a:ext cx="1507145" cy="169324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88ABAA3-86E3-400C-9A8D-A697EC316F8A}">
      <dsp:nvSpPr>
        <dsp:cNvPr id="0" name=""/>
        <dsp:cNvSpPr/>
      </dsp:nvSpPr>
      <dsp:spPr>
        <a:xfrm>
          <a:off x="298703" y="3620770"/>
          <a:ext cx="6870192" cy="67889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943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Pune  District Education Association’s</a:t>
            </a:r>
            <a:r>
              <a:rPr lang="en-US" sz="1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PROF. RAMKRISHNA MORE ARTS,                                   	  COMMERS &amp; SCIENCEVCOLLEGE</a:t>
            </a:r>
            <a:r>
              <a:rPr lang="en-US" sz="20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smtClean="0"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Pradhikaran , Akurdi , Pune – 411044 (Maharashtra) India.</a:t>
            </a:r>
            <a:r>
              <a:rPr lang="en-US" sz="20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381000" y="1600200"/>
            <a:ext cx="8686800" cy="452596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2400" dirty="0" smtClean="0">
                <a:solidFill>
                  <a:srgbClr val="36D3F8"/>
                </a:solidFill>
              </a:rPr>
              <a:t>NAME :- OM DNYANESHWAR WALUNJ </a:t>
            </a:r>
          </a:p>
          <a:p>
            <a:r>
              <a:rPr lang="en-US" sz="2400" dirty="0" smtClean="0">
                <a:solidFill>
                  <a:srgbClr val="36D3F8"/>
                </a:solidFill>
              </a:rPr>
              <a:t>SUBJECT :- MINI PROJECT</a:t>
            </a:r>
          </a:p>
          <a:p>
            <a:r>
              <a:rPr lang="en-US" sz="2400" dirty="0" smtClean="0">
                <a:solidFill>
                  <a:srgbClr val="36D3F8"/>
                </a:solidFill>
              </a:rPr>
              <a:t>ROLL NO :- 126</a:t>
            </a:r>
          </a:p>
          <a:p>
            <a:r>
              <a:rPr lang="en-US" sz="2400" dirty="0" smtClean="0">
                <a:solidFill>
                  <a:srgbClr val="36D3F8"/>
                </a:solidFill>
              </a:rPr>
              <a:t>DEPARTMENT :- B.VOC{SOFTWARE </a:t>
            </a:r>
            <a:r>
              <a:rPr lang="en-US" sz="2400" dirty="0">
                <a:solidFill>
                  <a:srgbClr val="36D3F8"/>
                </a:solidFill>
              </a:rPr>
              <a:t>DEVELOPMENT} </a:t>
            </a:r>
          </a:p>
          <a:p>
            <a:pPr marL="36576" indent="0">
              <a:buNone/>
            </a:pPr>
            <a:r>
              <a:rPr lang="en-US" sz="2400" dirty="0">
                <a:solidFill>
                  <a:srgbClr val="36D3F8"/>
                </a:solidFill>
              </a:rPr>
              <a:t>    (FIRST YEAR</a:t>
            </a:r>
            <a:r>
              <a:rPr lang="en-US" sz="2400" dirty="0" smtClean="0">
                <a:solidFill>
                  <a:srgbClr val="36D3F8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36D3F8"/>
                </a:solidFill>
              </a:rPr>
              <a:t>SUBJECT :- STATIC WEB DESIGN</a:t>
            </a:r>
          </a:p>
          <a:p>
            <a:r>
              <a:rPr lang="en-US" sz="2400" dirty="0" smtClean="0">
                <a:solidFill>
                  <a:srgbClr val="36D3F8"/>
                </a:solidFill>
              </a:rPr>
              <a:t>TOPIC :- PORTFOLLIO PHOTOGRAPHER</a:t>
            </a:r>
            <a:endParaRPr lang="en-US" sz="2400" dirty="0">
              <a:solidFill>
                <a:srgbClr val="36D3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49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657600" cy="41910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76400"/>
            <a:ext cx="3657600" cy="419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</p:spTree>
    <p:extLst>
      <p:ext uri="{BB962C8B-B14F-4D97-AF65-F5344CB8AC3E}">
        <p14:creationId xmlns:p14="http://schemas.microsoft.com/office/powerpoint/2010/main" val="3735500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371600"/>
            <a:ext cx="3200400" cy="35814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1371600"/>
            <a:ext cx="3200400" cy="3581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</p:spTree>
    <p:extLst>
      <p:ext uri="{BB962C8B-B14F-4D97-AF65-F5344CB8AC3E}">
        <p14:creationId xmlns:p14="http://schemas.microsoft.com/office/powerpoint/2010/main" val="728745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3657600" cy="434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3657600" cy="434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</p:spTree>
    <p:extLst>
      <p:ext uri="{BB962C8B-B14F-4D97-AF65-F5344CB8AC3E}">
        <p14:creationId xmlns:p14="http://schemas.microsoft.com/office/powerpoint/2010/main" val="20194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4267200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59" y="1371600"/>
            <a:ext cx="3886200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38600"/>
            <a:ext cx="4267200" cy="2009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59" y="4038601"/>
            <a:ext cx="3886200" cy="19050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</p:spTree>
    <p:extLst>
      <p:ext uri="{BB962C8B-B14F-4D97-AF65-F5344CB8AC3E}">
        <p14:creationId xmlns:p14="http://schemas.microsoft.com/office/powerpoint/2010/main" val="3065393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51" y="1737825"/>
            <a:ext cx="3505200" cy="191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1605"/>
            <a:ext cx="3733800" cy="1925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038600"/>
            <a:ext cx="3505200" cy="2200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038600"/>
            <a:ext cx="3695700" cy="21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8965" y="228600"/>
            <a:ext cx="3881735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THANKS YOU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648200"/>
            <a:ext cx="923330" cy="9233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048000"/>
            <a:ext cx="990600" cy="990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676400"/>
            <a:ext cx="841375" cy="8223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1868269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:-</a:t>
            </a:r>
            <a:endParaRPr lang="en-US" dirty="0"/>
          </a:p>
          <a:p>
            <a:r>
              <a:rPr lang="en-US" dirty="0" smtClean="0"/>
              <a:t>+91 9730524054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46482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:-</a:t>
            </a:r>
          </a:p>
          <a:p>
            <a:r>
              <a:rPr lang="en-US" dirty="0" smtClean="0"/>
              <a:t>AT-JESUS CHRIST SCHOOL GROUND KAMSHET 410405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3200400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E-MAIL :-</a:t>
            </a:r>
          </a:p>
          <a:p>
            <a:r>
              <a:rPr lang="en-US" dirty="0" smtClean="0"/>
              <a:t>owalunj237@gmail.com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en-US" dirty="0" smtClean="0">
                <a:solidFill>
                  <a:srgbClr val="36D3F8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PORTFOLIO PHOTOGRAPHER</a:t>
            </a:r>
            <a:endParaRPr lang="en-US" dirty="0">
              <a:solidFill>
                <a:srgbClr val="36D3F8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25" y="1100138"/>
            <a:ext cx="5390775" cy="3579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5923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 smtClean="0">
                <a:solidFill>
                  <a:srgbClr val="36D3F8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INDEX</a:t>
            </a:r>
            <a:endParaRPr lang="en-US" sz="4100" dirty="0">
              <a:solidFill>
                <a:srgbClr val="36D3F8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36D3F8"/>
                </a:solidFill>
              </a:rPr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36D3F8"/>
                </a:solidFill>
              </a:rPr>
              <a:t>OBJECTIVE AND SCOPE OF PROJECT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36D3F8"/>
                </a:solidFill>
              </a:rPr>
              <a:t>DETAILS OF HARDWARE AND SOFTWARE USED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36D3F8"/>
                </a:solidFill>
              </a:rPr>
              <a:t>INPUT AND OUTPUT DESING</a:t>
            </a:r>
          </a:p>
        </p:txBody>
      </p:sp>
    </p:spTree>
    <p:extLst>
      <p:ext uri="{BB962C8B-B14F-4D97-AF65-F5344CB8AC3E}">
        <p14:creationId xmlns:p14="http://schemas.microsoft.com/office/powerpoint/2010/main" val="2627460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36D3F8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380462"/>
              </p:ext>
            </p:extLst>
          </p:nvPr>
        </p:nvGraphicFramePr>
        <p:xfrm>
          <a:off x="457200" y="15240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024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36D3F8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SCOPE OF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of Genres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 collection of work across multiple photography disciplines, such as portraiture, landscape, product, and event photography.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Variety of Techniques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Examples of different shooting styles, from candid and documentary to carefully posed and conceptual shots.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Post-Processing and Editing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Showcasing my skills in editing and retouching, with attention to detail in color correction and image enhancement.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Collaboration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Work that demonstrates my ability to collaborate with clients to bring their vision to life, reflecting their brand or personal aesthetic.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61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36D3F8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Showcase my versatility across different photography genres (e.g., portraits, events, landscapes, commercial).Demonstrate my ability to capture emotion and tell stories through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imagery.Highlight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my proficiency in both natural and studio lighting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techniques.Provide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potential clients with a clear sense of my style and approach to photography.</a:t>
            </a:r>
          </a:p>
        </p:txBody>
      </p:sp>
    </p:spTree>
    <p:extLst>
      <p:ext uri="{BB962C8B-B14F-4D97-AF65-F5344CB8AC3E}">
        <p14:creationId xmlns:p14="http://schemas.microsoft.com/office/powerpoint/2010/main" val="2276389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89" y="1096963"/>
            <a:ext cx="2784871" cy="3713162"/>
          </a:xfrm>
        </p:spPr>
      </p:pic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1353344"/>
            <a:ext cx="3200400" cy="3200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DETAILS OF HARDWARE AND SOFTWARE USED</a:t>
            </a:r>
            <a:endParaRPr lang="en-US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7574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295400"/>
            <a:ext cx="3200400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1295400"/>
            <a:ext cx="3200400" cy="3276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</p:spTree>
    <p:extLst>
      <p:ext uri="{BB962C8B-B14F-4D97-AF65-F5344CB8AC3E}">
        <p14:creationId xmlns:p14="http://schemas.microsoft.com/office/powerpoint/2010/main" val="71414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219200"/>
            <a:ext cx="3200400" cy="34290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19200"/>
            <a:ext cx="3200400" cy="3352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</p:spTree>
    <p:extLst>
      <p:ext uri="{BB962C8B-B14F-4D97-AF65-F5344CB8AC3E}">
        <p14:creationId xmlns:p14="http://schemas.microsoft.com/office/powerpoint/2010/main" val="331268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223</TotalTime>
  <Words>337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        Pune  District Education Association’s                     PROF. RAMKRISHNA MORE ARTS,                                      COMMERS &amp; SCIENCEVCOLLEGE         Pradhikaran , Akurdi , Pune – 411044 (Maharashtra) India.  </vt:lpstr>
      <vt:lpstr>PORTFOLIO PHOTOGRAPHER</vt:lpstr>
      <vt:lpstr> INDEX</vt:lpstr>
      <vt:lpstr>INTRODUCTION</vt:lpstr>
      <vt:lpstr>SCOPE OF PROJECT </vt:lpstr>
      <vt:lpstr>OBJECTIVE OF PROJECT</vt:lpstr>
      <vt:lpstr>DETAILS OF HARDWARE AND SOFTWARE USED</vt:lpstr>
      <vt:lpstr>INPUT AND OUTPUT DESINE </vt:lpstr>
      <vt:lpstr>INPUT AND OUTPUT DESINE </vt:lpstr>
      <vt:lpstr>INPUT AND OUTPUT DESINE </vt:lpstr>
      <vt:lpstr>INPUT AND OUTPUT DESINE </vt:lpstr>
      <vt:lpstr>INPUT AND OUTPUT DESINE </vt:lpstr>
      <vt:lpstr>INPUT AND OUTPUT DESINE </vt:lpstr>
      <vt:lpstr>INPUT AND OUTPUT DESINE </vt:lpstr>
      <vt:lpstr> THANKS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 District Education Association’s               PROF. RAMKRISHNA MORE ARTS, COMMERS &amp;     SCIENCEVCOLLEGE</dc:title>
  <dc:creator>vaishu</dc:creator>
  <cp:lastModifiedBy>vaishu</cp:lastModifiedBy>
  <cp:revision>20</cp:revision>
  <dcterms:created xsi:type="dcterms:W3CDTF">2024-11-20T10:08:39Z</dcterms:created>
  <dcterms:modified xsi:type="dcterms:W3CDTF">2024-11-21T09:04:04Z</dcterms:modified>
</cp:coreProperties>
</file>