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86" r:id="rId4"/>
    <p:sldId id="287" r:id="rId5"/>
    <p:sldId id="288" r:id="rId6"/>
    <p:sldId id="290" r:id="rId7"/>
    <p:sldId id="291" r:id="rId8"/>
    <p:sldId id="292" r:id="rId9"/>
    <p:sldId id="28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D776-4A0D-48BB-88D4-CE20BDD70E0D}" type="datetimeFigureOut">
              <a:rPr lang="en-IN" smtClean="0"/>
              <a:t>29-12-2023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6AC4F-1034-484B-BA99-FCC47C37DFCD}" type="slidenum">
              <a:rPr lang="en-IN" smtClean="0"/>
              <a:t>‹#›</a:t>
            </a:fld>
            <a:endParaRPr lang="en-IN"/>
          </a:p>
        </p:txBody>
      </p:sp>
    </p:spTree>
    <p:extLst>
      <p:ext uri="{BB962C8B-B14F-4D97-AF65-F5344CB8AC3E}">
        <p14:creationId xmlns:p14="http://schemas.microsoft.com/office/powerpoint/2010/main" val="6379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6481741"/>
            <a:ext cx="10058400"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SAGAR INSTITUTE OF SCIENCE &amp; TECHNOLOGY, GANDHI NAGAR, BHOPAL</a:t>
            </a:r>
          </a:p>
        </p:txBody>
      </p:sp>
      <p:sp>
        <p:nvSpPr>
          <p:cNvPr id="6" name="Rectangle 5"/>
          <p:cNvSpPr/>
          <p:nvPr/>
        </p:nvSpPr>
        <p:spPr>
          <a:xfrm>
            <a:off x="13855" y="27709"/>
            <a:ext cx="9130145" cy="5181600"/>
          </a:xfrm>
          <a:prstGeom prst="rect">
            <a:avLst/>
          </a:prstGeom>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1219200" y="454830"/>
            <a:ext cx="7010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anose="02020603050405020304" pitchFamily="18" charset="0"/>
                <a:cs typeface="Times New Roman" panose="02020603050405020304" pitchFamily="18" charset="0"/>
              </a:rPr>
              <a:t>QUIZ GAME</a:t>
            </a:r>
            <a:endParaRPr lang="en-IN" sz="4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1900" y="1903815"/>
            <a:ext cx="1084999" cy="1010308"/>
          </a:xfrm>
          <a:prstGeom prst="rect">
            <a:avLst/>
          </a:prstGeom>
          <a:ln>
            <a:noFill/>
          </a:ln>
          <a:effectLst>
            <a:outerShdw blurRad="50800" dist="38100" algn="l" rotWithShape="0">
              <a:prstClr val="black">
                <a:alpha val="40000"/>
              </a:prstClr>
            </a:outerShdw>
          </a:effectLst>
        </p:spPr>
      </p:pic>
      <p:sp>
        <p:nvSpPr>
          <p:cNvPr id="10" name="Rectangle 9"/>
          <p:cNvSpPr/>
          <p:nvPr/>
        </p:nvSpPr>
        <p:spPr>
          <a:xfrm>
            <a:off x="297872" y="2946462"/>
            <a:ext cx="8562109" cy="19167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Submitted by:</a:t>
            </a:r>
          </a:p>
          <a:p>
            <a:pPr algn="ctr"/>
            <a:r>
              <a:rPr lang="en-US" sz="2000" b="1" dirty="0">
                <a:latin typeface="Times New Roman" panose="02020603050405020304" pitchFamily="18" charset="0"/>
                <a:cs typeface="Times New Roman" panose="02020603050405020304" pitchFamily="18" charset="0"/>
              </a:rPr>
              <a:t>Om </a:t>
            </a:r>
            <a:r>
              <a:rPr lang="en-US" sz="2000" b="1" dirty="0" err="1">
                <a:latin typeface="Times New Roman" panose="02020603050405020304" pitchFamily="18" charset="0"/>
                <a:cs typeface="Times New Roman" panose="02020603050405020304" pitchFamily="18" charset="0"/>
              </a:rPr>
              <a:t>Anand</a:t>
            </a:r>
            <a:r>
              <a:rPr 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T0187CS231149)</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274638"/>
            <a:ext cx="1084999" cy="1010308"/>
          </a:xfrm>
          <a:prstGeom prst="rect">
            <a:avLst/>
          </a:prstGeom>
          <a:ln>
            <a:noFill/>
          </a:ln>
          <a:effectLst>
            <a:outerShdw blurRad="50800" dist="38100" algn="l" rotWithShape="0">
              <a:prstClr val="black">
                <a:alpha val="40000"/>
              </a:prstClr>
            </a:outerShdw>
          </a:effectLst>
        </p:spPr>
      </p:pic>
      <p:sp>
        <p:nvSpPr>
          <p:cNvPr id="2" name="Title 1"/>
          <p:cNvSpPr>
            <a:spLocks noGrp="1"/>
          </p:cNvSpPr>
          <p:nvPr>
            <p:ph type="title"/>
          </p:nvPr>
        </p:nvSpPr>
        <p:spPr>
          <a:xfrm>
            <a:off x="457200" y="274638"/>
            <a:ext cx="8229600" cy="792162"/>
          </a:xfrm>
        </p:spPr>
        <p:txBody>
          <a:bodyPr>
            <a:normAutofit/>
          </a:bodyPr>
          <a:lstStyle/>
          <a:p>
            <a:r>
              <a:rPr lang="en-US" sz="3200" dirty="0">
                <a:solidFill>
                  <a:srgbClr val="002060"/>
                </a:solidFill>
                <a:effectLst/>
                <a:latin typeface="Arial" pitchFamily="34" charset="0"/>
                <a:cs typeface="Arial" pitchFamily="34" charset="0"/>
              </a:rPr>
              <a:t>Index</a:t>
            </a:r>
            <a:endParaRPr lang="en-US" sz="32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1295400"/>
            <a:ext cx="8229600" cy="4800600"/>
          </a:xfrm>
        </p:spPr>
        <p:txBody>
          <a:bodyPr>
            <a:normAutofit/>
          </a:bodyPr>
          <a:lstStyle/>
          <a:p>
            <a:pPr algn="just">
              <a:buFont typeface="Wingdings" pitchFamily="2" charset="2"/>
              <a:buChar char="Ø"/>
            </a:pPr>
            <a:r>
              <a:rPr lang="en-US" sz="2400" b="1" dirty="0">
                <a:latin typeface="Calibri" pitchFamily="34" charset="0"/>
              </a:rPr>
              <a:t>Introduction</a:t>
            </a:r>
          </a:p>
          <a:p>
            <a:pPr algn="just">
              <a:buFont typeface="Wingdings" pitchFamily="2" charset="2"/>
              <a:buChar char="Ø"/>
            </a:pPr>
            <a:r>
              <a:rPr lang="en-US" sz="2400" b="1" dirty="0">
                <a:latin typeface="Calibri" pitchFamily="34" charset="0"/>
              </a:rPr>
              <a:t>Software &amp; Hardware Requirement</a:t>
            </a:r>
          </a:p>
          <a:p>
            <a:pPr algn="just">
              <a:buFont typeface="Wingdings" pitchFamily="2" charset="2"/>
              <a:buChar char="Ø"/>
            </a:pPr>
            <a:r>
              <a:rPr lang="en-US" sz="2400" b="1" dirty="0">
                <a:latin typeface="Calibri" pitchFamily="34" charset="0"/>
              </a:rPr>
              <a:t>Problem Description</a:t>
            </a:r>
          </a:p>
          <a:p>
            <a:pPr algn="just">
              <a:buFont typeface="Wingdings" pitchFamily="2" charset="2"/>
              <a:buChar char="Ø"/>
            </a:pPr>
            <a:r>
              <a:rPr lang="en-US" sz="2400" b="1" dirty="0">
                <a:latin typeface="Calibri" pitchFamily="34" charset="0"/>
              </a:rPr>
              <a:t>Implementation</a:t>
            </a:r>
          </a:p>
          <a:p>
            <a:pPr algn="just">
              <a:buFont typeface="Wingdings" pitchFamily="2" charset="2"/>
              <a:buChar char="Ø"/>
            </a:pPr>
            <a:r>
              <a:rPr lang="en-US" sz="2400" b="1" dirty="0">
                <a:latin typeface="Calibri" pitchFamily="34" charset="0"/>
              </a:rPr>
              <a:t>Result</a:t>
            </a:r>
          </a:p>
          <a:p>
            <a:pPr algn="just">
              <a:buFont typeface="Wingdings" pitchFamily="2" charset="2"/>
              <a:buChar char="Ø"/>
            </a:pPr>
            <a:r>
              <a:rPr lang="en-US" sz="2400" b="1" dirty="0">
                <a:latin typeface="Calibri" pitchFamily="34" charset="0"/>
              </a:rPr>
              <a:t>Conclusion</a:t>
            </a:r>
          </a:p>
          <a:p>
            <a:pPr algn="just">
              <a:buFont typeface="Wingdings" pitchFamily="2" charset="2"/>
              <a:buChar char="Ø"/>
            </a:pPr>
            <a:r>
              <a:rPr lang="en-US" sz="2400" b="1" dirty="0">
                <a:latin typeface="Calibri" pitchFamily="34" charset="0"/>
              </a:rPr>
              <a:t>References</a:t>
            </a:r>
            <a:endParaRPr lang="en-US" sz="24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E4021CF-A87C-6F5A-D0EB-1659D3E34DC2}"/>
              </a:ext>
            </a:extLst>
          </p:cNvPr>
          <p:cNvSpPr>
            <a:spLocks noGrp="1"/>
          </p:cNvSpPr>
          <p:nvPr>
            <p:ph idx="1"/>
          </p:nvPr>
        </p:nvSpPr>
        <p:spPr>
          <a:xfrm>
            <a:off x="381000" y="990600"/>
            <a:ext cx="8305800" cy="5016691"/>
          </a:xfrm>
        </p:spPr>
        <p:txBody>
          <a:bodyPr>
            <a:noAutofit/>
          </a:bodyPr>
          <a:lstStyle/>
          <a:p>
            <a:pPr algn="just"/>
            <a:r>
              <a:rPr lang="en-US" sz="4000" b="0" i="0" dirty="0">
                <a:solidFill>
                  <a:srgbClr val="222426"/>
                </a:solidFill>
                <a:effectLst/>
                <a:latin typeface="Calibri" panose="020F0502020204030204" pitchFamily="34" charset="0"/>
                <a:ea typeface="Calibri" panose="020F0502020204030204" pitchFamily="34" charset="0"/>
                <a:cs typeface="Calibri" panose="020F0502020204030204" pitchFamily="34" charset="0"/>
              </a:rPr>
              <a:t>Welcome to the Quiz Game project, a simple and interactive console-based application developed in C. This project aims to provide an engaging platform for users to test their knowledge on various topics through a series of multiple-choice questions.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xmlns="" id="{335F481F-FFA7-B040-BA85-4C45D527B4D7}"/>
              </a:ext>
            </a:extLst>
          </p:cNvPr>
          <p:cNvSpPr>
            <a:spLocks noGrp="1"/>
          </p:cNvSpPr>
          <p:nvPr>
            <p:ph type="title"/>
          </p:nvPr>
        </p:nvSpPr>
        <p:spPr>
          <a:xfrm>
            <a:off x="457200" y="134747"/>
            <a:ext cx="8229600" cy="715962"/>
          </a:xfrm>
        </p:spPr>
        <p:txBody>
          <a:bodyPr>
            <a:normAutofit/>
          </a:bodyPr>
          <a:lstStyle/>
          <a:p>
            <a:r>
              <a:rPr lang="en-US" sz="3200" dirty="0">
                <a:latin typeface="Calibri" pitchFamily="34" charset="0"/>
              </a:rPr>
              <a:t>Introduction</a:t>
            </a:r>
          </a:p>
        </p:txBody>
      </p:sp>
      <p:pic>
        <p:nvPicPr>
          <p:cNvPr id="4" name="Picture 3">
            <a:extLst>
              <a:ext uri="{FF2B5EF4-FFF2-40B4-BE49-F238E27FC236}">
                <a16:creationId xmlns:a16="http://schemas.microsoft.com/office/drawing/2014/main" xmlns="" id="{5D5061C6-FCC3-221F-F158-69485EA78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8600" y="53264"/>
            <a:ext cx="856399" cy="797445"/>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15385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E4021CF-A87C-6F5A-D0EB-1659D3E34DC2}"/>
              </a:ext>
            </a:extLst>
          </p:cNvPr>
          <p:cNvSpPr>
            <a:spLocks noGrp="1"/>
          </p:cNvSpPr>
          <p:nvPr>
            <p:ph idx="1"/>
          </p:nvPr>
        </p:nvSpPr>
        <p:spPr>
          <a:xfrm>
            <a:off x="381000" y="990600"/>
            <a:ext cx="8305800" cy="5016691"/>
          </a:xfrm>
        </p:spPr>
        <p:txBody>
          <a:bodyPr>
            <a:noAutofit/>
          </a:bodyPr>
          <a:lstStyle/>
          <a:p>
            <a:pPr algn="just"/>
            <a:r>
              <a:rPr lang="en-US" sz="2400" b="1" dirty="0">
                <a:latin typeface="Calibri" panose="020F0502020204030204" pitchFamily="34" charset="0"/>
                <a:ea typeface="Calibri" panose="020F0502020204030204" pitchFamily="34" charset="0"/>
                <a:cs typeface="Calibri" panose="020F0502020204030204" pitchFamily="34" charset="0"/>
              </a:rPr>
              <a:t>Software Requirements</a:t>
            </a:r>
            <a:r>
              <a:rPr lang="en-US" sz="2400" dirty="0">
                <a:latin typeface="Calibri" panose="020F0502020204030204" pitchFamily="34" charset="0"/>
                <a:ea typeface="Calibri" panose="020F0502020204030204" pitchFamily="34" charset="0"/>
                <a:cs typeface="Calibri" panose="020F0502020204030204" pitchFamily="34" charset="0"/>
              </a:rPr>
              <a:t>:
C Compiler: For compiling the code.
</a:t>
            </a:r>
            <a:r>
              <a:rPr lang="en-US" sz="2400" dirty="0" err="1">
                <a:latin typeface="Calibri" panose="020F0502020204030204" pitchFamily="34" charset="0"/>
                <a:ea typeface="Calibri" panose="020F0502020204030204" pitchFamily="34" charset="0"/>
                <a:cs typeface="Calibri" panose="020F0502020204030204" pitchFamily="34" charset="0"/>
              </a:rPr>
              <a:t>Git</a:t>
            </a:r>
            <a:r>
              <a:rPr lang="en-US" sz="2400" dirty="0">
                <a:latin typeface="Calibri" panose="020F0502020204030204" pitchFamily="34" charset="0"/>
                <a:ea typeface="Calibri" panose="020F0502020204030204" pitchFamily="34" charset="0"/>
                <a:cs typeface="Calibri" panose="020F0502020204030204" pitchFamily="34" charset="0"/>
              </a:rPr>
              <a:t>: To clone repo and version control.
Terminal/Command Prompt: To run commands.</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b="1" dirty="0">
                <a:latin typeface="Calibri" panose="020F0502020204030204" pitchFamily="34" charset="0"/>
                <a:ea typeface="Calibri" panose="020F0502020204030204" pitchFamily="34" charset="0"/>
                <a:cs typeface="Calibri" panose="020F0502020204030204" pitchFamily="34" charset="0"/>
              </a:rPr>
              <a:t>Hardware Requirements</a:t>
            </a:r>
            <a:r>
              <a:rPr lang="en-US" sz="2400" dirty="0">
                <a:latin typeface="Calibri" panose="020F0502020204030204" pitchFamily="34" charset="0"/>
                <a:ea typeface="Calibri" panose="020F0502020204030204" pitchFamily="34" charset="0"/>
                <a:cs typeface="Calibri" panose="020F0502020204030204" pitchFamily="34" charset="0"/>
              </a:rPr>
              <a:t>:
Computer: A desktop or laptop .
Memory (RAM):A minimum of 2GB RAM.
Storage: Ensure sufficient free storage space.</a:t>
            </a:r>
          </a:p>
        </p:txBody>
      </p:sp>
      <p:sp>
        <p:nvSpPr>
          <p:cNvPr id="3" name="Title 2">
            <a:extLst>
              <a:ext uri="{FF2B5EF4-FFF2-40B4-BE49-F238E27FC236}">
                <a16:creationId xmlns:a16="http://schemas.microsoft.com/office/drawing/2014/main" xmlns="" id="{335F481F-FFA7-B040-BA85-4C45D527B4D7}"/>
              </a:ext>
            </a:extLst>
          </p:cNvPr>
          <p:cNvSpPr>
            <a:spLocks noGrp="1"/>
          </p:cNvSpPr>
          <p:nvPr>
            <p:ph type="title"/>
          </p:nvPr>
        </p:nvSpPr>
        <p:spPr>
          <a:xfrm>
            <a:off x="457200" y="134747"/>
            <a:ext cx="8229600" cy="715962"/>
          </a:xfrm>
        </p:spPr>
        <p:txBody>
          <a:bodyPr>
            <a:normAutofit/>
          </a:bodyPr>
          <a:lstStyle/>
          <a:p>
            <a:r>
              <a:rPr lang="en-US" sz="3200" dirty="0">
                <a:latin typeface="Calibri" pitchFamily="34" charset="0"/>
              </a:rPr>
              <a:t>Software &amp; Hardware Requirement</a:t>
            </a:r>
          </a:p>
        </p:txBody>
      </p:sp>
      <p:pic>
        <p:nvPicPr>
          <p:cNvPr id="4" name="Picture 3">
            <a:extLst>
              <a:ext uri="{FF2B5EF4-FFF2-40B4-BE49-F238E27FC236}">
                <a16:creationId xmlns:a16="http://schemas.microsoft.com/office/drawing/2014/main" xmlns="" id="{5D5061C6-FCC3-221F-F158-69485EA78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8600" y="53264"/>
            <a:ext cx="856399" cy="797445"/>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82905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E4021CF-A87C-6F5A-D0EB-1659D3E34DC2}"/>
              </a:ext>
            </a:extLst>
          </p:cNvPr>
          <p:cNvSpPr>
            <a:spLocks noGrp="1"/>
          </p:cNvSpPr>
          <p:nvPr>
            <p:ph idx="1"/>
          </p:nvPr>
        </p:nvSpPr>
        <p:spPr>
          <a:xfrm>
            <a:off x="381000" y="990600"/>
            <a:ext cx="8305800" cy="5016691"/>
          </a:xfrm>
        </p:spPr>
        <p:txBody>
          <a:bodyPr>
            <a:noAutofit/>
          </a:bodyPr>
          <a:lstStyle/>
          <a:p>
            <a:pPr algn="just"/>
            <a:r>
              <a:rPr lang="en-US" sz="2400" b="0" i="0" dirty="0">
                <a:solidFill>
                  <a:srgbClr val="222426"/>
                </a:solidFill>
                <a:effectLst/>
                <a:latin typeface="Calibri" panose="020F0502020204030204" pitchFamily="34" charset="0"/>
                <a:ea typeface="Calibri" panose="020F0502020204030204" pitchFamily="34" charset="0"/>
                <a:cs typeface="Calibri" panose="020F0502020204030204" pitchFamily="34" charset="0"/>
              </a:rPr>
              <a:t>Many beginners encounter difficulties in transitioning from theoretical understanding to practical application in the realm of programming. The lack of interactive tools that reinforce learning through immediate feedback and user engagement contributes to this challenge. Aspiring programmers need a platform that not only tests their knowledge but also provides a real-time assessment of their understanding, fostering a more effective learning process.</a:t>
            </a:r>
          </a:p>
          <a:p>
            <a:pPr marL="109728" indent="0" algn="just">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xmlns="" id="{335F481F-FFA7-B040-BA85-4C45D527B4D7}"/>
              </a:ext>
            </a:extLst>
          </p:cNvPr>
          <p:cNvSpPr>
            <a:spLocks noGrp="1"/>
          </p:cNvSpPr>
          <p:nvPr>
            <p:ph type="title"/>
          </p:nvPr>
        </p:nvSpPr>
        <p:spPr>
          <a:xfrm>
            <a:off x="457200" y="134747"/>
            <a:ext cx="8229600" cy="715962"/>
          </a:xfrm>
        </p:spPr>
        <p:txBody>
          <a:bodyPr>
            <a:normAutofit/>
          </a:bodyPr>
          <a:lstStyle/>
          <a:p>
            <a:r>
              <a:rPr lang="en-US" sz="3200" dirty="0">
                <a:latin typeface="Calibri" pitchFamily="34" charset="0"/>
              </a:rPr>
              <a:t>Problem Description</a:t>
            </a:r>
          </a:p>
        </p:txBody>
      </p:sp>
      <p:pic>
        <p:nvPicPr>
          <p:cNvPr id="4" name="Picture 3">
            <a:extLst>
              <a:ext uri="{FF2B5EF4-FFF2-40B4-BE49-F238E27FC236}">
                <a16:creationId xmlns:a16="http://schemas.microsoft.com/office/drawing/2014/main" xmlns="" id="{5D5061C6-FCC3-221F-F158-69485EA78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8600" y="53264"/>
            <a:ext cx="856399" cy="797445"/>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82277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35F481F-FFA7-B040-BA85-4C45D527B4D7}"/>
              </a:ext>
            </a:extLst>
          </p:cNvPr>
          <p:cNvSpPr>
            <a:spLocks noGrp="1"/>
          </p:cNvSpPr>
          <p:nvPr>
            <p:ph type="title"/>
          </p:nvPr>
        </p:nvSpPr>
        <p:spPr>
          <a:xfrm>
            <a:off x="457200" y="134747"/>
            <a:ext cx="8229600" cy="715962"/>
          </a:xfrm>
        </p:spPr>
        <p:txBody>
          <a:bodyPr>
            <a:normAutofit/>
          </a:bodyPr>
          <a:lstStyle/>
          <a:p>
            <a:r>
              <a:rPr lang="en-US" sz="3200" dirty="0">
                <a:latin typeface="Calibri" pitchFamily="34" charset="0"/>
              </a:rPr>
              <a:t>Result</a:t>
            </a:r>
          </a:p>
        </p:txBody>
      </p:sp>
      <p:pic>
        <p:nvPicPr>
          <p:cNvPr id="4" name="Picture 3">
            <a:extLst>
              <a:ext uri="{FF2B5EF4-FFF2-40B4-BE49-F238E27FC236}">
                <a16:creationId xmlns:a16="http://schemas.microsoft.com/office/drawing/2014/main" xmlns="" id="{5D5061C6-FCC3-221F-F158-69485EA78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8600" y="53264"/>
            <a:ext cx="856399" cy="797445"/>
          </a:xfrm>
          <a:prstGeom prst="rect">
            <a:avLst/>
          </a:prstGeom>
          <a:ln>
            <a:noFill/>
          </a:ln>
          <a:effectLst>
            <a:outerShdw blurRad="50800" dist="38100" algn="l" rotWithShape="0">
              <a:prstClr val="black">
                <a:alpha val="40000"/>
              </a:prstClr>
            </a:outerShdw>
          </a:effec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00" y="1447798"/>
            <a:ext cx="8303499" cy="404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56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E4021CF-A87C-6F5A-D0EB-1659D3E34DC2}"/>
              </a:ext>
            </a:extLst>
          </p:cNvPr>
          <p:cNvSpPr>
            <a:spLocks noGrp="1"/>
          </p:cNvSpPr>
          <p:nvPr>
            <p:ph idx="1"/>
          </p:nvPr>
        </p:nvSpPr>
        <p:spPr>
          <a:xfrm>
            <a:off x="381000" y="990600"/>
            <a:ext cx="8305800" cy="5016691"/>
          </a:xfrm>
        </p:spPr>
        <p:txBody>
          <a:bodyPr>
            <a:noAutofit/>
          </a:bodyPr>
          <a:lstStyle/>
          <a:p>
            <a:pPr algn="just"/>
            <a:r>
              <a:rPr lang="en-US" sz="2400" b="0" i="0" dirty="0">
                <a:solidFill>
                  <a:srgbClr val="222426"/>
                </a:solidFill>
                <a:effectLst/>
                <a:latin typeface="Calibri" panose="020F0502020204030204" pitchFamily="34" charset="0"/>
                <a:ea typeface="Calibri" panose="020F0502020204030204" pitchFamily="34" charset="0"/>
                <a:cs typeface="Calibri" panose="020F0502020204030204" pitchFamily="34" charset="0"/>
              </a:rPr>
              <a:t>In conclusion, the Quiz Game project represents a valuable step towards enhancing the learning experience for aspiring programmers. By combining interactive elements, immediate feedback, and a scoring system, this project addresses the challenges often faced by beginners in transitioning from theory to practical application.</a:t>
            </a:r>
          </a:p>
          <a:p>
            <a:pPr algn="just"/>
            <a:endParaRPr lang="en-US" sz="2400" b="0" i="0" dirty="0">
              <a:solidFill>
                <a:srgbClr val="222426"/>
              </a:solidFill>
              <a:effectLst/>
              <a:latin typeface="Calibri" panose="020F0502020204030204" pitchFamily="34" charset="0"/>
              <a:ea typeface="Calibri" panose="020F0502020204030204" pitchFamily="34" charset="0"/>
              <a:cs typeface="Calibri" panose="020F0502020204030204" pitchFamily="34" charset="0"/>
            </a:endParaRPr>
          </a:p>
          <a:p>
            <a:pPr marL="109728" indent="0" algn="just">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xmlns="" id="{335F481F-FFA7-B040-BA85-4C45D527B4D7}"/>
              </a:ext>
            </a:extLst>
          </p:cNvPr>
          <p:cNvSpPr>
            <a:spLocks noGrp="1"/>
          </p:cNvSpPr>
          <p:nvPr>
            <p:ph type="title"/>
          </p:nvPr>
        </p:nvSpPr>
        <p:spPr>
          <a:xfrm>
            <a:off x="457200" y="134747"/>
            <a:ext cx="8229600" cy="715962"/>
          </a:xfrm>
        </p:spPr>
        <p:txBody>
          <a:bodyPr>
            <a:normAutofit/>
          </a:bodyPr>
          <a:lstStyle/>
          <a:p>
            <a:r>
              <a:rPr lang="en-US" sz="3200" dirty="0">
                <a:latin typeface="Calibri" pitchFamily="34" charset="0"/>
              </a:rPr>
              <a:t>Conclusion</a:t>
            </a:r>
          </a:p>
        </p:txBody>
      </p:sp>
      <p:pic>
        <p:nvPicPr>
          <p:cNvPr id="4" name="Picture 3">
            <a:extLst>
              <a:ext uri="{FF2B5EF4-FFF2-40B4-BE49-F238E27FC236}">
                <a16:creationId xmlns:a16="http://schemas.microsoft.com/office/drawing/2014/main" xmlns="" id="{5D5061C6-FCC3-221F-F158-69485EA78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8600" y="53264"/>
            <a:ext cx="856399" cy="797445"/>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74959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E4021CF-A87C-6F5A-D0EB-1659D3E34DC2}"/>
              </a:ext>
            </a:extLst>
          </p:cNvPr>
          <p:cNvSpPr>
            <a:spLocks noGrp="1"/>
          </p:cNvSpPr>
          <p:nvPr>
            <p:ph idx="1"/>
          </p:nvPr>
        </p:nvSpPr>
        <p:spPr>
          <a:xfrm>
            <a:off x="381000" y="990600"/>
            <a:ext cx="8305800" cy="5016691"/>
          </a:xfrm>
        </p:spPr>
        <p:txBody>
          <a:bodyPr>
            <a:noAutofit/>
          </a:bodyPr>
          <a:lstStyle/>
          <a:p>
            <a:pPr algn="just"/>
            <a:r>
              <a:rPr lang="en-US" sz="2400" dirty="0" smtClean="0">
                <a:solidFill>
                  <a:srgbClr val="222426"/>
                </a:solidFill>
                <a:latin typeface="Calibri" panose="020F0502020204030204" pitchFamily="34" charset="0"/>
                <a:ea typeface="Calibri" panose="020F0502020204030204" pitchFamily="34" charset="0"/>
                <a:cs typeface="Calibri" panose="020F0502020204030204" pitchFamily="34" charset="0"/>
              </a:rPr>
              <a:t>Google.com</a:t>
            </a:r>
          </a:p>
          <a:p>
            <a:pPr algn="just"/>
            <a:r>
              <a:rPr lang="en-US" sz="2400" b="0" i="0" dirty="0" smtClean="0">
                <a:solidFill>
                  <a:srgbClr val="222426"/>
                </a:solidFill>
                <a:effectLst/>
                <a:latin typeface="Calibri" panose="020F0502020204030204" pitchFamily="34" charset="0"/>
                <a:ea typeface="Calibri" panose="020F0502020204030204" pitchFamily="34" charset="0"/>
                <a:cs typeface="Calibri" panose="020F0502020204030204" pitchFamily="34" charset="0"/>
              </a:rPr>
              <a:t>Github.com</a:t>
            </a:r>
            <a:endParaRPr lang="en-US" sz="2400" b="0" i="0" dirty="0">
              <a:solidFill>
                <a:srgbClr val="222426"/>
              </a:solidFill>
              <a:effectLst/>
              <a:latin typeface="Calibri" panose="020F0502020204030204" pitchFamily="34" charset="0"/>
              <a:ea typeface="Calibri" panose="020F0502020204030204" pitchFamily="34" charset="0"/>
              <a:cs typeface="Calibri" panose="020F0502020204030204" pitchFamily="34" charset="0"/>
            </a:endParaRPr>
          </a:p>
          <a:p>
            <a:pPr marL="109728" indent="0" algn="just">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xmlns="" id="{335F481F-FFA7-B040-BA85-4C45D527B4D7}"/>
              </a:ext>
            </a:extLst>
          </p:cNvPr>
          <p:cNvSpPr>
            <a:spLocks noGrp="1"/>
          </p:cNvSpPr>
          <p:nvPr>
            <p:ph type="title"/>
          </p:nvPr>
        </p:nvSpPr>
        <p:spPr>
          <a:xfrm>
            <a:off x="457200" y="134747"/>
            <a:ext cx="8229600" cy="715962"/>
          </a:xfrm>
        </p:spPr>
        <p:txBody>
          <a:bodyPr>
            <a:normAutofit/>
          </a:bodyPr>
          <a:lstStyle/>
          <a:p>
            <a:r>
              <a:rPr lang="en-US" sz="3200" dirty="0">
                <a:latin typeface="Calibri" pitchFamily="34" charset="0"/>
              </a:rPr>
              <a:t>References</a:t>
            </a:r>
          </a:p>
        </p:txBody>
      </p:sp>
      <p:pic>
        <p:nvPicPr>
          <p:cNvPr id="4" name="Picture 3">
            <a:extLst>
              <a:ext uri="{FF2B5EF4-FFF2-40B4-BE49-F238E27FC236}">
                <a16:creationId xmlns:a16="http://schemas.microsoft.com/office/drawing/2014/main" xmlns="" id="{5D5061C6-FCC3-221F-F158-69485EA78E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8600" y="53264"/>
            <a:ext cx="856399" cy="797445"/>
          </a:xfrm>
          <a:prstGeom prst="rect">
            <a:avLst/>
          </a:prstGeom>
          <a:ln>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7437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lstStyle/>
          <a:p>
            <a:pPr algn="ctr"/>
            <a:endParaRPr lang="en-US" dirty="0"/>
          </a:p>
          <a:p>
            <a:pPr algn="ctr"/>
            <a:endParaRPr lang="en-US" dirty="0"/>
          </a:p>
          <a:p>
            <a:pPr algn="ctr"/>
            <a:endParaRPr lang="en-US" dirty="0"/>
          </a:p>
          <a:p>
            <a:pPr algn="ctr"/>
            <a:endParaRPr lang="en-US" dirty="0"/>
          </a:p>
          <a:p>
            <a:pPr marL="109728" indent="0" algn="ctr">
              <a:buNone/>
            </a:pPr>
            <a:r>
              <a:rPr lang="en-US" sz="5400" dirty="0"/>
              <a:t>THANK YOU</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3810000"/>
            <a:ext cx="1084999" cy="1010308"/>
          </a:xfrm>
          <a:prstGeom prst="rect">
            <a:avLst/>
          </a:prstGeom>
          <a:ln>
            <a:noFill/>
          </a:ln>
          <a:effectLst>
            <a:outerShdw blurRad="50800" dist="38100" algn="l" rotWithShape="0">
              <a:prstClr val="black">
                <a:alpha val="40000"/>
              </a:prst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521</TotalTime>
  <Words>206</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PowerPoint Presentation</vt:lpstr>
      <vt:lpstr>Index</vt:lpstr>
      <vt:lpstr>Introduction</vt:lpstr>
      <vt:lpstr>Software &amp; Hardware Requirement</vt:lpstr>
      <vt:lpstr>Problem Description</vt:lpstr>
      <vt:lpstr>Result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ABC</cp:lastModifiedBy>
  <cp:revision>183</cp:revision>
  <dcterms:created xsi:type="dcterms:W3CDTF">2006-08-16T00:00:00Z</dcterms:created>
  <dcterms:modified xsi:type="dcterms:W3CDTF">2023-12-29T13:38:52Z</dcterms:modified>
</cp:coreProperties>
</file>