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pawarom14112002@gmail.com?subject=Questions%20regarding%20User%20Engagement%20Analysi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User Engagement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Om Devdas </a:t>
            </a:r>
            <a:r>
              <a:rPr lang="en-US" sz="1600" dirty="0" err="1"/>
              <a:t>pawar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C93E-0D37-2B8C-1D2C-351428D2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Metrics Visualized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4E07C4-2DD7-F3E8-3E3A-83ECA04F6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479" y="3997630"/>
            <a:ext cx="5072340" cy="20881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B5C268-A6C3-B074-D5B8-D9D661C10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157" y="1913838"/>
            <a:ext cx="2428645" cy="2083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34A650-25D8-4AA1-D471-34F84D6EE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52" y="1950226"/>
            <a:ext cx="5758942" cy="2253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030D-EC3A-FA9C-4783-8E5FD97BC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107408"/>
            <a:ext cx="4626199" cy="206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8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960B-4DBE-FBC1-8C11-104BD834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BCE8A-34BA-385C-8326-765B9EB5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Courses with Short Duration Have Higher Completion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Students Aged 25–29 Show the Highest Engagement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Feedback and Completion Rate Are Positively Correlated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Engagement Varies by Location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Course C102 Has the Highest Time Spent but Low Ratings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2433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3902B-45F9-F87E-B94A-0A4E58435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1F06-2B63-B4ED-DC21-06BB9A12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3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5632-0628-B5B0-DEF1-2B571CCC0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Redesign Course C102 Based on Feedback</a:t>
            </a:r>
            <a:br>
              <a:rPr lang="en-US" sz="2400" dirty="0"/>
            </a:br>
            <a:r>
              <a:rPr lang="en-US" sz="2400" dirty="0"/>
              <a:t>Analyze negative reviews for Course C102 and make changes to improve clarity, pacing, or technical delivery.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Segment Campaigns by Age Group</a:t>
            </a:r>
            <a:br>
              <a:rPr lang="en-US" sz="2400" dirty="0"/>
            </a:br>
            <a:r>
              <a:rPr lang="en-US" sz="2400" dirty="0"/>
              <a:t>Since 25–29-year-olds are the most engaged, tailor marketing and upsell strategies toward them, while creating custom content formats for younger or older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Implement Microlearning Modules</a:t>
            </a:r>
            <a:br>
              <a:rPr lang="en-US" sz="2400" dirty="0"/>
            </a:br>
            <a:r>
              <a:rPr lang="en-US" sz="2400" dirty="0"/>
              <a:t>Shorter lessons improve completion rates. Break down longer courses into smaller, goal-oriented units with checkpoints.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437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8428-6853-6874-D825-F282B134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C58D9-177F-0A1A-30EE-6C674CF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300" dirty="0"/>
              <a:t>Contact no: - 8828499296</a:t>
            </a:r>
          </a:p>
          <a:p>
            <a:r>
              <a:rPr lang="en-IN" sz="1300" dirty="0"/>
              <a:t>E-mail :- </a:t>
            </a:r>
            <a:r>
              <a:rPr lang="en-IN" sz="1300" cap="none" dirty="0">
                <a:hlinkClick r:id="rId2"/>
              </a:rPr>
              <a:t>pawarom14112002@gmail.com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1747190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{E61B224A-2458-4455-8B03-50EE5BACF790}tf22712842_win32</Template>
  <TotalTime>9</TotalTime>
  <Words>145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Franklin Gothic Book</vt:lpstr>
      <vt:lpstr>Custom</vt:lpstr>
      <vt:lpstr>User Engagement Analysis</vt:lpstr>
      <vt:lpstr>Key Metrics Visualized</vt:lpstr>
      <vt:lpstr>Top 5 Insights</vt:lpstr>
      <vt:lpstr>Top 3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Gayatri Pawar</dc:creator>
  <cp:lastModifiedBy>Gayatri Pawar</cp:lastModifiedBy>
  <cp:revision>1</cp:revision>
  <dcterms:created xsi:type="dcterms:W3CDTF">2025-04-18T18:45:13Z</dcterms:created>
  <dcterms:modified xsi:type="dcterms:W3CDTF">2025-04-18T18:54:32Z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