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Geo"/>
      <p:regular r:id="rId51"/>
      <p:italic r:id="rId52"/>
    </p:embeddedFont>
    <p:embeddedFont>
      <p:font typeface="Dosis ExtraLight"/>
      <p:regular r:id="rId53"/>
      <p:bold r:id="rId54"/>
    </p:embeddedFont>
    <p:embeddedFont>
      <p:font typeface="Titillium Web Light"/>
      <p:regular r:id="rId55"/>
      <p:bold r:id="rId56"/>
      <p:italic r:id="rId57"/>
      <p:boldItalic r:id="rId58"/>
    </p:embeddedFont>
    <p:embeddedFont>
      <p:font typeface="Comfortaa"/>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Comfortaa-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Geo-regular.fntdata"/><Relationship Id="rId50" Type="http://schemas.openxmlformats.org/officeDocument/2006/relationships/slide" Target="slides/slide44.xml"/><Relationship Id="rId53" Type="http://schemas.openxmlformats.org/officeDocument/2006/relationships/font" Target="fonts/DosisExtraLight-regular.fntdata"/><Relationship Id="rId52" Type="http://schemas.openxmlformats.org/officeDocument/2006/relationships/font" Target="fonts/Geo-italic.fntdata"/><Relationship Id="rId11" Type="http://schemas.openxmlformats.org/officeDocument/2006/relationships/slide" Target="slides/slide5.xml"/><Relationship Id="rId55" Type="http://schemas.openxmlformats.org/officeDocument/2006/relationships/font" Target="fonts/TitilliumWebLight-regular.fntdata"/><Relationship Id="rId10" Type="http://schemas.openxmlformats.org/officeDocument/2006/relationships/slide" Target="slides/slide4.xml"/><Relationship Id="rId54" Type="http://schemas.openxmlformats.org/officeDocument/2006/relationships/font" Target="fonts/DosisExtraLight-bold.fntdata"/><Relationship Id="rId13" Type="http://schemas.openxmlformats.org/officeDocument/2006/relationships/slide" Target="slides/slide7.xml"/><Relationship Id="rId57" Type="http://schemas.openxmlformats.org/officeDocument/2006/relationships/font" Target="fonts/TitilliumWebLight-italic.fntdata"/><Relationship Id="rId12" Type="http://schemas.openxmlformats.org/officeDocument/2006/relationships/slide" Target="slides/slide6.xml"/><Relationship Id="rId56" Type="http://schemas.openxmlformats.org/officeDocument/2006/relationships/font" Target="fonts/TitilliumWebLight-bold.fntdata"/><Relationship Id="rId15" Type="http://schemas.openxmlformats.org/officeDocument/2006/relationships/slide" Target="slides/slide9.xml"/><Relationship Id="rId59" Type="http://schemas.openxmlformats.org/officeDocument/2006/relationships/font" Target="fonts/Comfortaa-regular.fntdata"/><Relationship Id="rId14" Type="http://schemas.openxmlformats.org/officeDocument/2006/relationships/slide" Target="slides/slide8.xml"/><Relationship Id="rId58" Type="http://schemas.openxmlformats.org/officeDocument/2006/relationships/font" Target="fonts/TitilliumWeb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0" name="Shape 3080"/>
        <p:cNvGrpSpPr/>
        <p:nvPr/>
      </p:nvGrpSpPr>
      <p:grpSpPr>
        <a:xfrm>
          <a:off x="0" y="0"/>
          <a:ext cx="0" cy="0"/>
          <a:chOff x="0" y="0"/>
          <a:chExt cx="0" cy="0"/>
        </a:xfrm>
      </p:grpSpPr>
      <p:sp>
        <p:nvSpPr>
          <p:cNvPr id="3081" name="Google Shape;3081;g22de4b90237_2_30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2" name="Google Shape;3082;g22de4b90237_2_30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2" name="Shape 3152"/>
        <p:cNvGrpSpPr/>
        <p:nvPr/>
      </p:nvGrpSpPr>
      <p:grpSpPr>
        <a:xfrm>
          <a:off x="0" y="0"/>
          <a:ext cx="0" cy="0"/>
          <a:chOff x="0" y="0"/>
          <a:chExt cx="0" cy="0"/>
        </a:xfrm>
      </p:grpSpPr>
      <p:sp>
        <p:nvSpPr>
          <p:cNvPr id="3153" name="Google Shape;3153;g22de4b90237_2_3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g22de4b90237_2_30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7" name="Shape 3157"/>
        <p:cNvGrpSpPr/>
        <p:nvPr/>
      </p:nvGrpSpPr>
      <p:grpSpPr>
        <a:xfrm>
          <a:off x="0" y="0"/>
          <a:ext cx="0" cy="0"/>
          <a:chOff x="0" y="0"/>
          <a:chExt cx="0" cy="0"/>
        </a:xfrm>
      </p:grpSpPr>
      <p:sp>
        <p:nvSpPr>
          <p:cNvPr id="3158" name="Google Shape;3158;g22de4b90237_2_3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g22de4b90237_2_30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3" name="Shape 3163"/>
        <p:cNvGrpSpPr/>
        <p:nvPr/>
      </p:nvGrpSpPr>
      <p:grpSpPr>
        <a:xfrm>
          <a:off x="0" y="0"/>
          <a:ext cx="0" cy="0"/>
          <a:chOff x="0" y="0"/>
          <a:chExt cx="0" cy="0"/>
        </a:xfrm>
      </p:grpSpPr>
      <p:sp>
        <p:nvSpPr>
          <p:cNvPr id="3164" name="Google Shape;3164;g22de4b90237_2_3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g22de4b90237_2_3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6" name="Shape 3176"/>
        <p:cNvGrpSpPr/>
        <p:nvPr/>
      </p:nvGrpSpPr>
      <p:grpSpPr>
        <a:xfrm>
          <a:off x="0" y="0"/>
          <a:ext cx="0" cy="0"/>
          <a:chOff x="0" y="0"/>
          <a:chExt cx="0" cy="0"/>
        </a:xfrm>
      </p:grpSpPr>
      <p:sp>
        <p:nvSpPr>
          <p:cNvPr id="3177" name="Google Shape;3177;g22de4b90237_2_3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g22de4b90237_2_3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2" name="Shape 3182"/>
        <p:cNvGrpSpPr/>
        <p:nvPr/>
      </p:nvGrpSpPr>
      <p:grpSpPr>
        <a:xfrm>
          <a:off x="0" y="0"/>
          <a:ext cx="0" cy="0"/>
          <a:chOff x="0" y="0"/>
          <a:chExt cx="0" cy="0"/>
        </a:xfrm>
      </p:grpSpPr>
      <p:sp>
        <p:nvSpPr>
          <p:cNvPr id="3183" name="Google Shape;3183;g22de4b90237_2_3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g22de4b90237_2_3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7" name="Shape 3187"/>
        <p:cNvGrpSpPr/>
        <p:nvPr/>
      </p:nvGrpSpPr>
      <p:grpSpPr>
        <a:xfrm>
          <a:off x="0" y="0"/>
          <a:ext cx="0" cy="0"/>
          <a:chOff x="0" y="0"/>
          <a:chExt cx="0" cy="0"/>
        </a:xfrm>
      </p:grpSpPr>
      <p:sp>
        <p:nvSpPr>
          <p:cNvPr id="3188" name="Google Shape;3188;g22de4b90237_2_3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g22de4b90237_2_3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3" name="Shape 3193"/>
        <p:cNvGrpSpPr/>
        <p:nvPr/>
      </p:nvGrpSpPr>
      <p:grpSpPr>
        <a:xfrm>
          <a:off x="0" y="0"/>
          <a:ext cx="0" cy="0"/>
          <a:chOff x="0" y="0"/>
          <a:chExt cx="0" cy="0"/>
        </a:xfrm>
      </p:grpSpPr>
      <p:sp>
        <p:nvSpPr>
          <p:cNvPr id="3194" name="Google Shape;3194;g22de4b90237_2_3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g22de4b90237_2_3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9" name="Shape 3199"/>
        <p:cNvGrpSpPr/>
        <p:nvPr/>
      </p:nvGrpSpPr>
      <p:grpSpPr>
        <a:xfrm>
          <a:off x="0" y="0"/>
          <a:ext cx="0" cy="0"/>
          <a:chOff x="0" y="0"/>
          <a:chExt cx="0" cy="0"/>
        </a:xfrm>
      </p:grpSpPr>
      <p:sp>
        <p:nvSpPr>
          <p:cNvPr id="3200" name="Google Shape;3200;g22de4b90237_2_3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g22de4b90237_2_3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6" name="Shape 3206"/>
        <p:cNvGrpSpPr/>
        <p:nvPr/>
      </p:nvGrpSpPr>
      <p:grpSpPr>
        <a:xfrm>
          <a:off x="0" y="0"/>
          <a:ext cx="0" cy="0"/>
          <a:chOff x="0" y="0"/>
          <a:chExt cx="0" cy="0"/>
        </a:xfrm>
      </p:grpSpPr>
      <p:sp>
        <p:nvSpPr>
          <p:cNvPr id="3207" name="Google Shape;3207;g22de4b90237_2_3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g22de4b90237_2_3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3" name="Shape 3213"/>
        <p:cNvGrpSpPr/>
        <p:nvPr/>
      </p:nvGrpSpPr>
      <p:grpSpPr>
        <a:xfrm>
          <a:off x="0" y="0"/>
          <a:ext cx="0" cy="0"/>
          <a:chOff x="0" y="0"/>
          <a:chExt cx="0" cy="0"/>
        </a:xfrm>
      </p:grpSpPr>
      <p:sp>
        <p:nvSpPr>
          <p:cNvPr id="3214" name="Google Shape;3214;g22de4b90237_2_3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g22de4b90237_2_3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2" name="Shape 3092"/>
        <p:cNvGrpSpPr/>
        <p:nvPr/>
      </p:nvGrpSpPr>
      <p:grpSpPr>
        <a:xfrm>
          <a:off x="0" y="0"/>
          <a:ext cx="0" cy="0"/>
          <a:chOff x="0" y="0"/>
          <a:chExt cx="0" cy="0"/>
        </a:xfrm>
      </p:grpSpPr>
      <p:sp>
        <p:nvSpPr>
          <p:cNvPr id="3093" name="Google Shape;3093;g22de4b90237_2_30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4" name="Google Shape;3094;g22de4b90237_2_30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0" name="Shape 3220"/>
        <p:cNvGrpSpPr/>
        <p:nvPr/>
      </p:nvGrpSpPr>
      <p:grpSpPr>
        <a:xfrm>
          <a:off x="0" y="0"/>
          <a:ext cx="0" cy="0"/>
          <a:chOff x="0" y="0"/>
          <a:chExt cx="0" cy="0"/>
        </a:xfrm>
      </p:grpSpPr>
      <p:sp>
        <p:nvSpPr>
          <p:cNvPr id="3221" name="Google Shape;3221;g22de4b90237_2_3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g22de4b90237_2_3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7" name="Shape 3227"/>
        <p:cNvGrpSpPr/>
        <p:nvPr/>
      </p:nvGrpSpPr>
      <p:grpSpPr>
        <a:xfrm>
          <a:off x="0" y="0"/>
          <a:ext cx="0" cy="0"/>
          <a:chOff x="0" y="0"/>
          <a:chExt cx="0" cy="0"/>
        </a:xfrm>
      </p:grpSpPr>
      <p:sp>
        <p:nvSpPr>
          <p:cNvPr id="3228" name="Google Shape;3228;g22de4b9023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g22de4b90237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3" name="Shape 3233"/>
        <p:cNvGrpSpPr/>
        <p:nvPr/>
      </p:nvGrpSpPr>
      <p:grpSpPr>
        <a:xfrm>
          <a:off x="0" y="0"/>
          <a:ext cx="0" cy="0"/>
          <a:chOff x="0" y="0"/>
          <a:chExt cx="0" cy="0"/>
        </a:xfrm>
      </p:grpSpPr>
      <p:sp>
        <p:nvSpPr>
          <p:cNvPr id="3234" name="Google Shape;3234;g22de4b9023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g22de4b90237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9" name="Shape 3239"/>
        <p:cNvGrpSpPr/>
        <p:nvPr/>
      </p:nvGrpSpPr>
      <p:grpSpPr>
        <a:xfrm>
          <a:off x="0" y="0"/>
          <a:ext cx="0" cy="0"/>
          <a:chOff x="0" y="0"/>
          <a:chExt cx="0" cy="0"/>
        </a:xfrm>
      </p:grpSpPr>
      <p:sp>
        <p:nvSpPr>
          <p:cNvPr id="3240" name="Google Shape;3240;g22de4b9023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g22de4b90237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7" name="Shape 3247"/>
        <p:cNvGrpSpPr/>
        <p:nvPr/>
      </p:nvGrpSpPr>
      <p:grpSpPr>
        <a:xfrm>
          <a:off x="0" y="0"/>
          <a:ext cx="0" cy="0"/>
          <a:chOff x="0" y="0"/>
          <a:chExt cx="0" cy="0"/>
        </a:xfrm>
      </p:grpSpPr>
      <p:sp>
        <p:nvSpPr>
          <p:cNvPr id="3248" name="Google Shape;3248;g22de4b9023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g22de4b90237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3" name="Shape 3253"/>
        <p:cNvGrpSpPr/>
        <p:nvPr/>
      </p:nvGrpSpPr>
      <p:grpSpPr>
        <a:xfrm>
          <a:off x="0" y="0"/>
          <a:ext cx="0" cy="0"/>
          <a:chOff x="0" y="0"/>
          <a:chExt cx="0" cy="0"/>
        </a:xfrm>
      </p:grpSpPr>
      <p:sp>
        <p:nvSpPr>
          <p:cNvPr id="3254" name="Google Shape;3254;g22de4b9023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g22de4b90237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9" name="Shape 3259"/>
        <p:cNvGrpSpPr/>
        <p:nvPr/>
      </p:nvGrpSpPr>
      <p:grpSpPr>
        <a:xfrm>
          <a:off x="0" y="0"/>
          <a:ext cx="0" cy="0"/>
          <a:chOff x="0" y="0"/>
          <a:chExt cx="0" cy="0"/>
        </a:xfrm>
      </p:grpSpPr>
      <p:sp>
        <p:nvSpPr>
          <p:cNvPr id="3260" name="Google Shape;3260;g22de4b9023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g22de4b90237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5" name="Shape 3265"/>
        <p:cNvGrpSpPr/>
        <p:nvPr/>
      </p:nvGrpSpPr>
      <p:grpSpPr>
        <a:xfrm>
          <a:off x="0" y="0"/>
          <a:ext cx="0" cy="0"/>
          <a:chOff x="0" y="0"/>
          <a:chExt cx="0" cy="0"/>
        </a:xfrm>
      </p:grpSpPr>
      <p:sp>
        <p:nvSpPr>
          <p:cNvPr id="3266" name="Google Shape;3266;g22de4b902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g22de4b90237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2" name="Shape 3272"/>
        <p:cNvGrpSpPr/>
        <p:nvPr/>
      </p:nvGrpSpPr>
      <p:grpSpPr>
        <a:xfrm>
          <a:off x="0" y="0"/>
          <a:ext cx="0" cy="0"/>
          <a:chOff x="0" y="0"/>
          <a:chExt cx="0" cy="0"/>
        </a:xfrm>
      </p:grpSpPr>
      <p:sp>
        <p:nvSpPr>
          <p:cNvPr id="3273" name="Google Shape;3273;g22de4b9023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g22de4b90237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9" name="Shape 3279"/>
        <p:cNvGrpSpPr/>
        <p:nvPr/>
      </p:nvGrpSpPr>
      <p:grpSpPr>
        <a:xfrm>
          <a:off x="0" y="0"/>
          <a:ext cx="0" cy="0"/>
          <a:chOff x="0" y="0"/>
          <a:chExt cx="0" cy="0"/>
        </a:xfrm>
      </p:grpSpPr>
      <p:sp>
        <p:nvSpPr>
          <p:cNvPr id="3280" name="Google Shape;3280;g22de4b9023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g22de4b90237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9" name="Shape 3099"/>
        <p:cNvGrpSpPr/>
        <p:nvPr/>
      </p:nvGrpSpPr>
      <p:grpSpPr>
        <a:xfrm>
          <a:off x="0" y="0"/>
          <a:ext cx="0" cy="0"/>
          <a:chOff x="0" y="0"/>
          <a:chExt cx="0" cy="0"/>
        </a:xfrm>
      </p:grpSpPr>
      <p:sp>
        <p:nvSpPr>
          <p:cNvPr id="3100" name="Google Shape;3100;g22de4b90237_2_3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g22de4b90237_2_30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5" name="Shape 3285"/>
        <p:cNvGrpSpPr/>
        <p:nvPr/>
      </p:nvGrpSpPr>
      <p:grpSpPr>
        <a:xfrm>
          <a:off x="0" y="0"/>
          <a:ext cx="0" cy="0"/>
          <a:chOff x="0" y="0"/>
          <a:chExt cx="0" cy="0"/>
        </a:xfrm>
      </p:grpSpPr>
      <p:sp>
        <p:nvSpPr>
          <p:cNvPr id="3286" name="Google Shape;3286;g22de4b9023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g22de4b90237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1" name="Shape 3291"/>
        <p:cNvGrpSpPr/>
        <p:nvPr/>
      </p:nvGrpSpPr>
      <p:grpSpPr>
        <a:xfrm>
          <a:off x="0" y="0"/>
          <a:ext cx="0" cy="0"/>
          <a:chOff x="0" y="0"/>
          <a:chExt cx="0" cy="0"/>
        </a:xfrm>
      </p:grpSpPr>
      <p:sp>
        <p:nvSpPr>
          <p:cNvPr id="3292" name="Google Shape;3292;g22deeada6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g22deeada601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7" name="Shape 3297"/>
        <p:cNvGrpSpPr/>
        <p:nvPr/>
      </p:nvGrpSpPr>
      <p:grpSpPr>
        <a:xfrm>
          <a:off x="0" y="0"/>
          <a:ext cx="0" cy="0"/>
          <a:chOff x="0" y="0"/>
          <a:chExt cx="0" cy="0"/>
        </a:xfrm>
      </p:grpSpPr>
      <p:sp>
        <p:nvSpPr>
          <p:cNvPr id="3298" name="Google Shape;3298;g22deeada6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g22deeada601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4" name="Shape 3304"/>
        <p:cNvGrpSpPr/>
        <p:nvPr/>
      </p:nvGrpSpPr>
      <p:grpSpPr>
        <a:xfrm>
          <a:off x="0" y="0"/>
          <a:ext cx="0" cy="0"/>
          <a:chOff x="0" y="0"/>
          <a:chExt cx="0" cy="0"/>
        </a:xfrm>
      </p:grpSpPr>
      <p:sp>
        <p:nvSpPr>
          <p:cNvPr id="3305" name="Google Shape;3305;g22deeada6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g22deeada601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1" name="Shape 3311"/>
        <p:cNvGrpSpPr/>
        <p:nvPr/>
      </p:nvGrpSpPr>
      <p:grpSpPr>
        <a:xfrm>
          <a:off x="0" y="0"/>
          <a:ext cx="0" cy="0"/>
          <a:chOff x="0" y="0"/>
          <a:chExt cx="0" cy="0"/>
        </a:xfrm>
      </p:grpSpPr>
      <p:sp>
        <p:nvSpPr>
          <p:cNvPr id="3312" name="Google Shape;3312;g22deeada60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g22deeada601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8" name="Shape 3318"/>
        <p:cNvGrpSpPr/>
        <p:nvPr/>
      </p:nvGrpSpPr>
      <p:grpSpPr>
        <a:xfrm>
          <a:off x="0" y="0"/>
          <a:ext cx="0" cy="0"/>
          <a:chOff x="0" y="0"/>
          <a:chExt cx="0" cy="0"/>
        </a:xfrm>
      </p:grpSpPr>
      <p:sp>
        <p:nvSpPr>
          <p:cNvPr id="3319" name="Google Shape;3319;g22deeada60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g22deeada601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5" name="Shape 3325"/>
        <p:cNvGrpSpPr/>
        <p:nvPr/>
      </p:nvGrpSpPr>
      <p:grpSpPr>
        <a:xfrm>
          <a:off x="0" y="0"/>
          <a:ext cx="0" cy="0"/>
          <a:chOff x="0" y="0"/>
          <a:chExt cx="0" cy="0"/>
        </a:xfrm>
      </p:grpSpPr>
      <p:sp>
        <p:nvSpPr>
          <p:cNvPr id="3326" name="Google Shape;3326;g22deeada60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g22deeada601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2" name="Shape 3332"/>
        <p:cNvGrpSpPr/>
        <p:nvPr/>
      </p:nvGrpSpPr>
      <p:grpSpPr>
        <a:xfrm>
          <a:off x="0" y="0"/>
          <a:ext cx="0" cy="0"/>
          <a:chOff x="0" y="0"/>
          <a:chExt cx="0" cy="0"/>
        </a:xfrm>
      </p:grpSpPr>
      <p:sp>
        <p:nvSpPr>
          <p:cNvPr id="3333" name="Google Shape;3333;g22de4b902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g22de4b9023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8" name="Shape 3338"/>
        <p:cNvGrpSpPr/>
        <p:nvPr/>
      </p:nvGrpSpPr>
      <p:grpSpPr>
        <a:xfrm>
          <a:off x="0" y="0"/>
          <a:ext cx="0" cy="0"/>
          <a:chOff x="0" y="0"/>
          <a:chExt cx="0" cy="0"/>
        </a:xfrm>
      </p:grpSpPr>
      <p:sp>
        <p:nvSpPr>
          <p:cNvPr id="3339" name="Google Shape;3339;g22de4b9023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g22de4b90237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6" name="Shape 3346"/>
        <p:cNvGrpSpPr/>
        <p:nvPr/>
      </p:nvGrpSpPr>
      <p:grpSpPr>
        <a:xfrm>
          <a:off x="0" y="0"/>
          <a:ext cx="0" cy="0"/>
          <a:chOff x="0" y="0"/>
          <a:chExt cx="0" cy="0"/>
        </a:xfrm>
      </p:grpSpPr>
      <p:sp>
        <p:nvSpPr>
          <p:cNvPr id="3347" name="Google Shape;3347;g22de4b902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g22de4b90237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5" name="Shape 3105"/>
        <p:cNvGrpSpPr/>
        <p:nvPr/>
      </p:nvGrpSpPr>
      <p:grpSpPr>
        <a:xfrm>
          <a:off x="0" y="0"/>
          <a:ext cx="0" cy="0"/>
          <a:chOff x="0" y="0"/>
          <a:chExt cx="0" cy="0"/>
        </a:xfrm>
      </p:grpSpPr>
      <p:sp>
        <p:nvSpPr>
          <p:cNvPr id="3106" name="Google Shape;3106;g22de4b90237_2_3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g22de4b90237_2_30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4" name="Shape 3354"/>
        <p:cNvGrpSpPr/>
        <p:nvPr/>
      </p:nvGrpSpPr>
      <p:grpSpPr>
        <a:xfrm>
          <a:off x="0" y="0"/>
          <a:ext cx="0" cy="0"/>
          <a:chOff x="0" y="0"/>
          <a:chExt cx="0" cy="0"/>
        </a:xfrm>
      </p:grpSpPr>
      <p:sp>
        <p:nvSpPr>
          <p:cNvPr id="3355" name="Google Shape;3355;g22de4b9023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g22de4b90237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2" name="Shape 3362"/>
        <p:cNvGrpSpPr/>
        <p:nvPr/>
      </p:nvGrpSpPr>
      <p:grpSpPr>
        <a:xfrm>
          <a:off x="0" y="0"/>
          <a:ext cx="0" cy="0"/>
          <a:chOff x="0" y="0"/>
          <a:chExt cx="0" cy="0"/>
        </a:xfrm>
      </p:grpSpPr>
      <p:sp>
        <p:nvSpPr>
          <p:cNvPr id="3363" name="Google Shape;3363;g22de4b9023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g22de4b90237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9" name="Shape 3369"/>
        <p:cNvGrpSpPr/>
        <p:nvPr/>
      </p:nvGrpSpPr>
      <p:grpSpPr>
        <a:xfrm>
          <a:off x="0" y="0"/>
          <a:ext cx="0" cy="0"/>
          <a:chOff x="0" y="0"/>
          <a:chExt cx="0" cy="0"/>
        </a:xfrm>
      </p:grpSpPr>
      <p:sp>
        <p:nvSpPr>
          <p:cNvPr id="3370" name="Google Shape;3370;g22deeada6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g22deeada60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4" name="Shape 3374"/>
        <p:cNvGrpSpPr/>
        <p:nvPr/>
      </p:nvGrpSpPr>
      <p:grpSpPr>
        <a:xfrm>
          <a:off x="0" y="0"/>
          <a:ext cx="0" cy="0"/>
          <a:chOff x="0" y="0"/>
          <a:chExt cx="0" cy="0"/>
        </a:xfrm>
      </p:grpSpPr>
      <p:sp>
        <p:nvSpPr>
          <p:cNvPr id="3375" name="Google Shape;3375;g22de4b90237_2_3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6" name="Google Shape;3376;g22de4b90237_2_3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1" name="Shape 3381"/>
        <p:cNvGrpSpPr/>
        <p:nvPr/>
      </p:nvGrpSpPr>
      <p:grpSpPr>
        <a:xfrm>
          <a:off x="0" y="0"/>
          <a:ext cx="0" cy="0"/>
          <a:chOff x="0" y="0"/>
          <a:chExt cx="0" cy="0"/>
        </a:xfrm>
      </p:grpSpPr>
      <p:sp>
        <p:nvSpPr>
          <p:cNvPr id="3382" name="Google Shape;3382;g22de4b90237_2_3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3" name="Google Shape;3383;g22de4b90237_2_3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2" name="Shape 3112"/>
        <p:cNvGrpSpPr/>
        <p:nvPr/>
      </p:nvGrpSpPr>
      <p:grpSpPr>
        <a:xfrm>
          <a:off x="0" y="0"/>
          <a:ext cx="0" cy="0"/>
          <a:chOff x="0" y="0"/>
          <a:chExt cx="0" cy="0"/>
        </a:xfrm>
      </p:grpSpPr>
      <p:sp>
        <p:nvSpPr>
          <p:cNvPr id="3113" name="Google Shape;3113;g22de4b90237_2_3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g22de4b90237_2_30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8" name="Shape 3118"/>
        <p:cNvGrpSpPr/>
        <p:nvPr/>
      </p:nvGrpSpPr>
      <p:grpSpPr>
        <a:xfrm>
          <a:off x="0" y="0"/>
          <a:ext cx="0" cy="0"/>
          <a:chOff x="0" y="0"/>
          <a:chExt cx="0" cy="0"/>
        </a:xfrm>
      </p:grpSpPr>
      <p:sp>
        <p:nvSpPr>
          <p:cNvPr id="3119" name="Google Shape;3119;g22de4b90237_2_30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0" name="Google Shape;3120;g22de4b90237_2_30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3" name="Shape 3133"/>
        <p:cNvGrpSpPr/>
        <p:nvPr/>
      </p:nvGrpSpPr>
      <p:grpSpPr>
        <a:xfrm>
          <a:off x="0" y="0"/>
          <a:ext cx="0" cy="0"/>
          <a:chOff x="0" y="0"/>
          <a:chExt cx="0" cy="0"/>
        </a:xfrm>
      </p:grpSpPr>
      <p:sp>
        <p:nvSpPr>
          <p:cNvPr id="3134" name="Google Shape;3134;g22de4b90237_2_3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g22de4b90237_2_30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9" name="Shape 3139"/>
        <p:cNvGrpSpPr/>
        <p:nvPr/>
      </p:nvGrpSpPr>
      <p:grpSpPr>
        <a:xfrm>
          <a:off x="0" y="0"/>
          <a:ext cx="0" cy="0"/>
          <a:chOff x="0" y="0"/>
          <a:chExt cx="0" cy="0"/>
        </a:xfrm>
      </p:grpSpPr>
      <p:sp>
        <p:nvSpPr>
          <p:cNvPr id="3140" name="Google Shape;3140;g22de4b90237_2_3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g22de4b90237_2_30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6" name="Shape 3146"/>
        <p:cNvGrpSpPr/>
        <p:nvPr/>
      </p:nvGrpSpPr>
      <p:grpSpPr>
        <a:xfrm>
          <a:off x="0" y="0"/>
          <a:ext cx="0" cy="0"/>
          <a:chOff x="0" y="0"/>
          <a:chExt cx="0" cy="0"/>
        </a:xfrm>
      </p:grpSpPr>
      <p:sp>
        <p:nvSpPr>
          <p:cNvPr id="3147" name="Google Shape;3147;g22de4b90237_2_3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g22de4b90237_2_30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5"/>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762000" y="696425"/>
            <a:ext cx="53967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6000"/>
              <a:buNone/>
              <a:defRPr sz="6000">
                <a:solidFill>
                  <a:schemeClr val="accent2"/>
                </a:solidFill>
              </a:defRPr>
            </a:lvl1pPr>
            <a:lvl2pPr lvl="1" algn="l">
              <a:lnSpc>
                <a:spcPct val="100000"/>
              </a:lnSpc>
              <a:spcBef>
                <a:spcPts val="0"/>
              </a:spcBef>
              <a:spcAft>
                <a:spcPts val="0"/>
              </a:spcAft>
              <a:buClr>
                <a:schemeClr val="accent2"/>
              </a:buClr>
              <a:buSzPts val="6000"/>
              <a:buNone/>
              <a:defRPr sz="6000">
                <a:solidFill>
                  <a:schemeClr val="accent2"/>
                </a:solidFill>
              </a:defRPr>
            </a:lvl2pPr>
            <a:lvl3pPr lvl="2" algn="l">
              <a:lnSpc>
                <a:spcPct val="100000"/>
              </a:lnSpc>
              <a:spcBef>
                <a:spcPts val="0"/>
              </a:spcBef>
              <a:spcAft>
                <a:spcPts val="0"/>
              </a:spcAft>
              <a:buClr>
                <a:schemeClr val="accent2"/>
              </a:buClr>
              <a:buSzPts val="6000"/>
              <a:buNone/>
              <a:defRPr sz="6000">
                <a:solidFill>
                  <a:schemeClr val="accent2"/>
                </a:solidFill>
              </a:defRPr>
            </a:lvl3pPr>
            <a:lvl4pPr lvl="3" algn="l">
              <a:lnSpc>
                <a:spcPct val="100000"/>
              </a:lnSpc>
              <a:spcBef>
                <a:spcPts val="0"/>
              </a:spcBef>
              <a:spcAft>
                <a:spcPts val="0"/>
              </a:spcAft>
              <a:buClr>
                <a:schemeClr val="accent2"/>
              </a:buClr>
              <a:buSzPts val="6000"/>
              <a:buNone/>
              <a:defRPr sz="6000">
                <a:solidFill>
                  <a:schemeClr val="accent2"/>
                </a:solidFill>
              </a:defRPr>
            </a:lvl4pPr>
            <a:lvl5pPr lvl="4" algn="l">
              <a:lnSpc>
                <a:spcPct val="100000"/>
              </a:lnSpc>
              <a:spcBef>
                <a:spcPts val="0"/>
              </a:spcBef>
              <a:spcAft>
                <a:spcPts val="0"/>
              </a:spcAft>
              <a:buClr>
                <a:schemeClr val="accent2"/>
              </a:buClr>
              <a:buSzPts val="6000"/>
              <a:buNone/>
              <a:defRPr sz="6000">
                <a:solidFill>
                  <a:schemeClr val="accent2"/>
                </a:solidFill>
              </a:defRPr>
            </a:lvl5pPr>
            <a:lvl6pPr lvl="5" algn="l">
              <a:lnSpc>
                <a:spcPct val="100000"/>
              </a:lnSpc>
              <a:spcBef>
                <a:spcPts val="0"/>
              </a:spcBef>
              <a:spcAft>
                <a:spcPts val="0"/>
              </a:spcAft>
              <a:buClr>
                <a:schemeClr val="accent2"/>
              </a:buClr>
              <a:buSzPts val="6000"/>
              <a:buNone/>
              <a:defRPr sz="6000">
                <a:solidFill>
                  <a:schemeClr val="accent2"/>
                </a:solidFill>
              </a:defRPr>
            </a:lvl6pPr>
            <a:lvl7pPr lvl="6" algn="l">
              <a:lnSpc>
                <a:spcPct val="100000"/>
              </a:lnSpc>
              <a:spcBef>
                <a:spcPts val="0"/>
              </a:spcBef>
              <a:spcAft>
                <a:spcPts val="0"/>
              </a:spcAft>
              <a:buClr>
                <a:schemeClr val="accent2"/>
              </a:buClr>
              <a:buSzPts val="6000"/>
              <a:buNone/>
              <a:defRPr sz="6000">
                <a:solidFill>
                  <a:schemeClr val="accent2"/>
                </a:solidFill>
              </a:defRPr>
            </a:lvl7pPr>
            <a:lvl8pPr lvl="7" algn="l">
              <a:lnSpc>
                <a:spcPct val="100000"/>
              </a:lnSpc>
              <a:spcBef>
                <a:spcPts val="0"/>
              </a:spcBef>
              <a:spcAft>
                <a:spcPts val="0"/>
              </a:spcAft>
              <a:buClr>
                <a:schemeClr val="accent2"/>
              </a:buClr>
              <a:buSzPts val="6000"/>
              <a:buNone/>
              <a:defRPr sz="6000">
                <a:solidFill>
                  <a:schemeClr val="accent2"/>
                </a:solidFill>
              </a:defRPr>
            </a:lvl8pPr>
            <a:lvl9pPr lvl="8" algn="l">
              <a:lnSpc>
                <a:spcPct val="100000"/>
              </a:lnSpc>
              <a:spcBef>
                <a:spcPts val="0"/>
              </a:spcBef>
              <a:spcAft>
                <a:spcPts val="0"/>
              </a:spcAft>
              <a:buClr>
                <a:schemeClr val="accent2"/>
              </a:buClr>
              <a:buSzPts val="6000"/>
              <a:buNone/>
              <a:defRPr sz="6000">
                <a:solidFill>
                  <a:schemeClr val="accent2"/>
                </a:solidFill>
              </a:defRPr>
            </a:lvl9pPr>
          </a:lstStyle>
          <a:p/>
        </p:txBody>
      </p:sp>
      <p:grpSp>
        <p:nvGrpSpPr>
          <p:cNvPr id="56" name="Google Shape;56;p14"/>
          <p:cNvGrpSpPr/>
          <p:nvPr/>
        </p:nvGrpSpPr>
        <p:grpSpPr>
          <a:xfrm rot="10800000">
            <a:off x="8705367" y="28698"/>
            <a:ext cx="410132" cy="5086302"/>
            <a:chOff x="836200" y="238125"/>
            <a:chExt cx="422425" cy="5238750"/>
          </a:xfrm>
        </p:grpSpPr>
        <p:sp>
          <p:nvSpPr>
            <p:cNvPr id="57" name="Google Shape;57;p1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 name="Google Shape;137;p14"/>
          <p:cNvGrpSpPr/>
          <p:nvPr/>
        </p:nvGrpSpPr>
        <p:grpSpPr>
          <a:xfrm rot="10800000">
            <a:off x="6659535" y="28698"/>
            <a:ext cx="2309844" cy="5086302"/>
            <a:chOff x="986700" y="238125"/>
            <a:chExt cx="2379075" cy="5238750"/>
          </a:xfrm>
        </p:grpSpPr>
        <p:sp>
          <p:nvSpPr>
            <p:cNvPr id="138" name="Google Shape;138;p1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 name="Google Shape;257;p14"/>
          <p:cNvGrpSpPr/>
          <p:nvPr/>
        </p:nvGrpSpPr>
        <p:grpSpPr>
          <a:xfrm rot="10800000">
            <a:off x="6367294" y="28698"/>
            <a:ext cx="2017554" cy="5086302"/>
            <a:chOff x="1588750" y="238125"/>
            <a:chExt cx="2078025" cy="5238750"/>
          </a:xfrm>
        </p:grpSpPr>
        <p:sp>
          <p:nvSpPr>
            <p:cNvPr id="258" name="Google Shape;258;p1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p14"/>
          <p:cNvGrpSpPr/>
          <p:nvPr/>
        </p:nvGrpSpPr>
        <p:grpSpPr>
          <a:xfrm rot="10800000">
            <a:off x="6367294" y="28698"/>
            <a:ext cx="2309820" cy="5086302"/>
            <a:chOff x="1287725" y="238125"/>
            <a:chExt cx="2379050" cy="5238750"/>
          </a:xfrm>
        </p:grpSpPr>
        <p:sp>
          <p:nvSpPr>
            <p:cNvPr id="468" name="Google Shape;468;p1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1" name="Shape 571"/>
        <p:cNvGrpSpPr/>
        <p:nvPr/>
      </p:nvGrpSpPr>
      <p:grpSpPr>
        <a:xfrm>
          <a:off x="0" y="0"/>
          <a:ext cx="0" cy="0"/>
          <a:chOff x="0" y="0"/>
          <a:chExt cx="0" cy="0"/>
        </a:xfrm>
      </p:grpSpPr>
      <p:sp>
        <p:nvSpPr>
          <p:cNvPr id="572" name="Google Shape;572;p15"/>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573" name="Google Shape;573;p1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574" name="Google Shape;574;p15"/>
          <p:cNvGrpSpPr/>
          <p:nvPr/>
        </p:nvGrpSpPr>
        <p:grpSpPr>
          <a:xfrm rot="10800000">
            <a:off x="8851487" y="28707"/>
            <a:ext cx="264012" cy="5086302"/>
            <a:chOff x="5307800" y="238125"/>
            <a:chExt cx="271925" cy="5238750"/>
          </a:xfrm>
        </p:grpSpPr>
        <p:sp>
          <p:nvSpPr>
            <p:cNvPr id="575" name="Google Shape;575;p1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2" name="Google Shape;632;p15"/>
          <p:cNvGrpSpPr/>
          <p:nvPr/>
        </p:nvGrpSpPr>
        <p:grpSpPr>
          <a:xfrm rot="10800000">
            <a:off x="7828571" y="28707"/>
            <a:ext cx="1140783" cy="5086302"/>
            <a:chOff x="5458325" y="238125"/>
            <a:chExt cx="1174975" cy="5238750"/>
          </a:xfrm>
        </p:grpSpPr>
        <p:sp>
          <p:nvSpPr>
            <p:cNvPr id="633" name="Google Shape;633;p1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15"/>
          <p:cNvGrpSpPr/>
          <p:nvPr/>
        </p:nvGrpSpPr>
        <p:grpSpPr>
          <a:xfrm rot="10800000">
            <a:off x="7682451" y="28707"/>
            <a:ext cx="994639" cy="4940182"/>
            <a:chOff x="5759350" y="388625"/>
            <a:chExt cx="1024450" cy="5088250"/>
          </a:xfrm>
        </p:grpSpPr>
        <p:sp>
          <p:nvSpPr>
            <p:cNvPr id="696" name="Google Shape;696;p1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7" name="Google Shape;797;p15"/>
          <p:cNvGrpSpPr/>
          <p:nvPr/>
        </p:nvGrpSpPr>
        <p:grpSpPr>
          <a:xfrm rot="10800000">
            <a:off x="7682451" y="28707"/>
            <a:ext cx="1140783" cy="5086302"/>
            <a:chOff x="5608825" y="238125"/>
            <a:chExt cx="1174975" cy="5238750"/>
          </a:xfrm>
        </p:grpSpPr>
        <p:sp>
          <p:nvSpPr>
            <p:cNvPr id="798" name="Google Shape;798;p1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848" name="Shape 848"/>
        <p:cNvGrpSpPr/>
        <p:nvPr/>
      </p:nvGrpSpPr>
      <p:grpSpPr>
        <a:xfrm>
          <a:off x="0" y="0"/>
          <a:ext cx="0" cy="0"/>
          <a:chOff x="0" y="0"/>
          <a:chExt cx="0" cy="0"/>
        </a:xfrm>
      </p:grpSpPr>
      <p:sp>
        <p:nvSpPr>
          <p:cNvPr id="849" name="Google Shape;849;p16"/>
          <p:cNvSpPr txBox="1"/>
          <p:nvPr>
            <p:ph type="ctrTitle"/>
          </p:nvPr>
        </p:nvSpPr>
        <p:spPr>
          <a:xfrm>
            <a:off x="685800" y="2878750"/>
            <a:ext cx="52689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50" name="Google Shape;850;p16"/>
          <p:cNvSpPr txBox="1"/>
          <p:nvPr>
            <p:ph idx="1" type="subTitle"/>
          </p:nvPr>
        </p:nvSpPr>
        <p:spPr>
          <a:xfrm>
            <a:off x="685800" y="3983055"/>
            <a:ext cx="52689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a:solidFill>
                  <a:schemeClr val="accent2"/>
                </a:solidFill>
              </a:defRPr>
            </a:lvl1pPr>
            <a:lvl2pPr lvl="1" algn="l">
              <a:lnSpc>
                <a:spcPct val="100000"/>
              </a:lnSpc>
              <a:spcBef>
                <a:spcPts val="0"/>
              </a:spcBef>
              <a:spcAft>
                <a:spcPts val="0"/>
              </a:spcAft>
              <a:buClr>
                <a:schemeClr val="accent2"/>
              </a:buClr>
              <a:buSzPts val="3000"/>
              <a:buNone/>
              <a:defRPr sz="3000">
                <a:solidFill>
                  <a:schemeClr val="accent2"/>
                </a:solidFill>
              </a:defRPr>
            </a:lvl2pPr>
            <a:lvl3pPr lvl="2" algn="l">
              <a:lnSpc>
                <a:spcPct val="100000"/>
              </a:lnSpc>
              <a:spcBef>
                <a:spcPts val="0"/>
              </a:spcBef>
              <a:spcAft>
                <a:spcPts val="0"/>
              </a:spcAft>
              <a:buClr>
                <a:schemeClr val="accent2"/>
              </a:buClr>
              <a:buSzPts val="3000"/>
              <a:buNone/>
              <a:defRPr sz="3000">
                <a:solidFill>
                  <a:schemeClr val="accent2"/>
                </a:solidFill>
              </a:defRPr>
            </a:lvl3pPr>
            <a:lvl4pPr lvl="3" algn="l">
              <a:lnSpc>
                <a:spcPct val="100000"/>
              </a:lnSpc>
              <a:spcBef>
                <a:spcPts val="0"/>
              </a:spcBef>
              <a:spcAft>
                <a:spcPts val="0"/>
              </a:spcAft>
              <a:buClr>
                <a:schemeClr val="accent2"/>
              </a:buClr>
              <a:buSzPts val="3000"/>
              <a:buNone/>
              <a:defRPr sz="3000">
                <a:solidFill>
                  <a:schemeClr val="accent2"/>
                </a:solidFill>
              </a:defRPr>
            </a:lvl4pPr>
            <a:lvl5pPr lvl="4" algn="l">
              <a:lnSpc>
                <a:spcPct val="100000"/>
              </a:lnSpc>
              <a:spcBef>
                <a:spcPts val="0"/>
              </a:spcBef>
              <a:spcAft>
                <a:spcPts val="0"/>
              </a:spcAft>
              <a:buClr>
                <a:schemeClr val="accent2"/>
              </a:buClr>
              <a:buSzPts val="3000"/>
              <a:buNone/>
              <a:defRPr sz="3000">
                <a:solidFill>
                  <a:schemeClr val="accent2"/>
                </a:solidFill>
              </a:defRPr>
            </a:lvl5pPr>
            <a:lvl6pPr lvl="5" algn="l">
              <a:lnSpc>
                <a:spcPct val="100000"/>
              </a:lnSpc>
              <a:spcBef>
                <a:spcPts val="0"/>
              </a:spcBef>
              <a:spcAft>
                <a:spcPts val="0"/>
              </a:spcAft>
              <a:buClr>
                <a:schemeClr val="accent2"/>
              </a:buClr>
              <a:buSzPts val="3000"/>
              <a:buNone/>
              <a:defRPr sz="3000">
                <a:solidFill>
                  <a:schemeClr val="accent2"/>
                </a:solidFill>
              </a:defRPr>
            </a:lvl6pPr>
            <a:lvl7pPr lvl="6" algn="l">
              <a:lnSpc>
                <a:spcPct val="100000"/>
              </a:lnSpc>
              <a:spcBef>
                <a:spcPts val="0"/>
              </a:spcBef>
              <a:spcAft>
                <a:spcPts val="0"/>
              </a:spcAft>
              <a:buClr>
                <a:schemeClr val="accent2"/>
              </a:buClr>
              <a:buSzPts val="3000"/>
              <a:buNone/>
              <a:defRPr sz="3000">
                <a:solidFill>
                  <a:schemeClr val="accent2"/>
                </a:solidFill>
              </a:defRPr>
            </a:lvl7pPr>
            <a:lvl8pPr lvl="7" algn="l">
              <a:lnSpc>
                <a:spcPct val="100000"/>
              </a:lnSpc>
              <a:spcBef>
                <a:spcPts val="0"/>
              </a:spcBef>
              <a:spcAft>
                <a:spcPts val="0"/>
              </a:spcAft>
              <a:buClr>
                <a:schemeClr val="accent2"/>
              </a:buClr>
              <a:buSzPts val="3000"/>
              <a:buNone/>
              <a:defRPr sz="3000">
                <a:solidFill>
                  <a:schemeClr val="accent2"/>
                </a:solidFill>
              </a:defRPr>
            </a:lvl8pPr>
            <a:lvl9pPr lvl="8" algn="l">
              <a:lnSpc>
                <a:spcPct val="100000"/>
              </a:lnSpc>
              <a:spcBef>
                <a:spcPts val="0"/>
              </a:spcBef>
              <a:spcAft>
                <a:spcPts val="0"/>
              </a:spcAft>
              <a:buClr>
                <a:schemeClr val="accent2"/>
              </a:buClr>
              <a:buSzPts val="3000"/>
              <a:buNone/>
              <a:defRPr sz="3000">
                <a:solidFill>
                  <a:schemeClr val="accent2"/>
                </a:solidFill>
              </a:defRPr>
            </a:lvl9pPr>
          </a:lstStyle>
          <a:p/>
        </p:txBody>
      </p:sp>
      <p:grpSp>
        <p:nvGrpSpPr>
          <p:cNvPr id="851" name="Google Shape;851;p16"/>
          <p:cNvGrpSpPr/>
          <p:nvPr/>
        </p:nvGrpSpPr>
        <p:grpSpPr>
          <a:xfrm rot="10800000">
            <a:off x="8705367" y="28698"/>
            <a:ext cx="410132" cy="5086302"/>
            <a:chOff x="836200" y="238125"/>
            <a:chExt cx="422425" cy="5238750"/>
          </a:xfrm>
        </p:grpSpPr>
        <p:sp>
          <p:nvSpPr>
            <p:cNvPr id="852" name="Google Shape;852;p16"/>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6"/>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6"/>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6"/>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6"/>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6"/>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6"/>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6"/>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6"/>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6"/>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6"/>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6"/>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6"/>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6"/>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6"/>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6"/>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6"/>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6"/>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6"/>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6"/>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6"/>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6"/>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6"/>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6"/>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6"/>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6"/>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6"/>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6"/>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6"/>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6"/>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6"/>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6"/>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6"/>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6"/>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6"/>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6"/>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6"/>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6"/>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6"/>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6"/>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6"/>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6"/>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6"/>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6"/>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6"/>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6"/>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6"/>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6"/>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6"/>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6"/>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6"/>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6"/>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6"/>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6"/>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6"/>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6"/>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6"/>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6"/>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6"/>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6"/>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6"/>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6"/>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6"/>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6"/>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6"/>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6"/>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6"/>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6"/>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6"/>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6"/>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6"/>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6"/>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6"/>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6"/>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6"/>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6"/>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6"/>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6"/>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6"/>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6"/>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2" name="Google Shape;932;p16"/>
          <p:cNvGrpSpPr/>
          <p:nvPr/>
        </p:nvGrpSpPr>
        <p:grpSpPr>
          <a:xfrm rot="10800000">
            <a:off x="6659535" y="28698"/>
            <a:ext cx="2309844" cy="5086302"/>
            <a:chOff x="986700" y="238125"/>
            <a:chExt cx="2379075" cy="5238750"/>
          </a:xfrm>
        </p:grpSpPr>
        <p:sp>
          <p:nvSpPr>
            <p:cNvPr id="933" name="Google Shape;933;p16"/>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6"/>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6"/>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6"/>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6"/>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6"/>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6"/>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6"/>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6"/>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6"/>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6"/>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6"/>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6"/>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6"/>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6"/>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6"/>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6"/>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6"/>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6"/>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6"/>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6"/>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6"/>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6"/>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6"/>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6"/>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6"/>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6"/>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6"/>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6"/>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6"/>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6"/>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6"/>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6"/>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6"/>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6"/>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6"/>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6"/>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6"/>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6"/>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6"/>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6"/>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6"/>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6"/>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6"/>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6"/>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6"/>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6"/>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6"/>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6"/>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6"/>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6"/>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6"/>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6"/>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6"/>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6"/>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6"/>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6"/>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6"/>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6"/>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6"/>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6"/>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6"/>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6"/>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6"/>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6"/>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6"/>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6"/>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6"/>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6"/>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6"/>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6"/>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6"/>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6"/>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6"/>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6"/>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6"/>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6"/>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6"/>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6"/>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6"/>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6"/>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6"/>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6"/>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6"/>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6"/>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6"/>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6"/>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6"/>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6"/>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6"/>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6"/>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6"/>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6"/>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6"/>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6"/>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6"/>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6"/>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6"/>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6"/>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6"/>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6"/>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6"/>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6"/>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6"/>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6"/>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6"/>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6"/>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6"/>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6"/>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6"/>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6"/>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6"/>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6"/>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6"/>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6"/>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6"/>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6"/>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6"/>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6"/>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16"/>
          <p:cNvGrpSpPr/>
          <p:nvPr/>
        </p:nvGrpSpPr>
        <p:grpSpPr>
          <a:xfrm rot="10800000">
            <a:off x="6367294" y="28698"/>
            <a:ext cx="2017554" cy="5086302"/>
            <a:chOff x="1588750" y="238125"/>
            <a:chExt cx="2078025" cy="5238750"/>
          </a:xfrm>
        </p:grpSpPr>
        <p:sp>
          <p:nvSpPr>
            <p:cNvPr id="1053" name="Google Shape;1053;p16"/>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6"/>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6"/>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6"/>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6"/>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6"/>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6"/>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6"/>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6"/>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6"/>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6"/>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6"/>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6"/>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6"/>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6"/>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6"/>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6"/>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6"/>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6"/>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6"/>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6"/>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6"/>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6"/>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6"/>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6"/>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6"/>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6"/>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6"/>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6"/>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6"/>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6"/>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6"/>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6"/>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6"/>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6"/>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6"/>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6"/>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6"/>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6"/>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6"/>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6"/>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6"/>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6"/>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6"/>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6"/>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6"/>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6"/>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6"/>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6"/>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6"/>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6"/>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6"/>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6"/>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6"/>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6"/>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6"/>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6"/>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6"/>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6"/>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6"/>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6"/>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6"/>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6"/>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6"/>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6"/>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6"/>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6"/>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6"/>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6"/>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6"/>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6"/>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6"/>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6"/>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6"/>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6"/>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6"/>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6"/>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6"/>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6"/>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6"/>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6"/>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6"/>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6"/>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6"/>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6"/>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6"/>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6"/>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6"/>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6"/>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6"/>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6"/>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6"/>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6"/>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6"/>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6"/>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6"/>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6"/>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6"/>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6"/>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6"/>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6"/>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6"/>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6"/>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6"/>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6"/>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6"/>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6"/>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6"/>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6"/>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6"/>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6"/>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6"/>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6"/>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6"/>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6"/>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6"/>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6"/>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6"/>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6"/>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6"/>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6"/>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6"/>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6"/>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6"/>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6"/>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6"/>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6"/>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6"/>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6"/>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6"/>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6"/>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6"/>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6"/>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6"/>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6"/>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6"/>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6"/>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6"/>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6"/>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6"/>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6"/>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6"/>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6"/>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6"/>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6"/>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6"/>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6"/>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6"/>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6"/>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6"/>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6"/>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6"/>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6"/>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6"/>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6"/>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6"/>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6"/>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6"/>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6"/>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6"/>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6"/>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6"/>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6"/>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6"/>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6"/>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6"/>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6"/>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6"/>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6"/>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6"/>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6"/>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6"/>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6"/>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6"/>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6"/>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6"/>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6"/>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6"/>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6"/>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6"/>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6"/>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6"/>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6"/>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6"/>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6"/>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6"/>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6"/>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6"/>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6"/>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6"/>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6"/>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6"/>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6"/>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6"/>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6"/>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6"/>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6"/>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6"/>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6"/>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6"/>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6"/>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6"/>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6"/>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6"/>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6"/>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6"/>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6"/>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6"/>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6"/>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2" name="Google Shape;1262;p16"/>
          <p:cNvGrpSpPr/>
          <p:nvPr/>
        </p:nvGrpSpPr>
        <p:grpSpPr>
          <a:xfrm rot="10800000">
            <a:off x="6367294" y="28698"/>
            <a:ext cx="2309820" cy="5086302"/>
            <a:chOff x="1287725" y="238125"/>
            <a:chExt cx="2379050" cy="5238750"/>
          </a:xfrm>
        </p:grpSpPr>
        <p:sp>
          <p:nvSpPr>
            <p:cNvPr id="1263" name="Google Shape;1263;p16"/>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6"/>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6"/>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6"/>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6"/>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6"/>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6"/>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6"/>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6"/>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6"/>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6"/>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6"/>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6"/>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6"/>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6"/>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6"/>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6"/>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6"/>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6"/>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6"/>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6"/>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6"/>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6"/>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6"/>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6"/>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6"/>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6"/>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6"/>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6"/>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6"/>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6"/>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6"/>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6"/>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6"/>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6"/>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6"/>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6"/>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6"/>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6"/>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6"/>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6"/>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6"/>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6"/>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6"/>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6"/>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6"/>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6"/>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6"/>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6"/>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6"/>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6"/>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6"/>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6"/>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6"/>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6"/>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6"/>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6"/>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6"/>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6"/>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6"/>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6"/>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6"/>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6"/>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6"/>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6"/>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6"/>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6"/>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6"/>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6"/>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6"/>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6"/>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6"/>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6"/>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6"/>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6"/>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6"/>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6"/>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6"/>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6"/>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6"/>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6"/>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6"/>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6"/>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6"/>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6"/>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6"/>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6"/>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6"/>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6"/>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6"/>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6"/>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6"/>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6"/>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6"/>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6"/>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6"/>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6"/>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6"/>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6"/>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6"/>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6"/>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6"/>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6"/>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66" name="Shape 1366"/>
        <p:cNvGrpSpPr/>
        <p:nvPr/>
      </p:nvGrpSpPr>
      <p:grpSpPr>
        <a:xfrm>
          <a:off x="0" y="0"/>
          <a:ext cx="0" cy="0"/>
          <a:chOff x="0" y="0"/>
          <a:chExt cx="0" cy="0"/>
        </a:xfrm>
      </p:grpSpPr>
      <p:sp>
        <p:nvSpPr>
          <p:cNvPr id="1367" name="Google Shape;1367;p17"/>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368" name="Google Shape;1368;p17"/>
          <p:cNvSpPr txBox="1"/>
          <p:nvPr>
            <p:ph idx="1" type="body"/>
          </p:nvPr>
        </p:nvSpPr>
        <p:spPr>
          <a:xfrm>
            <a:off x="718300"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369" name="Google Shape;1369;p17"/>
          <p:cNvSpPr txBox="1"/>
          <p:nvPr>
            <p:ph idx="2" type="body"/>
          </p:nvPr>
        </p:nvSpPr>
        <p:spPr>
          <a:xfrm>
            <a:off x="4156071"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370" name="Google Shape;1370;p1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1371" name="Google Shape;1371;p17"/>
          <p:cNvGrpSpPr/>
          <p:nvPr/>
        </p:nvGrpSpPr>
        <p:grpSpPr>
          <a:xfrm rot="10800000">
            <a:off x="8851487" y="28707"/>
            <a:ext cx="264012" cy="5086302"/>
            <a:chOff x="5307800" y="238125"/>
            <a:chExt cx="271925" cy="5238750"/>
          </a:xfrm>
        </p:grpSpPr>
        <p:sp>
          <p:nvSpPr>
            <p:cNvPr id="1372" name="Google Shape;1372;p1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9" name="Google Shape;1429;p17"/>
          <p:cNvGrpSpPr/>
          <p:nvPr/>
        </p:nvGrpSpPr>
        <p:grpSpPr>
          <a:xfrm rot="10800000">
            <a:off x="7828571" y="28707"/>
            <a:ext cx="1140783" cy="5086302"/>
            <a:chOff x="5458325" y="238125"/>
            <a:chExt cx="1174975" cy="5238750"/>
          </a:xfrm>
        </p:grpSpPr>
        <p:sp>
          <p:nvSpPr>
            <p:cNvPr id="1430" name="Google Shape;1430;p1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2" name="Google Shape;1492;p17"/>
          <p:cNvGrpSpPr/>
          <p:nvPr/>
        </p:nvGrpSpPr>
        <p:grpSpPr>
          <a:xfrm rot="10800000">
            <a:off x="7682451" y="28707"/>
            <a:ext cx="994639" cy="4940182"/>
            <a:chOff x="5759350" y="388625"/>
            <a:chExt cx="1024450" cy="5088250"/>
          </a:xfrm>
        </p:grpSpPr>
        <p:sp>
          <p:nvSpPr>
            <p:cNvPr id="1493" name="Google Shape;1493;p1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4" name="Google Shape;1594;p17"/>
          <p:cNvGrpSpPr/>
          <p:nvPr/>
        </p:nvGrpSpPr>
        <p:grpSpPr>
          <a:xfrm rot="10800000">
            <a:off x="7682451" y="28707"/>
            <a:ext cx="1140783" cy="5086302"/>
            <a:chOff x="5608825" y="238125"/>
            <a:chExt cx="1174975" cy="5238750"/>
          </a:xfrm>
        </p:grpSpPr>
        <p:sp>
          <p:nvSpPr>
            <p:cNvPr id="1595" name="Google Shape;1595;p1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45" name="Shape 1645"/>
        <p:cNvGrpSpPr/>
        <p:nvPr/>
      </p:nvGrpSpPr>
      <p:grpSpPr>
        <a:xfrm>
          <a:off x="0" y="0"/>
          <a:ext cx="0" cy="0"/>
          <a:chOff x="0" y="0"/>
          <a:chExt cx="0" cy="0"/>
        </a:xfrm>
      </p:grpSpPr>
      <p:sp>
        <p:nvSpPr>
          <p:cNvPr id="1646" name="Google Shape;1646;p1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1647" name="Google Shape;1647;p18"/>
          <p:cNvGrpSpPr/>
          <p:nvPr/>
        </p:nvGrpSpPr>
        <p:grpSpPr>
          <a:xfrm rot="10800000">
            <a:off x="8851487" y="28707"/>
            <a:ext cx="264012" cy="5086302"/>
            <a:chOff x="5307800" y="238125"/>
            <a:chExt cx="271925" cy="5238750"/>
          </a:xfrm>
        </p:grpSpPr>
        <p:sp>
          <p:nvSpPr>
            <p:cNvPr id="1648" name="Google Shape;1648;p1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5" name="Google Shape;1705;p18"/>
          <p:cNvGrpSpPr/>
          <p:nvPr/>
        </p:nvGrpSpPr>
        <p:grpSpPr>
          <a:xfrm rot="10800000">
            <a:off x="7828571" y="28707"/>
            <a:ext cx="1140783" cy="5086302"/>
            <a:chOff x="5458325" y="238125"/>
            <a:chExt cx="1174975" cy="5238750"/>
          </a:xfrm>
        </p:grpSpPr>
        <p:sp>
          <p:nvSpPr>
            <p:cNvPr id="1706" name="Google Shape;1706;p1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8" name="Google Shape;1768;p18"/>
          <p:cNvGrpSpPr/>
          <p:nvPr/>
        </p:nvGrpSpPr>
        <p:grpSpPr>
          <a:xfrm rot="10800000">
            <a:off x="7682451" y="28707"/>
            <a:ext cx="994639" cy="4940182"/>
            <a:chOff x="5759350" y="388625"/>
            <a:chExt cx="1024450" cy="5088250"/>
          </a:xfrm>
        </p:grpSpPr>
        <p:sp>
          <p:nvSpPr>
            <p:cNvPr id="1769" name="Google Shape;1769;p1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0" name="Google Shape;1870;p18"/>
          <p:cNvGrpSpPr/>
          <p:nvPr/>
        </p:nvGrpSpPr>
        <p:grpSpPr>
          <a:xfrm rot="10800000">
            <a:off x="7682451" y="28707"/>
            <a:ext cx="1140783" cy="5086302"/>
            <a:chOff x="5608825" y="238125"/>
            <a:chExt cx="1174975" cy="5238750"/>
          </a:xfrm>
        </p:grpSpPr>
        <p:sp>
          <p:nvSpPr>
            <p:cNvPr id="1871" name="Google Shape;1871;p1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1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921" name="Shape 1921"/>
        <p:cNvGrpSpPr/>
        <p:nvPr/>
      </p:nvGrpSpPr>
      <p:grpSpPr>
        <a:xfrm>
          <a:off x="0" y="0"/>
          <a:ext cx="0" cy="0"/>
          <a:chOff x="0" y="0"/>
          <a:chExt cx="0" cy="0"/>
        </a:xfrm>
      </p:grpSpPr>
      <p:sp>
        <p:nvSpPr>
          <p:cNvPr id="1922" name="Google Shape;1922;p19"/>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923" name="Google Shape;1923;p19"/>
          <p:cNvSpPr txBox="1"/>
          <p:nvPr>
            <p:ph idx="1" type="body"/>
          </p:nvPr>
        </p:nvSpPr>
        <p:spPr>
          <a:xfrm>
            <a:off x="718300"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924" name="Google Shape;1924;p19"/>
          <p:cNvSpPr txBox="1"/>
          <p:nvPr>
            <p:ph idx="2" type="body"/>
          </p:nvPr>
        </p:nvSpPr>
        <p:spPr>
          <a:xfrm>
            <a:off x="3009263"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925" name="Google Shape;1925;p19"/>
          <p:cNvSpPr txBox="1"/>
          <p:nvPr>
            <p:ph idx="3" type="body"/>
          </p:nvPr>
        </p:nvSpPr>
        <p:spPr>
          <a:xfrm>
            <a:off x="5300226"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926" name="Google Shape;1926;p1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1927" name="Google Shape;1927;p19"/>
          <p:cNvGrpSpPr/>
          <p:nvPr/>
        </p:nvGrpSpPr>
        <p:grpSpPr>
          <a:xfrm rot="10800000">
            <a:off x="8851487" y="28707"/>
            <a:ext cx="264012" cy="5086302"/>
            <a:chOff x="5307800" y="238125"/>
            <a:chExt cx="271925" cy="5238750"/>
          </a:xfrm>
        </p:grpSpPr>
        <p:sp>
          <p:nvSpPr>
            <p:cNvPr id="1928" name="Google Shape;1928;p1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5" name="Google Shape;1985;p19"/>
          <p:cNvGrpSpPr/>
          <p:nvPr/>
        </p:nvGrpSpPr>
        <p:grpSpPr>
          <a:xfrm rot="10800000">
            <a:off x="7828571" y="28707"/>
            <a:ext cx="1140783" cy="5086302"/>
            <a:chOff x="5458325" y="238125"/>
            <a:chExt cx="1174975" cy="5238750"/>
          </a:xfrm>
        </p:grpSpPr>
        <p:sp>
          <p:nvSpPr>
            <p:cNvPr id="1986" name="Google Shape;1986;p1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8" name="Google Shape;2048;p19"/>
          <p:cNvGrpSpPr/>
          <p:nvPr/>
        </p:nvGrpSpPr>
        <p:grpSpPr>
          <a:xfrm rot="10800000">
            <a:off x="7682451" y="28707"/>
            <a:ext cx="994639" cy="4940182"/>
            <a:chOff x="5759350" y="388625"/>
            <a:chExt cx="1024450" cy="5088250"/>
          </a:xfrm>
        </p:grpSpPr>
        <p:sp>
          <p:nvSpPr>
            <p:cNvPr id="2049" name="Google Shape;2049;p1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1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1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1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1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1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1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1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1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1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1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1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1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1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1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1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1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0" name="Google Shape;2150;p19"/>
          <p:cNvGrpSpPr/>
          <p:nvPr/>
        </p:nvGrpSpPr>
        <p:grpSpPr>
          <a:xfrm rot="10800000">
            <a:off x="7682451" y="28707"/>
            <a:ext cx="1140783" cy="5086302"/>
            <a:chOff x="5608825" y="238125"/>
            <a:chExt cx="1174975" cy="5238750"/>
          </a:xfrm>
        </p:grpSpPr>
        <p:sp>
          <p:nvSpPr>
            <p:cNvPr id="2151" name="Google Shape;2151;p1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1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1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1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1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1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1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1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1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1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1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1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1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1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1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1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1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1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1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1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1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1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1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1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1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1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1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1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1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1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1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1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1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1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1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01" name="Shape 2201"/>
        <p:cNvGrpSpPr/>
        <p:nvPr/>
      </p:nvGrpSpPr>
      <p:grpSpPr>
        <a:xfrm>
          <a:off x="0" y="0"/>
          <a:ext cx="0" cy="0"/>
          <a:chOff x="0" y="0"/>
          <a:chExt cx="0" cy="0"/>
        </a:xfrm>
      </p:grpSpPr>
      <p:sp>
        <p:nvSpPr>
          <p:cNvPr id="2202" name="Google Shape;2202;p20"/>
          <p:cNvSpPr txBox="1"/>
          <p:nvPr>
            <p:ph idx="1" type="body"/>
          </p:nvPr>
        </p:nvSpPr>
        <p:spPr>
          <a:xfrm>
            <a:off x="624925" y="4177700"/>
            <a:ext cx="6759300" cy="5196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360"/>
              </a:spcBef>
              <a:spcAft>
                <a:spcPts val="0"/>
              </a:spcAft>
              <a:buSzPts val="1800"/>
              <a:buNone/>
              <a:defRPr sz="1800"/>
            </a:lvl1pPr>
          </a:lstStyle>
          <a:p/>
        </p:txBody>
      </p:sp>
      <p:sp>
        <p:nvSpPr>
          <p:cNvPr id="2203" name="Google Shape;2203;p2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2204" name="Google Shape;2204;p20"/>
          <p:cNvGrpSpPr/>
          <p:nvPr/>
        </p:nvGrpSpPr>
        <p:grpSpPr>
          <a:xfrm rot="10800000">
            <a:off x="8851487" y="28707"/>
            <a:ext cx="264012" cy="5086302"/>
            <a:chOff x="5307800" y="238125"/>
            <a:chExt cx="271925" cy="5238750"/>
          </a:xfrm>
        </p:grpSpPr>
        <p:sp>
          <p:nvSpPr>
            <p:cNvPr id="2205" name="Google Shape;2205;p2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2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2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2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2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2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2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2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2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2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2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2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2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2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2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2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2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2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2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2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2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2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2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2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2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2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2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2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2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2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2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2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2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2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2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2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2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2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2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2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2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2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2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2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2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2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2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2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2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2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2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2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2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2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2" name="Google Shape;2262;p20"/>
          <p:cNvGrpSpPr/>
          <p:nvPr/>
        </p:nvGrpSpPr>
        <p:grpSpPr>
          <a:xfrm rot="10800000">
            <a:off x="7828571" y="28707"/>
            <a:ext cx="1140783" cy="5086302"/>
            <a:chOff x="5458325" y="238125"/>
            <a:chExt cx="1174975" cy="5238750"/>
          </a:xfrm>
        </p:grpSpPr>
        <p:sp>
          <p:nvSpPr>
            <p:cNvPr id="2263" name="Google Shape;2263;p2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2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2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2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2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2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2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2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2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2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2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2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2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2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2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2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2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2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2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2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2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2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2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2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2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2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2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2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2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2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2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2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2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2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2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2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2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2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2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2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2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2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2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2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2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2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2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2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2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2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2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2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2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2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2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2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2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2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2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2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2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2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5" name="Google Shape;2325;p20"/>
          <p:cNvGrpSpPr/>
          <p:nvPr/>
        </p:nvGrpSpPr>
        <p:grpSpPr>
          <a:xfrm rot="10800000">
            <a:off x="7682451" y="28707"/>
            <a:ext cx="994639" cy="4940182"/>
            <a:chOff x="5759350" y="388625"/>
            <a:chExt cx="1024450" cy="5088250"/>
          </a:xfrm>
        </p:grpSpPr>
        <p:sp>
          <p:nvSpPr>
            <p:cNvPr id="2326" name="Google Shape;2326;p2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2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2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2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2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2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2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2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2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2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2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2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2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2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2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2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2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2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2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2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2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2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2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2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2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2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2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2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2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2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2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2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2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2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2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2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2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2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2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2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2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2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2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2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2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2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2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2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2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2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2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2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2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2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2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2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2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2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2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2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2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2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2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2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2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2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2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2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7" name="Google Shape;2427;p20"/>
          <p:cNvGrpSpPr/>
          <p:nvPr/>
        </p:nvGrpSpPr>
        <p:grpSpPr>
          <a:xfrm rot="10800000">
            <a:off x="7682451" y="28707"/>
            <a:ext cx="1140783" cy="5086302"/>
            <a:chOff x="5608825" y="238125"/>
            <a:chExt cx="1174975" cy="5238750"/>
          </a:xfrm>
        </p:grpSpPr>
        <p:sp>
          <p:nvSpPr>
            <p:cNvPr id="2428" name="Google Shape;2428;p2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2478" name="Shape 2478"/>
        <p:cNvGrpSpPr/>
        <p:nvPr/>
      </p:nvGrpSpPr>
      <p:grpSpPr>
        <a:xfrm>
          <a:off x="0" y="0"/>
          <a:ext cx="0" cy="0"/>
          <a:chOff x="0" y="0"/>
          <a:chExt cx="0" cy="0"/>
        </a:xfrm>
      </p:grpSpPr>
      <p:grpSp>
        <p:nvGrpSpPr>
          <p:cNvPr id="2479" name="Google Shape;2479;p21"/>
          <p:cNvGrpSpPr/>
          <p:nvPr/>
        </p:nvGrpSpPr>
        <p:grpSpPr>
          <a:xfrm rot="10800000">
            <a:off x="8851487" y="28707"/>
            <a:ext cx="264012" cy="5086302"/>
            <a:chOff x="5307800" y="238125"/>
            <a:chExt cx="271925" cy="5238750"/>
          </a:xfrm>
        </p:grpSpPr>
        <p:sp>
          <p:nvSpPr>
            <p:cNvPr id="2480" name="Google Shape;2480;p2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7" name="Google Shape;2537;p21"/>
          <p:cNvGrpSpPr/>
          <p:nvPr/>
        </p:nvGrpSpPr>
        <p:grpSpPr>
          <a:xfrm rot="10800000">
            <a:off x="7828571" y="28707"/>
            <a:ext cx="1140783" cy="5086302"/>
            <a:chOff x="5458325" y="238125"/>
            <a:chExt cx="1174975" cy="5238750"/>
          </a:xfrm>
        </p:grpSpPr>
        <p:sp>
          <p:nvSpPr>
            <p:cNvPr id="2538" name="Google Shape;2538;p2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0" name="Google Shape;2600;p21"/>
          <p:cNvGrpSpPr/>
          <p:nvPr/>
        </p:nvGrpSpPr>
        <p:grpSpPr>
          <a:xfrm rot="10800000">
            <a:off x="7682451" y="28707"/>
            <a:ext cx="994639" cy="4940182"/>
            <a:chOff x="5759350" y="388625"/>
            <a:chExt cx="1024450" cy="5088250"/>
          </a:xfrm>
        </p:grpSpPr>
        <p:sp>
          <p:nvSpPr>
            <p:cNvPr id="2601" name="Google Shape;2601;p2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2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2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2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2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2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2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2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2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2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2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2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2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2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2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2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2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2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2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2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2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2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2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2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2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2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2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2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2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2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2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2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2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2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2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2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2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2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2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2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2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2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2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2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2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2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2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2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2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2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2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2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2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2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2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2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2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2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2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2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2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2" name="Google Shape;2702;p21"/>
          <p:cNvGrpSpPr/>
          <p:nvPr/>
        </p:nvGrpSpPr>
        <p:grpSpPr>
          <a:xfrm rot="10800000">
            <a:off x="7682451" y="28707"/>
            <a:ext cx="1140783" cy="5086302"/>
            <a:chOff x="5608825" y="238125"/>
            <a:chExt cx="1174975" cy="5238750"/>
          </a:xfrm>
        </p:grpSpPr>
        <p:sp>
          <p:nvSpPr>
            <p:cNvPr id="2703" name="Google Shape;2703;p2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2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2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2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2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2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2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2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2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2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2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2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2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2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2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2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2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2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2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2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2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2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2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2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2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2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2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2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2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2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2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2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2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2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2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2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2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2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2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2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2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2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2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2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2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2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2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2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2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2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53" name="Google Shape;2753;p2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chemeClr val="accent6"/>
        </a:solidFill>
      </p:bgPr>
    </p:bg>
    <p:spTree>
      <p:nvGrpSpPr>
        <p:cNvPr id="2754" name="Shape 2754"/>
        <p:cNvGrpSpPr/>
        <p:nvPr/>
      </p:nvGrpSpPr>
      <p:grpSpPr>
        <a:xfrm>
          <a:off x="0" y="0"/>
          <a:ext cx="0" cy="0"/>
          <a:chOff x="0" y="0"/>
          <a:chExt cx="0" cy="0"/>
        </a:xfrm>
      </p:grpSpPr>
      <p:grpSp>
        <p:nvGrpSpPr>
          <p:cNvPr id="2755" name="Google Shape;2755;p22"/>
          <p:cNvGrpSpPr/>
          <p:nvPr/>
        </p:nvGrpSpPr>
        <p:grpSpPr>
          <a:xfrm>
            <a:off x="7828607" y="28698"/>
            <a:ext cx="1286904" cy="5086302"/>
            <a:chOff x="6367294" y="28698"/>
            <a:chExt cx="1286904" cy="5086302"/>
          </a:xfrm>
        </p:grpSpPr>
        <p:sp>
          <p:nvSpPr>
            <p:cNvPr id="2756" name="Google Shape;2756;p2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2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2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2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2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2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2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2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2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2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2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2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2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2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2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2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2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2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2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2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2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2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2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2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2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2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2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2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2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2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2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2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2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2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2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2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2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2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2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2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2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2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2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2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2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2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2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2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2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2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2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2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2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2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2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2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2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2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2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2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2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2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2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2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2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2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2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2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2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2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2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2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2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2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2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2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2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2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2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2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2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2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2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2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2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2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2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2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2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2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2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2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2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2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2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2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2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2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2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2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2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2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2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2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2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2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2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2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2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2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2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2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2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2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2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2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2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2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2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2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2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2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2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2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2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2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2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2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2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2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2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2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2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2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2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2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2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2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2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2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2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2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2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2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2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2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2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2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2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2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2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2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2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2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2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2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2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2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2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2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2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7" name="Google Shape;2917;p22"/>
          <p:cNvGrpSpPr/>
          <p:nvPr/>
        </p:nvGrpSpPr>
        <p:grpSpPr>
          <a:xfrm rot="10800000">
            <a:off x="28739" y="28698"/>
            <a:ext cx="1286904" cy="5086302"/>
            <a:chOff x="6367294" y="28698"/>
            <a:chExt cx="1286904" cy="5086302"/>
          </a:xfrm>
        </p:grpSpPr>
        <p:sp>
          <p:nvSpPr>
            <p:cNvPr id="2918" name="Google Shape;2918;p2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2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2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2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2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2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2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2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2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2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2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2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2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2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2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2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2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2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2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2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2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2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2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2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2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2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2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2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2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2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2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2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2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2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2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2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2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2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2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2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2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2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2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2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2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2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2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2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2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2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2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2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2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2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2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2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2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2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2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2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2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2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2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2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2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2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2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2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2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2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2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2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2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2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2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2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2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2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2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2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2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2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2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2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2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2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2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2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2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2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2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2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2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2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2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2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2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2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2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2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2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2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2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2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2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2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2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2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2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2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2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2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2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2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2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2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2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2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2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2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2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2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2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2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2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2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2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2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2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2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2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2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2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2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2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2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2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2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2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2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2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2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2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2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2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2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2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2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2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2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2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2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2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2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2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2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2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2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2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2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2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9" name="Google Shape;3079;p2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1pPr>
            <a:lvl2pPr lvl="1"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2pPr>
            <a:lvl3pPr lvl="2"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3pPr>
            <a:lvl4pPr lvl="3"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4pPr>
            <a:lvl5pPr lvl="4"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5pPr>
            <a:lvl6pPr lvl="5"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6pPr>
            <a:lvl7pPr lvl="6"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7pPr>
            <a:lvl8pPr lvl="7"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8pPr>
            <a:lvl9pPr lvl="8"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9pPr>
          </a:lstStyle>
          <a:p/>
        </p:txBody>
      </p:sp>
      <p:sp>
        <p:nvSpPr>
          <p:cNvPr id="52" name="Google Shape;52;p13"/>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9pPr>
          </a:lstStyle>
          <a:p/>
        </p:txBody>
      </p:sp>
      <p:sp>
        <p:nvSpPr>
          <p:cNvPr id="53" name="Google Shape;53;p1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 Id="rId3" Type="http://schemas.openxmlformats.org/officeDocument/2006/relationships/image" Target="../media/image10.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 Id="rId3" Type="http://schemas.openxmlformats.org/officeDocument/2006/relationships/image" Target="../media/image10.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 Id="rId3" Type="http://schemas.openxmlformats.org/officeDocument/2006/relationships/image" Target="../media/image2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hyperlink" Target="https://www.w3schools.com/html/" TargetMode="External"/><Relationship Id="rId4" Type="http://schemas.openxmlformats.org/officeDocument/2006/relationships/hyperlink" Target="https://www.w3schools.com/css/default.asp" TargetMode="External"/><Relationship Id="rId9" Type="http://schemas.openxmlformats.org/officeDocument/2006/relationships/hyperlink" Target="https://material.angular.io/" TargetMode="External"/><Relationship Id="rId5" Type="http://schemas.openxmlformats.org/officeDocument/2006/relationships/hyperlink" Target="https://www.youtube.com/watch?v=ER9SspLe4Hg&amp;list=PLu0W_" TargetMode="External"/><Relationship Id="rId6" Type="http://schemas.openxmlformats.org/officeDocument/2006/relationships/hyperlink" Target="https://www.youtube.com/watch?v=ER9SspLe4Hg&amp;list=PLu0W_9lII9ahR1blWXxgSlL4y9iQBnLpR" TargetMode="External"/><Relationship Id="rId7" Type="http://schemas.openxmlformats.org/officeDocument/2006/relationships/hyperlink" Target="https://www.youtube.com/@codestepbystep" TargetMode="External"/><Relationship Id="rId8" Type="http://schemas.openxmlformats.org/officeDocument/2006/relationships/hyperlink" Target="https://ng-bootstrap.github.io/#/hom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3" name="Shape 3083"/>
        <p:cNvGrpSpPr/>
        <p:nvPr/>
      </p:nvGrpSpPr>
      <p:grpSpPr>
        <a:xfrm>
          <a:off x="0" y="0"/>
          <a:ext cx="0" cy="0"/>
          <a:chOff x="0" y="0"/>
          <a:chExt cx="0" cy="0"/>
        </a:xfrm>
      </p:grpSpPr>
      <p:sp>
        <p:nvSpPr>
          <p:cNvPr id="3084" name="Google Shape;3084;p23"/>
          <p:cNvSpPr txBox="1"/>
          <p:nvPr>
            <p:ph type="ctrTitle"/>
          </p:nvPr>
        </p:nvSpPr>
        <p:spPr>
          <a:xfrm>
            <a:off x="-176124" y="532304"/>
            <a:ext cx="7439508" cy="74785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6000"/>
              <a:buNone/>
            </a:pPr>
            <a:r>
              <a:rPr lang="en" sz="2800">
                <a:solidFill>
                  <a:schemeClr val="lt1"/>
                </a:solidFill>
                <a:latin typeface="Comfortaa"/>
                <a:ea typeface="Comfortaa"/>
                <a:cs typeface="Comfortaa"/>
                <a:sym typeface="Comfortaa"/>
              </a:rPr>
              <a:t>Birla Vishvakarma Mahavidyalaya</a:t>
            </a:r>
            <a:br>
              <a:rPr lang="en" sz="2800">
                <a:solidFill>
                  <a:schemeClr val="lt1"/>
                </a:solidFill>
                <a:latin typeface="Comfortaa"/>
                <a:ea typeface="Comfortaa"/>
                <a:cs typeface="Comfortaa"/>
                <a:sym typeface="Comfortaa"/>
              </a:rPr>
            </a:br>
            <a:endParaRPr sz="2800">
              <a:solidFill>
                <a:schemeClr val="lt1"/>
              </a:solidFill>
              <a:latin typeface="Comfortaa"/>
              <a:ea typeface="Comfortaa"/>
              <a:cs typeface="Comfortaa"/>
              <a:sym typeface="Comfortaa"/>
            </a:endParaRPr>
          </a:p>
        </p:txBody>
      </p:sp>
      <p:sp>
        <p:nvSpPr>
          <p:cNvPr id="3085" name="Google Shape;3085;p23"/>
          <p:cNvSpPr txBox="1"/>
          <p:nvPr/>
        </p:nvSpPr>
        <p:spPr>
          <a:xfrm>
            <a:off x="424907" y="4243345"/>
            <a:ext cx="4726784" cy="969466"/>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FFFF00"/>
                </a:solidFill>
                <a:latin typeface="Comfortaa"/>
                <a:ea typeface="Comfortaa"/>
                <a:cs typeface="Comfortaa"/>
                <a:sym typeface="Comfortaa"/>
              </a:rPr>
              <a:t>By :  </a:t>
            </a:r>
            <a:r>
              <a:rPr b="0" i="0" lang="en" sz="1600" u="none" cap="none" strike="noStrike">
                <a:solidFill>
                  <a:srgbClr val="EAFFC0"/>
                </a:solidFill>
                <a:latin typeface="Comfortaa"/>
                <a:ea typeface="Comfortaa"/>
                <a:cs typeface="Comfortaa"/>
                <a:sym typeface="Comfortaa"/>
              </a:rPr>
              <a:t>19CP048  –  Om Siddhapura     </a:t>
            </a:r>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Titillium Web Light"/>
              <a:ea typeface="Titillium Web Light"/>
              <a:cs typeface="Titillium Web Light"/>
              <a:sym typeface="Titillium Web Light"/>
            </a:endParaRPr>
          </a:p>
        </p:txBody>
      </p:sp>
      <p:sp>
        <p:nvSpPr>
          <p:cNvPr id="3086" name="Google Shape;3086;p23"/>
          <p:cNvSpPr/>
          <p:nvPr/>
        </p:nvSpPr>
        <p:spPr>
          <a:xfrm>
            <a:off x="5739056" y="1522780"/>
            <a:ext cx="2627374" cy="2639264"/>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3087" name="Google Shape;3087;p23"/>
          <p:cNvPicPr preferRelativeResize="0"/>
          <p:nvPr/>
        </p:nvPicPr>
        <p:blipFill rotWithShape="1">
          <a:blip r:embed="rId3">
            <a:alphaModFix/>
          </a:blip>
          <a:srcRect b="0" l="8964" r="9598" t="0"/>
          <a:stretch/>
        </p:blipFill>
        <p:spPr>
          <a:xfrm>
            <a:off x="6206244" y="1893588"/>
            <a:ext cx="1633212" cy="1969751"/>
          </a:xfrm>
          <a:prstGeom prst="rect">
            <a:avLst/>
          </a:prstGeom>
          <a:noFill/>
          <a:ln>
            <a:noFill/>
          </a:ln>
        </p:spPr>
      </p:pic>
      <p:sp>
        <p:nvSpPr>
          <p:cNvPr id="3088" name="Google Shape;3088;p23"/>
          <p:cNvSpPr/>
          <p:nvPr/>
        </p:nvSpPr>
        <p:spPr>
          <a:xfrm>
            <a:off x="880442" y="1280161"/>
            <a:ext cx="5080556"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3200" u="none" cap="none" strike="noStrike">
                <a:solidFill>
                  <a:schemeClr val="lt1"/>
                </a:solidFill>
                <a:latin typeface="Comfortaa"/>
                <a:ea typeface="Comfortaa"/>
                <a:cs typeface="Comfortaa"/>
                <a:sym typeface="Comfortaa"/>
              </a:rPr>
              <a:t>4CP33 (PROJECT-IDP)</a:t>
            </a:r>
            <a:endParaRPr/>
          </a:p>
        </p:txBody>
      </p:sp>
      <p:sp>
        <p:nvSpPr>
          <p:cNvPr id="3089" name="Google Shape;3089;p23"/>
          <p:cNvSpPr txBox="1"/>
          <p:nvPr/>
        </p:nvSpPr>
        <p:spPr>
          <a:xfrm>
            <a:off x="424907" y="2746606"/>
            <a:ext cx="5080555" cy="923299"/>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FFFF00"/>
                </a:solidFill>
                <a:latin typeface="Comfortaa"/>
                <a:ea typeface="Comfortaa"/>
                <a:cs typeface="Comfortaa"/>
                <a:sym typeface="Comfortaa"/>
              </a:rPr>
              <a:t>Internal Guides :  </a:t>
            </a:r>
            <a:r>
              <a:rPr b="0" i="0" lang="en" sz="1600" u="none" cap="none" strike="noStrike">
                <a:solidFill>
                  <a:srgbClr val="EAFFC0"/>
                </a:solidFill>
                <a:latin typeface="Comfortaa"/>
                <a:ea typeface="Comfortaa"/>
                <a:cs typeface="Comfortaa"/>
                <a:sym typeface="Comfortaa"/>
              </a:rPr>
              <a:t>Prof. Prashant B. Swadas, </a:t>
            </a:r>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EAFFC0"/>
                </a:solidFill>
                <a:latin typeface="Comfortaa"/>
                <a:ea typeface="Comfortaa"/>
                <a:cs typeface="Comfortaa"/>
                <a:sym typeface="Comfortaa"/>
              </a:rPr>
              <a:t>	               Dr. Narendra M. Patel</a:t>
            </a:r>
            <a:endParaRPr b="0" i="0" sz="1600" u="none" cap="none" strike="noStrike">
              <a:solidFill>
                <a:srgbClr val="000000"/>
              </a:solidFill>
              <a:latin typeface="Titillium Web Light"/>
              <a:ea typeface="Titillium Web Light"/>
              <a:cs typeface="Titillium Web Light"/>
              <a:sym typeface="Titillium Web Light"/>
            </a:endParaRPr>
          </a:p>
        </p:txBody>
      </p:sp>
      <p:sp>
        <p:nvSpPr>
          <p:cNvPr id="3090" name="Google Shape;3090;p23"/>
          <p:cNvSpPr txBox="1"/>
          <p:nvPr/>
        </p:nvSpPr>
        <p:spPr>
          <a:xfrm>
            <a:off x="424907" y="2173166"/>
            <a:ext cx="4969345" cy="92329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1600" u="none" cap="none" strike="noStrike">
                <a:solidFill>
                  <a:srgbClr val="FFFF00"/>
                </a:solidFill>
                <a:latin typeface="Comfortaa"/>
                <a:ea typeface="Comfortaa"/>
                <a:cs typeface="Comfortaa"/>
                <a:sym typeface="Comfortaa"/>
              </a:rPr>
              <a:t>Convener : </a:t>
            </a:r>
            <a:r>
              <a:rPr b="0" i="0" lang="en" sz="1600" u="none" cap="none" strike="noStrike">
                <a:solidFill>
                  <a:srgbClr val="EAFFC0"/>
                </a:solidFill>
                <a:latin typeface="Comfortaa"/>
                <a:ea typeface="Comfortaa"/>
                <a:cs typeface="Comfortaa"/>
                <a:sym typeface="Comfortaa"/>
              </a:rPr>
              <a:t>Prof.  Mohsin I. Hasan</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EAFFC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EAFFC0"/>
                </a:solidFill>
                <a:latin typeface="Comfortaa"/>
                <a:ea typeface="Comfortaa"/>
                <a:cs typeface="Comfortaa"/>
                <a:sym typeface="Comfortaa"/>
              </a:rPr>
              <a:t>	</a:t>
            </a:r>
            <a:endParaRPr b="0" i="0" sz="1600" u="none" cap="none" strike="noStrike">
              <a:solidFill>
                <a:srgbClr val="000000"/>
              </a:solidFill>
              <a:latin typeface="Titillium Web Light"/>
              <a:ea typeface="Titillium Web Light"/>
              <a:cs typeface="Titillium Web Light"/>
              <a:sym typeface="Titillium Web Light"/>
            </a:endParaRPr>
          </a:p>
        </p:txBody>
      </p:sp>
      <p:sp>
        <p:nvSpPr>
          <p:cNvPr id="3091" name="Google Shape;3091;p23"/>
          <p:cNvSpPr txBox="1"/>
          <p:nvPr/>
        </p:nvSpPr>
        <p:spPr>
          <a:xfrm>
            <a:off x="424906" y="3586355"/>
            <a:ext cx="5080555" cy="553968"/>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FFFF00"/>
                </a:solidFill>
                <a:latin typeface="Comfortaa"/>
                <a:ea typeface="Comfortaa"/>
                <a:cs typeface="Comfortaa"/>
                <a:sym typeface="Comfortaa"/>
              </a:rPr>
              <a:t>External Guide :  </a:t>
            </a:r>
            <a:r>
              <a:rPr b="0" i="0" lang="en" sz="1600" u="none" cap="none" strike="noStrike">
                <a:solidFill>
                  <a:srgbClr val="EAFFC0"/>
                </a:solidFill>
                <a:latin typeface="Comfortaa"/>
                <a:ea typeface="Comfortaa"/>
                <a:cs typeface="Comfortaa"/>
                <a:sym typeface="Comfortaa"/>
              </a:rPr>
              <a:t>Manish Lakhara(Team Lead)</a:t>
            </a:r>
            <a:endParaRPr b="0" i="0" sz="1600" u="none" cap="none" strike="noStrike">
              <a:solidFill>
                <a:srgbClr val="000000"/>
              </a:solidFill>
              <a:latin typeface="Titillium Web Light"/>
              <a:ea typeface="Titillium Web Light"/>
              <a:cs typeface="Titillium Web Light"/>
              <a:sym typeface="Titillium Web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5" name="Shape 3155"/>
        <p:cNvGrpSpPr/>
        <p:nvPr/>
      </p:nvGrpSpPr>
      <p:grpSpPr>
        <a:xfrm>
          <a:off x="0" y="0"/>
          <a:ext cx="0" cy="0"/>
          <a:chOff x="0" y="0"/>
          <a:chExt cx="0" cy="0"/>
        </a:xfrm>
      </p:grpSpPr>
      <p:sp>
        <p:nvSpPr>
          <p:cNvPr id="3156" name="Google Shape;3156;p32"/>
          <p:cNvSpPr txBox="1"/>
          <p:nvPr>
            <p:ph idx="1" type="subTitle"/>
          </p:nvPr>
        </p:nvSpPr>
        <p:spPr>
          <a:xfrm>
            <a:off x="784860" y="982981"/>
            <a:ext cx="5775960" cy="302514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None/>
            </a:pPr>
            <a:r>
              <a:rPr b="1" lang="en">
                <a:solidFill>
                  <a:srgbClr val="100B15"/>
                </a:solidFill>
              </a:rPr>
              <a:t>	</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Company Overview Training</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Technology learning</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Requirement gathering for main project</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Practice Project (todo app)</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rPr lang="en"/>
              <a:t>	</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0" name="Shape 3160"/>
        <p:cNvGrpSpPr/>
        <p:nvPr/>
      </p:nvGrpSpPr>
      <p:grpSpPr>
        <a:xfrm>
          <a:off x="0" y="0"/>
          <a:ext cx="0" cy="0"/>
          <a:chOff x="0" y="0"/>
          <a:chExt cx="0" cy="0"/>
        </a:xfrm>
      </p:grpSpPr>
      <p:sp>
        <p:nvSpPr>
          <p:cNvPr id="3161" name="Google Shape;3161;p33"/>
          <p:cNvSpPr txBox="1"/>
          <p:nvPr>
            <p:ph type="title"/>
          </p:nvPr>
        </p:nvSpPr>
        <p:spPr>
          <a:xfrm>
            <a:off x="1191450" y="2143050"/>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br>
              <a:rPr lang="en" sz="4800">
                <a:solidFill>
                  <a:schemeClr val="dk2"/>
                </a:solidFill>
                <a:latin typeface="Geo"/>
                <a:ea typeface="Geo"/>
                <a:cs typeface="Geo"/>
                <a:sym typeface="Geo"/>
              </a:rPr>
            </a:br>
            <a:r>
              <a:rPr lang="en" sz="4800">
                <a:solidFill>
                  <a:schemeClr val="dk2"/>
                </a:solidFill>
                <a:latin typeface="Geo"/>
                <a:ea typeface="Geo"/>
                <a:cs typeface="Geo"/>
                <a:sym typeface="Geo"/>
              </a:rPr>
              <a:t>Technologies learned</a:t>
            </a:r>
            <a:endParaRPr sz="4800">
              <a:solidFill>
                <a:schemeClr val="dk2"/>
              </a:solidFill>
            </a:endParaRPr>
          </a:p>
        </p:txBody>
      </p:sp>
      <p:sp>
        <p:nvSpPr>
          <p:cNvPr id="3162" name="Google Shape;3162;p3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6" name="Shape 3166"/>
        <p:cNvGrpSpPr/>
        <p:nvPr/>
      </p:nvGrpSpPr>
      <p:grpSpPr>
        <a:xfrm>
          <a:off x="0" y="0"/>
          <a:ext cx="0" cy="0"/>
          <a:chOff x="0" y="0"/>
          <a:chExt cx="0" cy="0"/>
        </a:xfrm>
      </p:grpSpPr>
      <p:sp>
        <p:nvSpPr>
          <p:cNvPr id="3167" name="Google Shape;3167;p3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descr="Html 5 icon in Color Style" id="3168" name="Google Shape;3168;p34"/>
          <p:cNvPicPr preferRelativeResize="0"/>
          <p:nvPr/>
        </p:nvPicPr>
        <p:blipFill rotWithShape="1">
          <a:blip r:embed="rId3">
            <a:alphaModFix/>
          </a:blip>
          <a:srcRect b="0" l="0" r="0" t="0"/>
          <a:stretch/>
        </p:blipFill>
        <p:spPr>
          <a:xfrm>
            <a:off x="640231" y="1102353"/>
            <a:ext cx="1306286" cy="1306286"/>
          </a:xfrm>
          <a:prstGeom prst="rect">
            <a:avLst/>
          </a:prstGeom>
          <a:noFill/>
          <a:ln>
            <a:noFill/>
          </a:ln>
        </p:spPr>
      </p:pic>
      <p:pic>
        <p:nvPicPr>
          <p:cNvPr descr="Logo CSS 3 – Logos PNG" id="3169" name="Google Shape;3169;p34"/>
          <p:cNvPicPr preferRelativeResize="0"/>
          <p:nvPr/>
        </p:nvPicPr>
        <p:blipFill rotWithShape="1">
          <a:blip r:embed="rId4">
            <a:alphaModFix/>
          </a:blip>
          <a:srcRect b="0" l="0" r="0" t="0"/>
          <a:stretch/>
        </p:blipFill>
        <p:spPr>
          <a:xfrm>
            <a:off x="2433338" y="3110496"/>
            <a:ext cx="1306286" cy="1306286"/>
          </a:xfrm>
          <a:prstGeom prst="rect">
            <a:avLst/>
          </a:prstGeom>
          <a:noFill/>
          <a:ln>
            <a:noFill/>
          </a:ln>
        </p:spPr>
      </p:pic>
      <p:pic>
        <p:nvPicPr>
          <p:cNvPr descr="Logo JavaScript – Logos PNG" id="3170" name="Google Shape;3170;p34"/>
          <p:cNvPicPr preferRelativeResize="0"/>
          <p:nvPr/>
        </p:nvPicPr>
        <p:blipFill rotWithShape="1">
          <a:blip r:embed="rId5">
            <a:alphaModFix/>
          </a:blip>
          <a:srcRect b="0" l="0" r="0" t="0"/>
          <a:stretch/>
        </p:blipFill>
        <p:spPr>
          <a:xfrm>
            <a:off x="4210783" y="1102353"/>
            <a:ext cx="1306286" cy="1306286"/>
          </a:xfrm>
          <a:prstGeom prst="rect">
            <a:avLst/>
          </a:prstGeom>
          <a:noFill/>
          <a:ln>
            <a:noFill/>
          </a:ln>
        </p:spPr>
      </p:pic>
      <p:pic>
        <p:nvPicPr>
          <p:cNvPr id="3171" name="Google Shape;3171;p34"/>
          <p:cNvPicPr preferRelativeResize="0"/>
          <p:nvPr/>
        </p:nvPicPr>
        <p:blipFill rotWithShape="1">
          <a:blip r:embed="rId6">
            <a:alphaModFix/>
          </a:blip>
          <a:srcRect b="0" l="0" r="0" t="0"/>
          <a:stretch/>
        </p:blipFill>
        <p:spPr>
          <a:xfrm>
            <a:off x="6158168" y="3110496"/>
            <a:ext cx="1306286" cy="1306286"/>
          </a:xfrm>
          <a:prstGeom prst="rect">
            <a:avLst/>
          </a:prstGeom>
          <a:noFill/>
          <a:ln>
            <a:noFill/>
          </a:ln>
        </p:spPr>
      </p:pic>
      <p:sp>
        <p:nvSpPr>
          <p:cNvPr id="3172" name="Google Shape;3172;p34"/>
          <p:cNvSpPr txBox="1"/>
          <p:nvPr/>
        </p:nvSpPr>
        <p:spPr>
          <a:xfrm>
            <a:off x="831509" y="2408639"/>
            <a:ext cx="92373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HTML</a:t>
            </a:r>
            <a:endParaRPr b="0" i="0" sz="1400" u="none" cap="none" strike="noStrike">
              <a:solidFill>
                <a:srgbClr val="000000"/>
              </a:solidFill>
              <a:latin typeface="Arial"/>
              <a:ea typeface="Arial"/>
              <a:cs typeface="Arial"/>
              <a:sym typeface="Arial"/>
            </a:endParaRPr>
          </a:p>
        </p:txBody>
      </p:sp>
      <p:sp>
        <p:nvSpPr>
          <p:cNvPr id="3173" name="Google Shape;3173;p34"/>
          <p:cNvSpPr txBox="1"/>
          <p:nvPr/>
        </p:nvSpPr>
        <p:spPr>
          <a:xfrm>
            <a:off x="2624616" y="4416782"/>
            <a:ext cx="92373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CSS</a:t>
            </a:r>
            <a:endParaRPr b="0" i="0" sz="1400" u="none" cap="none" strike="noStrike">
              <a:solidFill>
                <a:srgbClr val="000000"/>
              </a:solidFill>
              <a:latin typeface="Arial"/>
              <a:ea typeface="Arial"/>
              <a:cs typeface="Arial"/>
              <a:sym typeface="Arial"/>
            </a:endParaRPr>
          </a:p>
        </p:txBody>
      </p:sp>
      <p:sp>
        <p:nvSpPr>
          <p:cNvPr id="3174" name="Google Shape;3174;p34"/>
          <p:cNvSpPr txBox="1"/>
          <p:nvPr/>
        </p:nvSpPr>
        <p:spPr>
          <a:xfrm>
            <a:off x="4210783" y="2435585"/>
            <a:ext cx="130628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Java script</a:t>
            </a:r>
            <a:endParaRPr b="0" i="0" sz="1400" u="none" cap="none" strike="noStrike">
              <a:solidFill>
                <a:srgbClr val="000000"/>
              </a:solidFill>
              <a:latin typeface="Arial"/>
              <a:ea typeface="Arial"/>
              <a:cs typeface="Arial"/>
              <a:sym typeface="Arial"/>
            </a:endParaRPr>
          </a:p>
        </p:txBody>
      </p:sp>
      <p:sp>
        <p:nvSpPr>
          <p:cNvPr id="3175" name="Google Shape;3175;p34"/>
          <p:cNvSpPr txBox="1"/>
          <p:nvPr/>
        </p:nvSpPr>
        <p:spPr>
          <a:xfrm>
            <a:off x="6253807" y="4416782"/>
            <a:ext cx="1115008"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Angular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9" name="Shape 3179"/>
        <p:cNvGrpSpPr/>
        <p:nvPr/>
      </p:nvGrpSpPr>
      <p:grpSpPr>
        <a:xfrm>
          <a:off x="0" y="0"/>
          <a:ext cx="0" cy="0"/>
          <a:chOff x="0" y="0"/>
          <a:chExt cx="0" cy="0"/>
        </a:xfrm>
      </p:grpSpPr>
      <p:sp>
        <p:nvSpPr>
          <p:cNvPr id="3180" name="Google Shape;3180;p35"/>
          <p:cNvSpPr txBox="1"/>
          <p:nvPr>
            <p:ph type="title"/>
          </p:nvPr>
        </p:nvSpPr>
        <p:spPr>
          <a:xfrm>
            <a:off x="1030189" y="2759560"/>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2"/>
                </a:solidFill>
                <a:latin typeface="Geo"/>
                <a:ea typeface="Geo"/>
                <a:cs typeface="Geo"/>
                <a:sym typeface="Geo"/>
              </a:rPr>
              <a:t>Requirements</a:t>
            </a:r>
            <a:br>
              <a:rPr lang="en" sz="4800">
                <a:solidFill>
                  <a:schemeClr val="dk2"/>
                </a:solidFill>
                <a:latin typeface="Geo"/>
                <a:ea typeface="Geo"/>
                <a:cs typeface="Geo"/>
                <a:sym typeface="Geo"/>
              </a:rPr>
            </a:br>
            <a:endParaRPr sz="4800">
              <a:solidFill>
                <a:schemeClr val="dk2"/>
              </a:solidFill>
            </a:endParaRPr>
          </a:p>
        </p:txBody>
      </p:sp>
      <p:sp>
        <p:nvSpPr>
          <p:cNvPr id="3181" name="Google Shape;3181;p3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5" name="Shape 3185"/>
        <p:cNvGrpSpPr/>
        <p:nvPr/>
      </p:nvGrpSpPr>
      <p:grpSpPr>
        <a:xfrm>
          <a:off x="0" y="0"/>
          <a:ext cx="0" cy="0"/>
          <a:chOff x="0" y="0"/>
          <a:chExt cx="0" cy="0"/>
        </a:xfrm>
      </p:grpSpPr>
      <p:sp>
        <p:nvSpPr>
          <p:cNvPr id="3186" name="Google Shape;3186;p36"/>
          <p:cNvSpPr txBox="1"/>
          <p:nvPr>
            <p:ph idx="1" type="subTitle"/>
          </p:nvPr>
        </p:nvSpPr>
        <p:spPr>
          <a:xfrm>
            <a:off x="845820" y="689670"/>
            <a:ext cx="5448300" cy="430905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accent2"/>
              </a:buClr>
              <a:buSzPts val="2400"/>
              <a:buNone/>
            </a:pPr>
            <a:r>
              <a:rPr b="1" lang="en">
                <a:solidFill>
                  <a:srgbClr val="100B15"/>
                </a:solidFill>
              </a:rPr>
              <a:t>	Functional Requirements</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User can create or update patient data.</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User can view patient data like demographics, vitals, allergies, etc.</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Soft delete patient data.</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Create and Update patient contacts</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rPr b="1" lang="en">
                <a:solidFill>
                  <a:srgbClr val="100B15"/>
                </a:solidFill>
              </a:rPr>
              <a:t>	Nonfunctional Requirements</a:t>
            </a:r>
            <a:endParaRPr/>
          </a:p>
          <a:p>
            <a:pPr indent="-381000" lvl="0" marL="457200" rtl="0" algn="l">
              <a:lnSpc>
                <a:spcPct val="100000"/>
              </a:lnSpc>
              <a:spcBef>
                <a:spcPts val="0"/>
              </a:spcBef>
              <a:spcAft>
                <a:spcPts val="0"/>
              </a:spcAft>
              <a:buSzPts val="2400"/>
              <a:buFont typeface="Arial"/>
              <a:buChar char="•"/>
            </a:pPr>
            <a:r>
              <a:rPr lang="en" sz="1800">
                <a:solidFill>
                  <a:srgbClr val="100B15"/>
                </a:solidFill>
                <a:latin typeface="Comfortaa"/>
                <a:ea typeface="Comfortaa"/>
                <a:cs typeface="Comfortaa"/>
                <a:sym typeface="Comfortaa"/>
              </a:rPr>
              <a:t>Our web application is supported by all web browsers.</a:t>
            </a:r>
            <a:endParaRPr/>
          </a:p>
          <a:p>
            <a:pPr indent="-381000" lvl="0" marL="457200" rtl="0" algn="l">
              <a:lnSpc>
                <a:spcPct val="100000"/>
              </a:lnSpc>
              <a:spcBef>
                <a:spcPts val="0"/>
              </a:spcBef>
              <a:spcAft>
                <a:spcPts val="0"/>
              </a:spcAft>
              <a:buSzPts val="2400"/>
              <a:buFont typeface="Arial"/>
              <a:buChar char="•"/>
            </a:pPr>
            <a:r>
              <a:rPr lang="en" sz="1800">
                <a:solidFill>
                  <a:srgbClr val="100B15"/>
                </a:solidFill>
                <a:latin typeface="Comfortaa"/>
                <a:ea typeface="Comfortaa"/>
                <a:cs typeface="Comfortaa"/>
                <a:sym typeface="Comfortaa"/>
              </a:rPr>
              <a:t>Our web application is following all rules and regulation of HIPAA act.</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rPr lang="en"/>
              <a:t>	</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0" name="Shape 3190"/>
        <p:cNvGrpSpPr/>
        <p:nvPr/>
      </p:nvGrpSpPr>
      <p:grpSpPr>
        <a:xfrm>
          <a:off x="0" y="0"/>
          <a:ext cx="0" cy="0"/>
          <a:chOff x="0" y="0"/>
          <a:chExt cx="0" cy="0"/>
        </a:xfrm>
      </p:grpSpPr>
      <p:sp>
        <p:nvSpPr>
          <p:cNvPr id="3191" name="Google Shape;3191;p37"/>
          <p:cNvSpPr txBox="1"/>
          <p:nvPr>
            <p:ph type="ctrTitle"/>
          </p:nvPr>
        </p:nvSpPr>
        <p:spPr>
          <a:xfrm>
            <a:off x="1046497" y="502920"/>
            <a:ext cx="4889483" cy="79243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Usecase Diagram</a:t>
            </a:r>
            <a:endParaRPr/>
          </a:p>
        </p:txBody>
      </p:sp>
      <p:pic>
        <p:nvPicPr>
          <p:cNvPr id="3192" name="Google Shape;3192;p37"/>
          <p:cNvPicPr preferRelativeResize="0"/>
          <p:nvPr/>
        </p:nvPicPr>
        <p:blipFill rotWithShape="1">
          <a:blip r:embed="rId3">
            <a:alphaModFix/>
          </a:blip>
          <a:srcRect b="0" l="0" r="0" t="0"/>
          <a:stretch/>
        </p:blipFill>
        <p:spPr>
          <a:xfrm>
            <a:off x="890617" y="1424889"/>
            <a:ext cx="5045363" cy="33201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6" name="Shape 3196"/>
        <p:cNvGrpSpPr/>
        <p:nvPr/>
      </p:nvGrpSpPr>
      <p:grpSpPr>
        <a:xfrm>
          <a:off x="0" y="0"/>
          <a:ext cx="0" cy="0"/>
          <a:chOff x="0" y="0"/>
          <a:chExt cx="0" cy="0"/>
        </a:xfrm>
      </p:grpSpPr>
      <p:sp>
        <p:nvSpPr>
          <p:cNvPr id="3197" name="Google Shape;3197;p38"/>
          <p:cNvSpPr txBox="1"/>
          <p:nvPr>
            <p:ph type="title"/>
          </p:nvPr>
        </p:nvSpPr>
        <p:spPr>
          <a:xfrm>
            <a:off x="1030189" y="2759560"/>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2"/>
                </a:solidFill>
                <a:latin typeface="Geo"/>
                <a:ea typeface="Geo"/>
                <a:cs typeface="Geo"/>
                <a:sym typeface="Geo"/>
              </a:rPr>
              <a:t>Practice Project todoApp</a:t>
            </a:r>
            <a:br>
              <a:rPr lang="en" sz="4800">
                <a:solidFill>
                  <a:schemeClr val="dk2"/>
                </a:solidFill>
                <a:latin typeface="Geo"/>
                <a:ea typeface="Geo"/>
                <a:cs typeface="Geo"/>
                <a:sym typeface="Geo"/>
              </a:rPr>
            </a:br>
            <a:endParaRPr sz="4800">
              <a:solidFill>
                <a:schemeClr val="dk2"/>
              </a:solidFill>
            </a:endParaRPr>
          </a:p>
        </p:txBody>
      </p:sp>
      <p:sp>
        <p:nvSpPr>
          <p:cNvPr id="3198" name="Google Shape;3198;p3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2" name="Shape 3202"/>
        <p:cNvGrpSpPr/>
        <p:nvPr/>
      </p:nvGrpSpPr>
      <p:grpSpPr>
        <a:xfrm>
          <a:off x="0" y="0"/>
          <a:ext cx="0" cy="0"/>
          <a:chOff x="0" y="0"/>
          <a:chExt cx="0" cy="0"/>
        </a:xfrm>
      </p:grpSpPr>
      <p:sp>
        <p:nvSpPr>
          <p:cNvPr id="3203" name="Google Shape;3203;p3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04" name="Google Shape;3204;p39"/>
          <p:cNvPicPr preferRelativeResize="0"/>
          <p:nvPr/>
        </p:nvPicPr>
        <p:blipFill rotWithShape="1">
          <a:blip r:embed="rId3">
            <a:alphaModFix/>
          </a:blip>
          <a:srcRect b="4909" l="0" r="0" t="3636"/>
          <a:stretch/>
        </p:blipFill>
        <p:spPr>
          <a:xfrm>
            <a:off x="567069" y="567070"/>
            <a:ext cx="6930853" cy="3565452"/>
          </a:xfrm>
          <a:prstGeom prst="rect">
            <a:avLst/>
          </a:prstGeom>
          <a:noFill/>
          <a:ln>
            <a:noFill/>
          </a:ln>
        </p:spPr>
      </p:pic>
      <p:sp>
        <p:nvSpPr>
          <p:cNvPr id="3205" name="Google Shape;3205;p39"/>
          <p:cNvSpPr txBox="1"/>
          <p:nvPr/>
        </p:nvSpPr>
        <p:spPr>
          <a:xfrm>
            <a:off x="3648270" y="4320091"/>
            <a:ext cx="92373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Sign 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9" name="Shape 3209"/>
        <p:cNvGrpSpPr/>
        <p:nvPr/>
      </p:nvGrpSpPr>
      <p:grpSpPr>
        <a:xfrm>
          <a:off x="0" y="0"/>
          <a:ext cx="0" cy="0"/>
          <a:chOff x="0" y="0"/>
          <a:chExt cx="0" cy="0"/>
        </a:xfrm>
      </p:grpSpPr>
      <p:sp>
        <p:nvSpPr>
          <p:cNvPr id="3210" name="Google Shape;3210;p4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11" name="Google Shape;3211;p40"/>
          <p:cNvPicPr preferRelativeResize="0"/>
          <p:nvPr/>
        </p:nvPicPr>
        <p:blipFill rotWithShape="1">
          <a:blip r:embed="rId3">
            <a:alphaModFix/>
          </a:blip>
          <a:srcRect b="4954" l="0" r="0" t="3854"/>
          <a:stretch/>
        </p:blipFill>
        <p:spPr>
          <a:xfrm>
            <a:off x="512640" y="687572"/>
            <a:ext cx="6867846" cy="3522921"/>
          </a:xfrm>
          <a:prstGeom prst="rect">
            <a:avLst/>
          </a:prstGeom>
          <a:noFill/>
          <a:ln>
            <a:noFill/>
          </a:ln>
        </p:spPr>
      </p:pic>
      <p:sp>
        <p:nvSpPr>
          <p:cNvPr id="3212" name="Google Shape;3212;p40"/>
          <p:cNvSpPr txBox="1"/>
          <p:nvPr/>
        </p:nvSpPr>
        <p:spPr>
          <a:xfrm>
            <a:off x="3243423" y="4455928"/>
            <a:ext cx="140627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Add Task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6" name="Shape 3216"/>
        <p:cNvGrpSpPr/>
        <p:nvPr/>
      </p:nvGrpSpPr>
      <p:grpSpPr>
        <a:xfrm>
          <a:off x="0" y="0"/>
          <a:ext cx="0" cy="0"/>
          <a:chOff x="0" y="0"/>
          <a:chExt cx="0" cy="0"/>
        </a:xfrm>
      </p:grpSpPr>
      <p:sp>
        <p:nvSpPr>
          <p:cNvPr id="3217" name="Google Shape;3217;p4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18" name="Google Shape;3218;p41"/>
          <p:cNvPicPr preferRelativeResize="0"/>
          <p:nvPr/>
        </p:nvPicPr>
        <p:blipFill rotWithShape="1">
          <a:blip r:embed="rId3">
            <a:alphaModFix/>
          </a:blip>
          <a:srcRect b="4601" l="0" r="-3023" t="4986"/>
          <a:stretch/>
        </p:blipFill>
        <p:spPr>
          <a:xfrm>
            <a:off x="924383" y="850605"/>
            <a:ext cx="6716881" cy="3579628"/>
          </a:xfrm>
          <a:prstGeom prst="rect">
            <a:avLst/>
          </a:prstGeom>
          <a:noFill/>
          <a:ln>
            <a:noFill/>
          </a:ln>
        </p:spPr>
      </p:pic>
      <p:sp>
        <p:nvSpPr>
          <p:cNvPr id="3219" name="Google Shape;3219;p41"/>
          <p:cNvSpPr txBox="1"/>
          <p:nvPr/>
        </p:nvSpPr>
        <p:spPr>
          <a:xfrm>
            <a:off x="3227740" y="4520146"/>
            <a:ext cx="211016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Delete Task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5" name="Shape 3095"/>
        <p:cNvGrpSpPr/>
        <p:nvPr/>
      </p:nvGrpSpPr>
      <p:grpSpPr>
        <a:xfrm>
          <a:off x="0" y="0"/>
          <a:ext cx="0" cy="0"/>
          <a:chOff x="0" y="0"/>
          <a:chExt cx="0" cy="0"/>
        </a:xfrm>
      </p:grpSpPr>
      <p:sp>
        <p:nvSpPr>
          <p:cNvPr id="3096" name="Google Shape;3096;p24"/>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p>
            <a:pPr indent="0" lvl="0" marL="1371600" rtl="0" algn="l">
              <a:lnSpc>
                <a:spcPct val="100000"/>
              </a:lnSpc>
              <a:spcBef>
                <a:spcPts val="0"/>
              </a:spcBef>
              <a:spcAft>
                <a:spcPts val="0"/>
              </a:spcAft>
              <a:buSzPts val="3600"/>
              <a:buNone/>
            </a:pPr>
            <a:r>
              <a:rPr lang="en" sz="3500"/>
              <a:t> </a:t>
            </a:r>
            <a:endParaRPr sz="3500"/>
          </a:p>
        </p:txBody>
      </p:sp>
      <p:sp>
        <p:nvSpPr>
          <p:cNvPr id="3097" name="Google Shape;3097;p24"/>
          <p:cNvSpPr txBox="1"/>
          <p:nvPr>
            <p:ph idx="4294967295" type="subTitle"/>
          </p:nvPr>
        </p:nvSpPr>
        <p:spPr>
          <a:xfrm>
            <a:off x="698770" y="1925434"/>
            <a:ext cx="6896100" cy="1292631"/>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accent1"/>
              </a:buClr>
              <a:buSzPts val="2400"/>
              <a:buFont typeface="Titillium Web Light"/>
              <a:buNone/>
            </a:pPr>
            <a:r>
              <a:rPr b="0" i="0" lang="en" sz="7200" u="none" cap="none" strike="noStrike">
                <a:solidFill>
                  <a:srgbClr val="073763"/>
                </a:solidFill>
                <a:latin typeface="Geo"/>
                <a:ea typeface="Geo"/>
                <a:cs typeface="Geo"/>
                <a:sym typeface="Geo"/>
              </a:rPr>
              <a:t> </a:t>
            </a:r>
            <a:r>
              <a:rPr b="0" i="0" lang="en" sz="5400" u="none" cap="none" strike="noStrike">
                <a:solidFill>
                  <a:srgbClr val="073763"/>
                </a:solidFill>
                <a:latin typeface="Geo"/>
                <a:ea typeface="Geo"/>
                <a:cs typeface="Geo"/>
                <a:sym typeface="Geo"/>
              </a:rPr>
              <a:t>WebIMS</a:t>
            </a:r>
            <a:endParaRPr b="0" i="0" sz="7200" u="none" cap="none" strike="noStrike">
              <a:solidFill>
                <a:srgbClr val="073763"/>
              </a:solidFill>
              <a:latin typeface="Geo"/>
              <a:ea typeface="Geo"/>
              <a:cs typeface="Geo"/>
              <a:sym typeface="Geo"/>
            </a:endParaRPr>
          </a:p>
        </p:txBody>
      </p:sp>
      <p:pic>
        <p:nvPicPr>
          <p:cNvPr descr="EMR Software Company | Medical Software Company | Meditab" id="3098" name="Google Shape;3098;p24"/>
          <p:cNvPicPr preferRelativeResize="0"/>
          <p:nvPr/>
        </p:nvPicPr>
        <p:blipFill rotWithShape="1">
          <a:blip r:embed="rId3">
            <a:alphaModFix/>
          </a:blip>
          <a:srcRect b="0" l="0" r="0" t="0"/>
          <a:stretch/>
        </p:blipFill>
        <p:spPr>
          <a:xfrm>
            <a:off x="2183464" y="739375"/>
            <a:ext cx="3926713" cy="76336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3" name="Shape 3223"/>
        <p:cNvGrpSpPr/>
        <p:nvPr/>
      </p:nvGrpSpPr>
      <p:grpSpPr>
        <a:xfrm>
          <a:off x="0" y="0"/>
          <a:ext cx="0" cy="0"/>
          <a:chOff x="0" y="0"/>
          <a:chExt cx="0" cy="0"/>
        </a:xfrm>
      </p:grpSpPr>
      <p:sp>
        <p:nvSpPr>
          <p:cNvPr id="3224" name="Google Shape;3224;p4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25" name="Google Shape;3225;p42"/>
          <p:cNvPicPr preferRelativeResize="0"/>
          <p:nvPr/>
        </p:nvPicPr>
        <p:blipFill rotWithShape="1">
          <a:blip r:embed="rId3">
            <a:alphaModFix/>
          </a:blip>
          <a:srcRect b="4623" l="0" r="0" t="4514"/>
          <a:stretch/>
        </p:blipFill>
        <p:spPr>
          <a:xfrm>
            <a:off x="640231" y="737191"/>
            <a:ext cx="7032708" cy="3664688"/>
          </a:xfrm>
          <a:prstGeom prst="rect">
            <a:avLst/>
          </a:prstGeom>
          <a:noFill/>
          <a:ln>
            <a:noFill/>
          </a:ln>
        </p:spPr>
      </p:pic>
      <p:sp>
        <p:nvSpPr>
          <p:cNvPr id="3226" name="Google Shape;3226;p42"/>
          <p:cNvSpPr txBox="1"/>
          <p:nvPr/>
        </p:nvSpPr>
        <p:spPr>
          <a:xfrm>
            <a:off x="2948856" y="4627299"/>
            <a:ext cx="241545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4F81BD"/>
                </a:solidFill>
                <a:latin typeface="Calibri"/>
                <a:ea typeface="Calibri"/>
                <a:cs typeface="Calibri"/>
                <a:sym typeface="Calibri"/>
              </a:rPr>
              <a:t>Filter to Tasks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0" name="Shape 3230"/>
        <p:cNvGrpSpPr/>
        <p:nvPr/>
      </p:nvGrpSpPr>
      <p:grpSpPr>
        <a:xfrm>
          <a:off x="0" y="0"/>
          <a:ext cx="0" cy="0"/>
          <a:chOff x="0" y="0"/>
          <a:chExt cx="0" cy="0"/>
        </a:xfrm>
      </p:grpSpPr>
      <p:sp>
        <p:nvSpPr>
          <p:cNvPr id="3231" name="Google Shape;3231;p43"/>
          <p:cNvSpPr txBox="1"/>
          <p:nvPr>
            <p:ph type="title"/>
          </p:nvPr>
        </p:nvSpPr>
        <p:spPr>
          <a:xfrm>
            <a:off x="3783600" y="2158950"/>
            <a:ext cx="1576800" cy="82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latin typeface="Geo"/>
                <a:ea typeface="Geo"/>
                <a:cs typeface="Geo"/>
                <a:sym typeface="Geo"/>
              </a:rPr>
              <a:t>Mid 2</a:t>
            </a:r>
            <a:endParaRPr sz="4800">
              <a:latin typeface="Geo"/>
              <a:ea typeface="Geo"/>
              <a:cs typeface="Geo"/>
              <a:sym typeface="Geo"/>
            </a:endParaRPr>
          </a:p>
        </p:txBody>
      </p:sp>
      <p:sp>
        <p:nvSpPr>
          <p:cNvPr id="3232" name="Google Shape;3232;p4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6" name="Shape 3236"/>
        <p:cNvGrpSpPr/>
        <p:nvPr/>
      </p:nvGrpSpPr>
      <p:grpSpPr>
        <a:xfrm>
          <a:off x="0" y="0"/>
          <a:ext cx="0" cy="0"/>
          <a:chOff x="0" y="0"/>
          <a:chExt cx="0" cy="0"/>
        </a:xfrm>
      </p:grpSpPr>
      <p:sp>
        <p:nvSpPr>
          <p:cNvPr id="3237" name="Google Shape;3237;p44"/>
          <p:cNvSpPr txBox="1"/>
          <p:nvPr>
            <p:ph type="title"/>
          </p:nvPr>
        </p:nvSpPr>
        <p:spPr>
          <a:xfrm>
            <a:off x="2969250" y="2158950"/>
            <a:ext cx="3205500" cy="82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latin typeface="Geo"/>
                <a:ea typeface="Geo"/>
                <a:cs typeface="Geo"/>
                <a:sym typeface="Geo"/>
              </a:rPr>
              <a:t>Front-End</a:t>
            </a:r>
            <a:endParaRPr sz="4800">
              <a:latin typeface="Geo"/>
              <a:ea typeface="Geo"/>
              <a:cs typeface="Geo"/>
              <a:sym typeface="Geo"/>
            </a:endParaRPr>
          </a:p>
        </p:txBody>
      </p:sp>
      <p:sp>
        <p:nvSpPr>
          <p:cNvPr id="3238" name="Google Shape;3238;p4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2" name="Shape 3242"/>
        <p:cNvGrpSpPr/>
        <p:nvPr/>
      </p:nvGrpSpPr>
      <p:grpSpPr>
        <a:xfrm>
          <a:off x="0" y="0"/>
          <a:ext cx="0" cy="0"/>
          <a:chOff x="0" y="0"/>
          <a:chExt cx="0" cy="0"/>
        </a:xfrm>
      </p:grpSpPr>
      <p:sp>
        <p:nvSpPr>
          <p:cNvPr id="3243" name="Google Shape;3243;p4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44" name="Google Shape;3244;p45"/>
          <p:cNvPicPr preferRelativeResize="0"/>
          <p:nvPr/>
        </p:nvPicPr>
        <p:blipFill rotWithShape="1">
          <a:blip r:embed="rId3">
            <a:alphaModFix/>
          </a:blip>
          <a:srcRect b="4624" l="0" r="0" t="4515"/>
          <a:stretch/>
        </p:blipFill>
        <p:spPr>
          <a:xfrm>
            <a:off x="640231" y="737191"/>
            <a:ext cx="7032710" cy="3664688"/>
          </a:xfrm>
          <a:prstGeom prst="rect">
            <a:avLst/>
          </a:prstGeom>
          <a:noFill/>
          <a:ln>
            <a:noFill/>
          </a:ln>
        </p:spPr>
      </p:pic>
      <p:sp>
        <p:nvSpPr>
          <p:cNvPr id="3245" name="Google Shape;3245;p45"/>
          <p:cNvSpPr txBox="1"/>
          <p:nvPr/>
        </p:nvSpPr>
        <p:spPr>
          <a:xfrm>
            <a:off x="2948856" y="4627299"/>
            <a:ext cx="2415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Demographics Page</a:t>
            </a:r>
            <a:endParaRPr b="0" i="0" sz="1400" u="none" cap="none" strike="noStrike">
              <a:solidFill>
                <a:srgbClr val="000000"/>
              </a:solidFill>
              <a:latin typeface="Arial"/>
              <a:ea typeface="Arial"/>
              <a:cs typeface="Arial"/>
              <a:sym typeface="Arial"/>
            </a:endParaRPr>
          </a:p>
        </p:txBody>
      </p:sp>
      <p:pic>
        <p:nvPicPr>
          <p:cNvPr id="3246" name="Google Shape;3246;p45"/>
          <p:cNvPicPr preferRelativeResize="0"/>
          <p:nvPr/>
        </p:nvPicPr>
        <p:blipFill>
          <a:blip r:embed="rId4">
            <a:alphaModFix/>
          </a:blip>
          <a:stretch>
            <a:fillRect/>
          </a:stretch>
        </p:blipFill>
        <p:spPr>
          <a:xfrm>
            <a:off x="332800" y="621975"/>
            <a:ext cx="7862424" cy="38083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0" name="Shape 3250"/>
        <p:cNvGrpSpPr/>
        <p:nvPr/>
      </p:nvGrpSpPr>
      <p:grpSpPr>
        <a:xfrm>
          <a:off x="0" y="0"/>
          <a:ext cx="0" cy="0"/>
          <a:chOff x="0" y="0"/>
          <a:chExt cx="0" cy="0"/>
        </a:xfrm>
      </p:grpSpPr>
      <p:sp>
        <p:nvSpPr>
          <p:cNvPr id="3251" name="Google Shape;3251;p4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52" name="Google Shape;3252;p46"/>
          <p:cNvPicPr preferRelativeResize="0"/>
          <p:nvPr/>
        </p:nvPicPr>
        <p:blipFill>
          <a:blip r:embed="rId3">
            <a:alphaModFix/>
          </a:blip>
          <a:stretch>
            <a:fillRect/>
          </a:stretch>
        </p:blipFill>
        <p:spPr>
          <a:xfrm>
            <a:off x="492775" y="877325"/>
            <a:ext cx="7426702" cy="36126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6" name="Shape 3256"/>
        <p:cNvGrpSpPr/>
        <p:nvPr/>
      </p:nvGrpSpPr>
      <p:grpSpPr>
        <a:xfrm>
          <a:off x="0" y="0"/>
          <a:ext cx="0" cy="0"/>
          <a:chOff x="0" y="0"/>
          <a:chExt cx="0" cy="0"/>
        </a:xfrm>
      </p:grpSpPr>
      <p:sp>
        <p:nvSpPr>
          <p:cNvPr id="3257" name="Google Shape;3257;p47"/>
          <p:cNvSpPr txBox="1"/>
          <p:nvPr>
            <p:ph type="title"/>
          </p:nvPr>
        </p:nvSpPr>
        <p:spPr>
          <a:xfrm>
            <a:off x="2969250" y="2158950"/>
            <a:ext cx="3205500" cy="82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latin typeface="Geo"/>
                <a:ea typeface="Geo"/>
                <a:cs typeface="Geo"/>
                <a:sym typeface="Geo"/>
              </a:rPr>
              <a:t>Back-</a:t>
            </a:r>
            <a:r>
              <a:rPr lang="en" sz="4800">
                <a:latin typeface="Geo"/>
                <a:ea typeface="Geo"/>
                <a:cs typeface="Geo"/>
                <a:sym typeface="Geo"/>
              </a:rPr>
              <a:t>End</a:t>
            </a:r>
            <a:endParaRPr sz="4800">
              <a:latin typeface="Geo"/>
              <a:ea typeface="Geo"/>
              <a:cs typeface="Geo"/>
              <a:sym typeface="Geo"/>
            </a:endParaRPr>
          </a:p>
        </p:txBody>
      </p:sp>
      <p:sp>
        <p:nvSpPr>
          <p:cNvPr id="3258" name="Google Shape;3258;p4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2" name="Shape 3262"/>
        <p:cNvGrpSpPr/>
        <p:nvPr/>
      </p:nvGrpSpPr>
      <p:grpSpPr>
        <a:xfrm>
          <a:off x="0" y="0"/>
          <a:ext cx="0" cy="0"/>
          <a:chOff x="0" y="0"/>
          <a:chExt cx="0" cy="0"/>
        </a:xfrm>
      </p:grpSpPr>
      <p:sp>
        <p:nvSpPr>
          <p:cNvPr id="3263" name="Google Shape;3263;p48"/>
          <p:cNvSpPr txBox="1"/>
          <p:nvPr>
            <p:ph type="title"/>
          </p:nvPr>
        </p:nvSpPr>
        <p:spPr>
          <a:xfrm>
            <a:off x="2969250" y="2158950"/>
            <a:ext cx="3205500" cy="82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latin typeface="Geo"/>
                <a:ea typeface="Geo"/>
                <a:cs typeface="Geo"/>
                <a:sym typeface="Geo"/>
              </a:rPr>
              <a:t>Task1</a:t>
            </a:r>
            <a:endParaRPr sz="4800">
              <a:latin typeface="Geo"/>
              <a:ea typeface="Geo"/>
              <a:cs typeface="Geo"/>
              <a:sym typeface="Geo"/>
            </a:endParaRPr>
          </a:p>
        </p:txBody>
      </p:sp>
      <p:sp>
        <p:nvSpPr>
          <p:cNvPr id="3264" name="Google Shape;3264;p4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8" name="Shape 3268"/>
        <p:cNvGrpSpPr/>
        <p:nvPr/>
      </p:nvGrpSpPr>
      <p:grpSpPr>
        <a:xfrm>
          <a:off x="0" y="0"/>
          <a:ext cx="0" cy="0"/>
          <a:chOff x="0" y="0"/>
          <a:chExt cx="0" cy="0"/>
        </a:xfrm>
      </p:grpSpPr>
      <p:sp>
        <p:nvSpPr>
          <p:cNvPr id="3269" name="Google Shape;3269;p4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70" name="Google Shape;3270;p49"/>
          <p:cNvPicPr preferRelativeResize="0"/>
          <p:nvPr/>
        </p:nvPicPr>
        <p:blipFill>
          <a:blip r:embed="rId3">
            <a:alphaModFix/>
          </a:blip>
          <a:stretch>
            <a:fillRect/>
          </a:stretch>
        </p:blipFill>
        <p:spPr>
          <a:xfrm>
            <a:off x="998475" y="930375"/>
            <a:ext cx="5591375" cy="3860700"/>
          </a:xfrm>
          <a:prstGeom prst="rect">
            <a:avLst/>
          </a:prstGeom>
          <a:noFill/>
          <a:ln>
            <a:noFill/>
          </a:ln>
        </p:spPr>
      </p:pic>
      <p:sp>
        <p:nvSpPr>
          <p:cNvPr id="3271" name="Google Shape;3271;p49"/>
          <p:cNvSpPr txBox="1"/>
          <p:nvPr/>
        </p:nvSpPr>
        <p:spPr>
          <a:xfrm>
            <a:off x="998475" y="530175"/>
            <a:ext cx="512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Requirement</a:t>
            </a:r>
            <a:endParaRPr>
              <a:latin typeface="Titillium Web Light"/>
              <a:ea typeface="Titillium Web Light"/>
              <a:cs typeface="Titillium Web Light"/>
              <a:sym typeface="Titillium Web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5" name="Shape 3275"/>
        <p:cNvGrpSpPr/>
        <p:nvPr/>
      </p:nvGrpSpPr>
      <p:grpSpPr>
        <a:xfrm>
          <a:off x="0" y="0"/>
          <a:ext cx="0" cy="0"/>
          <a:chOff x="0" y="0"/>
          <a:chExt cx="0" cy="0"/>
        </a:xfrm>
      </p:grpSpPr>
      <p:sp>
        <p:nvSpPr>
          <p:cNvPr id="3276" name="Google Shape;3276;p5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277" name="Google Shape;3277;p50"/>
          <p:cNvSpPr txBox="1"/>
          <p:nvPr/>
        </p:nvSpPr>
        <p:spPr>
          <a:xfrm>
            <a:off x="2948856" y="4627299"/>
            <a:ext cx="2415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ER Diagram</a:t>
            </a:r>
            <a:endParaRPr b="0" i="0" sz="1400" u="none" cap="none" strike="noStrike">
              <a:solidFill>
                <a:srgbClr val="000000"/>
              </a:solidFill>
              <a:latin typeface="Arial"/>
              <a:ea typeface="Arial"/>
              <a:cs typeface="Arial"/>
              <a:sym typeface="Arial"/>
            </a:endParaRPr>
          </a:p>
        </p:txBody>
      </p:sp>
      <p:pic>
        <p:nvPicPr>
          <p:cNvPr id="3278" name="Google Shape;3278;p50"/>
          <p:cNvPicPr preferRelativeResize="0"/>
          <p:nvPr/>
        </p:nvPicPr>
        <p:blipFill>
          <a:blip r:embed="rId3">
            <a:alphaModFix/>
          </a:blip>
          <a:stretch>
            <a:fillRect/>
          </a:stretch>
        </p:blipFill>
        <p:spPr>
          <a:xfrm>
            <a:off x="1264452" y="370625"/>
            <a:ext cx="6170950" cy="4087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2" name="Shape 3282"/>
        <p:cNvGrpSpPr/>
        <p:nvPr/>
      </p:nvGrpSpPr>
      <p:grpSpPr>
        <a:xfrm>
          <a:off x="0" y="0"/>
          <a:ext cx="0" cy="0"/>
          <a:chOff x="0" y="0"/>
          <a:chExt cx="0" cy="0"/>
        </a:xfrm>
      </p:grpSpPr>
      <p:sp>
        <p:nvSpPr>
          <p:cNvPr id="3283" name="Google Shape;3283;p51"/>
          <p:cNvSpPr txBox="1"/>
          <p:nvPr>
            <p:ph type="title"/>
          </p:nvPr>
        </p:nvSpPr>
        <p:spPr>
          <a:xfrm>
            <a:off x="2969250" y="2158950"/>
            <a:ext cx="3205500" cy="82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latin typeface="Geo"/>
                <a:ea typeface="Geo"/>
                <a:cs typeface="Geo"/>
                <a:sym typeface="Geo"/>
              </a:rPr>
              <a:t>Task 2</a:t>
            </a:r>
            <a:endParaRPr sz="4800">
              <a:latin typeface="Geo"/>
              <a:ea typeface="Geo"/>
              <a:cs typeface="Geo"/>
              <a:sym typeface="Geo"/>
            </a:endParaRPr>
          </a:p>
        </p:txBody>
      </p:sp>
      <p:sp>
        <p:nvSpPr>
          <p:cNvPr id="3284" name="Google Shape;3284;p5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2" name="Shape 3102"/>
        <p:cNvGrpSpPr/>
        <p:nvPr/>
      </p:nvGrpSpPr>
      <p:grpSpPr>
        <a:xfrm>
          <a:off x="0" y="0"/>
          <a:ext cx="0" cy="0"/>
          <a:chOff x="0" y="0"/>
          <a:chExt cx="0" cy="0"/>
        </a:xfrm>
      </p:grpSpPr>
      <p:sp>
        <p:nvSpPr>
          <p:cNvPr id="3103" name="Google Shape;3103;p25"/>
          <p:cNvSpPr txBox="1"/>
          <p:nvPr>
            <p:ph type="ctrTitle"/>
          </p:nvPr>
        </p:nvSpPr>
        <p:spPr>
          <a:xfrm>
            <a:off x="685800" y="135688"/>
            <a:ext cx="52689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4400"/>
              <a:t>Content</a:t>
            </a:r>
            <a:endParaRPr/>
          </a:p>
        </p:txBody>
      </p:sp>
      <p:sp>
        <p:nvSpPr>
          <p:cNvPr id="3104" name="Google Shape;3104;p25"/>
          <p:cNvSpPr txBox="1"/>
          <p:nvPr>
            <p:ph idx="1" type="subTitle"/>
          </p:nvPr>
        </p:nvSpPr>
        <p:spPr>
          <a:xfrm>
            <a:off x="685800" y="1462686"/>
            <a:ext cx="5268900" cy="3106695"/>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Problem Statement</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Problems</a:t>
            </a:r>
            <a:endParaRPr sz="2000">
              <a:solidFill>
                <a:srgbClr val="151A15"/>
              </a:solidFill>
              <a:latin typeface="Comfortaa"/>
              <a:ea typeface="Comfortaa"/>
              <a:cs typeface="Comfortaa"/>
              <a:sym typeface="Comfortaa"/>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USA Healthcare Flow</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Work before Mid1</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Technologies Learned</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Requirements</a:t>
            </a:r>
            <a:endParaRPr/>
          </a:p>
          <a:p>
            <a:pPr indent="-381000" lvl="0" marL="457200" rtl="0" algn="l">
              <a:lnSpc>
                <a:spcPct val="150000"/>
              </a:lnSpc>
              <a:spcBef>
                <a:spcPts val="0"/>
              </a:spcBef>
              <a:spcAft>
                <a:spcPts val="0"/>
              </a:spcAft>
              <a:buSzPts val="2400"/>
              <a:buFont typeface="Arial"/>
              <a:buChar char="•"/>
            </a:pPr>
            <a:r>
              <a:rPr lang="en" sz="2000">
                <a:solidFill>
                  <a:srgbClr val="151A15"/>
                </a:solidFill>
                <a:latin typeface="Comfortaa"/>
                <a:ea typeface="Comfortaa"/>
                <a:cs typeface="Comfortaa"/>
                <a:sym typeface="Comfortaa"/>
              </a:rPr>
              <a:t>Practice Project</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8" name="Shape 3288"/>
        <p:cNvGrpSpPr/>
        <p:nvPr/>
      </p:nvGrpSpPr>
      <p:grpSpPr>
        <a:xfrm>
          <a:off x="0" y="0"/>
          <a:ext cx="0" cy="0"/>
          <a:chOff x="0" y="0"/>
          <a:chExt cx="0" cy="0"/>
        </a:xfrm>
      </p:grpSpPr>
      <p:sp>
        <p:nvSpPr>
          <p:cNvPr id="3289" name="Google Shape;3289;p5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290" name="Google Shape;3290;p52"/>
          <p:cNvPicPr preferRelativeResize="0"/>
          <p:nvPr/>
        </p:nvPicPr>
        <p:blipFill>
          <a:blip r:embed="rId3">
            <a:alphaModFix/>
          </a:blip>
          <a:stretch>
            <a:fillRect/>
          </a:stretch>
        </p:blipFill>
        <p:spPr>
          <a:xfrm>
            <a:off x="959025" y="1036275"/>
            <a:ext cx="6115050" cy="3311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4" name="Shape 3294"/>
        <p:cNvGrpSpPr/>
        <p:nvPr/>
      </p:nvGrpSpPr>
      <p:grpSpPr>
        <a:xfrm>
          <a:off x="0" y="0"/>
          <a:ext cx="0" cy="0"/>
          <a:chOff x="0" y="0"/>
          <a:chExt cx="0" cy="0"/>
        </a:xfrm>
      </p:grpSpPr>
      <p:sp>
        <p:nvSpPr>
          <p:cNvPr id="3295" name="Google Shape;3295;p53"/>
          <p:cNvSpPr txBox="1"/>
          <p:nvPr>
            <p:ph type="title"/>
          </p:nvPr>
        </p:nvSpPr>
        <p:spPr>
          <a:xfrm>
            <a:off x="3410700" y="2158950"/>
            <a:ext cx="1361700" cy="82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latin typeface="Geo"/>
                <a:ea typeface="Geo"/>
                <a:cs typeface="Geo"/>
                <a:sym typeface="Geo"/>
              </a:rPr>
              <a:t>APIs</a:t>
            </a:r>
            <a:endParaRPr sz="4800">
              <a:latin typeface="Geo"/>
              <a:ea typeface="Geo"/>
              <a:cs typeface="Geo"/>
              <a:sym typeface="Geo"/>
            </a:endParaRPr>
          </a:p>
        </p:txBody>
      </p:sp>
      <p:sp>
        <p:nvSpPr>
          <p:cNvPr id="3296" name="Google Shape;3296;p5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0" name="Shape 3300"/>
        <p:cNvGrpSpPr/>
        <p:nvPr/>
      </p:nvGrpSpPr>
      <p:grpSpPr>
        <a:xfrm>
          <a:off x="0" y="0"/>
          <a:ext cx="0" cy="0"/>
          <a:chOff x="0" y="0"/>
          <a:chExt cx="0" cy="0"/>
        </a:xfrm>
      </p:grpSpPr>
      <p:sp>
        <p:nvSpPr>
          <p:cNvPr id="3301" name="Google Shape;3301;p5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302" name="Google Shape;3302;p54"/>
          <p:cNvSpPr txBox="1"/>
          <p:nvPr/>
        </p:nvSpPr>
        <p:spPr>
          <a:xfrm>
            <a:off x="2407823" y="4610925"/>
            <a:ext cx="3113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Update Patient with allergy</a:t>
            </a:r>
            <a:endParaRPr b="0" i="0" sz="1400" u="none" cap="none" strike="noStrike">
              <a:solidFill>
                <a:srgbClr val="000000"/>
              </a:solidFill>
              <a:latin typeface="Arial"/>
              <a:ea typeface="Arial"/>
              <a:cs typeface="Arial"/>
              <a:sym typeface="Arial"/>
            </a:endParaRPr>
          </a:p>
        </p:txBody>
      </p:sp>
      <p:pic>
        <p:nvPicPr>
          <p:cNvPr id="3303" name="Google Shape;3303;p54"/>
          <p:cNvPicPr preferRelativeResize="0"/>
          <p:nvPr/>
        </p:nvPicPr>
        <p:blipFill rotWithShape="1">
          <a:blip r:embed="rId3">
            <a:alphaModFix/>
          </a:blip>
          <a:srcRect b="-4069" l="0" r="0" t="0"/>
          <a:stretch/>
        </p:blipFill>
        <p:spPr>
          <a:xfrm>
            <a:off x="957825" y="611650"/>
            <a:ext cx="6566650" cy="36769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7" name="Shape 3307"/>
        <p:cNvGrpSpPr/>
        <p:nvPr/>
      </p:nvGrpSpPr>
      <p:grpSpPr>
        <a:xfrm>
          <a:off x="0" y="0"/>
          <a:ext cx="0" cy="0"/>
          <a:chOff x="0" y="0"/>
          <a:chExt cx="0" cy="0"/>
        </a:xfrm>
      </p:grpSpPr>
      <p:sp>
        <p:nvSpPr>
          <p:cNvPr id="3308" name="Google Shape;3308;p5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309" name="Google Shape;3309;p55"/>
          <p:cNvSpPr txBox="1"/>
          <p:nvPr/>
        </p:nvSpPr>
        <p:spPr>
          <a:xfrm>
            <a:off x="2407823" y="4610925"/>
            <a:ext cx="3113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Update Patient with allergy</a:t>
            </a:r>
            <a:endParaRPr b="0" i="0" sz="1400" u="none" cap="none" strike="noStrike">
              <a:solidFill>
                <a:srgbClr val="000000"/>
              </a:solidFill>
              <a:latin typeface="Arial"/>
              <a:ea typeface="Arial"/>
              <a:cs typeface="Arial"/>
              <a:sym typeface="Arial"/>
            </a:endParaRPr>
          </a:p>
        </p:txBody>
      </p:sp>
      <p:pic>
        <p:nvPicPr>
          <p:cNvPr id="3310" name="Google Shape;3310;p55"/>
          <p:cNvPicPr preferRelativeResize="0"/>
          <p:nvPr/>
        </p:nvPicPr>
        <p:blipFill>
          <a:blip r:embed="rId3">
            <a:alphaModFix/>
          </a:blip>
          <a:stretch>
            <a:fillRect/>
          </a:stretch>
        </p:blipFill>
        <p:spPr>
          <a:xfrm>
            <a:off x="936650" y="880125"/>
            <a:ext cx="6510125" cy="3492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4" name="Shape 3314"/>
        <p:cNvGrpSpPr/>
        <p:nvPr/>
      </p:nvGrpSpPr>
      <p:grpSpPr>
        <a:xfrm>
          <a:off x="0" y="0"/>
          <a:ext cx="0" cy="0"/>
          <a:chOff x="0" y="0"/>
          <a:chExt cx="0" cy="0"/>
        </a:xfrm>
      </p:grpSpPr>
      <p:sp>
        <p:nvSpPr>
          <p:cNvPr id="3315" name="Google Shape;3315;p5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316" name="Google Shape;3316;p56"/>
          <p:cNvSpPr txBox="1"/>
          <p:nvPr/>
        </p:nvSpPr>
        <p:spPr>
          <a:xfrm>
            <a:off x="2407823" y="4610925"/>
            <a:ext cx="3113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Update Patient with allergy</a:t>
            </a:r>
            <a:endParaRPr b="0" i="0" sz="1400" u="none" cap="none" strike="noStrike">
              <a:solidFill>
                <a:srgbClr val="000000"/>
              </a:solidFill>
              <a:latin typeface="Arial"/>
              <a:ea typeface="Arial"/>
              <a:cs typeface="Arial"/>
              <a:sym typeface="Arial"/>
            </a:endParaRPr>
          </a:p>
        </p:txBody>
      </p:sp>
      <p:pic>
        <p:nvPicPr>
          <p:cNvPr id="3317" name="Google Shape;3317;p56"/>
          <p:cNvPicPr preferRelativeResize="0"/>
          <p:nvPr/>
        </p:nvPicPr>
        <p:blipFill>
          <a:blip r:embed="rId3">
            <a:alphaModFix/>
          </a:blip>
          <a:stretch>
            <a:fillRect/>
          </a:stretch>
        </p:blipFill>
        <p:spPr>
          <a:xfrm>
            <a:off x="670400" y="298000"/>
            <a:ext cx="7193198" cy="38663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1" name="Shape 3321"/>
        <p:cNvGrpSpPr/>
        <p:nvPr/>
      </p:nvGrpSpPr>
      <p:grpSpPr>
        <a:xfrm>
          <a:off x="0" y="0"/>
          <a:ext cx="0" cy="0"/>
          <a:chOff x="0" y="0"/>
          <a:chExt cx="0" cy="0"/>
        </a:xfrm>
      </p:grpSpPr>
      <p:sp>
        <p:nvSpPr>
          <p:cNvPr id="3322" name="Google Shape;3322;p5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323" name="Google Shape;3323;p57"/>
          <p:cNvSpPr txBox="1"/>
          <p:nvPr/>
        </p:nvSpPr>
        <p:spPr>
          <a:xfrm>
            <a:off x="2407823" y="4610925"/>
            <a:ext cx="3113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Update Patient with allergy</a:t>
            </a:r>
            <a:endParaRPr b="0" i="0" sz="1400" u="none" cap="none" strike="noStrike">
              <a:solidFill>
                <a:srgbClr val="000000"/>
              </a:solidFill>
              <a:latin typeface="Arial"/>
              <a:ea typeface="Arial"/>
              <a:cs typeface="Arial"/>
              <a:sym typeface="Arial"/>
            </a:endParaRPr>
          </a:p>
        </p:txBody>
      </p:sp>
      <p:pic>
        <p:nvPicPr>
          <p:cNvPr id="3324" name="Google Shape;3324;p57"/>
          <p:cNvPicPr preferRelativeResize="0"/>
          <p:nvPr/>
        </p:nvPicPr>
        <p:blipFill>
          <a:blip r:embed="rId3">
            <a:alphaModFix/>
          </a:blip>
          <a:stretch>
            <a:fillRect/>
          </a:stretch>
        </p:blipFill>
        <p:spPr>
          <a:xfrm>
            <a:off x="1168550" y="1073363"/>
            <a:ext cx="5591650" cy="2996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8" name="Shape 3328"/>
        <p:cNvGrpSpPr/>
        <p:nvPr/>
      </p:nvGrpSpPr>
      <p:grpSpPr>
        <a:xfrm>
          <a:off x="0" y="0"/>
          <a:ext cx="0" cy="0"/>
          <a:chOff x="0" y="0"/>
          <a:chExt cx="0" cy="0"/>
        </a:xfrm>
      </p:grpSpPr>
      <p:sp>
        <p:nvSpPr>
          <p:cNvPr id="3329" name="Google Shape;3329;p5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330" name="Google Shape;3330;p58"/>
          <p:cNvSpPr txBox="1"/>
          <p:nvPr/>
        </p:nvSpPr>
        <p:spPr>
          <a:xfrm>
            <a:off x="2407823" y="4610925"/>
            <a:ext cx="3113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Update Patient with allergy</a:t>
            </a:r>
            <a:endParaRPr b="0" i="0" sz="1400" u="none" cap="none" strike="noStrike">
              <a:solidFill>
                <a:srgbClr val="000000"/>
              </a:solidFill>
              <a:latin typeface="Arial"/>
              <a:ea typeface="Arial"/>
              <a:cs typeface="Arial"/>
              <a:sym typeface="Arial"/>
            </a:endParaRPr>
          </a:p>
        </p:txBody>
      </p:sp>
      <p:pic>
        <p:nvPicPr>
          <p:cNvPr id="3331" name="Google Shape;3331;p58"/>
          <p:cNvPicPr preferRelativeResize="0"/>
          <p:nvPr/>
        </p:nvPicPr>
        <p:blipFill>
          <a:blip r:embed="rId3">
            <a:alphaModFix/>
          </a:blip>
          <a:stretch>
            <a:fillRect/>
          </a:stretch>
        </p:blipFill>
        <p:spPr>
          <a:xfrm>
            <a:off x="819300" y="695950"/>
            <a:ext cx="6677477" cy="35736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5" name="Shape 3335"/>
        <p:cNvGrpSpPr/>
        <p:nvPr/>
      </p:nvGrpSpPr>
      <p:grpSpPr>
        <a:xfrm>
          <a:off x="0" y="0"/>
          <a:ext cx="0" cy="0"/>
          <a:chOff x="0" y="0"/>
          <a:chExt cx="0" cy="0"/>
        </a:xfrm>
      </p:grpSpPr>
      <p:sp>
        <p:nvSpPr>
          <p:cNvPr id="3336" name="Google Shape;3336;p59"/>
          <p:cNvSpPr txBox="1"/>
          <p:nvPr>
            <p:ph type="title"/>
          </p:nvPr>
        </p:nvSpPr>
        <p:spPr>
          <a:xfrm>
            <a:off x="1176000" y="1147597"/>
            <a:ext cx="6792000" cy="447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3600"/>
              <a:buNone/>
            </a:pPr>
            <a:r>
              <a:rPr lang="en" sz="4800">
                <a:latin typeface="Geo"/>
                <a:ea typeface="Geo"/>
                <a:cs typeface="Geo"/>
                <a:sym typeface="Geo"/>
              </a:rPr>
              <a:t>Practice Project Medicine Reminder</a:t>
            </a:r>
            <a:endParaRPr sz="4800">
              <a:latin typeface="Geo"/>
              <a:ea typeface="Geo"/>
              <a:cs typeface="Geo"/>
              <a:sym typeface="Geo"/>
            </a:endParaRPr>
          </a:p>
          <a:p>
            <a:pPr indent="0" lvl="0" marL="0" rtl="0" algn="ctr">
              <a:spcBef>
                <a:spcPts val="0"/>
              </a:spcBef>
              <a:spcAft>
                <a:spcPts val="0"/>
              </a:spcAft>
              <a:buSzPts val="3600"/>
              <a:buNone/>
            </a:pPr>
            <a:br>
              <a:rPr lang="en" sz="4800">
                <a:latin typeface="Geo"/>
                <a:ea typeface="Geo"/>
                <a:cs typeface="Geo"/>
                <a:sym typeface="Geo"/>
              </a:rPr>
            </a:br>
            <a:endParaRPr sz="4800"/>
          </a:p>
          <a:p>
            <a:pPr indent="0" lvl="0" marL="0" rtl="0" algn="ctr">
              <a:lnSpc>
                <a:spcPct val="100000"/>
              </a:lnSpc>
              <a:spcBef>
                <a:spcPts val="0"/>
              </a:spcBef>
              <a:spcAft>
                <a:spcPts val="0"/>
              </a:spcAft>
              <a:buSzPts val="3600"/>
              <a:buNone/>
            </a:pPr>
            <a:r>
              <a:t/>
            </a:r>
            <a:endParaRPr sz="4800">
              <a:latin typeface="Geo"/>
              <a:ea typeface="Geo"/>
              <a:cs typeface="Geo"/>
              <a:sym typeface="Geo"/>
            </a:endParaRPr>
          </a:p>
        </p:txBody>
      </p:sp>
      <p:sp>
        <p:nvSpPr>
          <p:cNvPr id="3337" name="Google Shape;3337;p5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1" name="Shape 3341"/>
        <p:cNvGrpSpPr/>
        <p:nvPr/>
      </p:nvGrpSpPr>
      <p:grpSpPr>
        <a:xfrm>
          <a:off x="0" y="0"/>
          <a:ext cx="0" cy="0"/>
          <a:chOff x="0" y="0"/>
          <a:chExt cx="0" cy="0"/>
        </a:xfrm>
      </p:grpSpPr>
      <p:sp>
        <p:nvSpPr>
          <p:cNvPr id="3342" name="Google Shape;3342;p6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343" name="Google Shape;3343;p60"/>
          <p:cNvPicPr preferRelativeResize="0"/>
          <p:nvPr/>
        </p:nvPicPr>
        <p:blipFill rotWithShape="1">
          <a:blip r:embed="rId3">
            <a:alphaModFix/>
          </a:blip>
          <a:srcRect b="4602" l="0" r="-3029" t="4981"/>
          <a:stretch/>
        </p:blipFill>
        <p:spPr>
          <a:xfrm>
            <a:off x="924383" y="850605"/>
            <a:ext cx="6716880" cy="3579628"/>
          </a:xfrm>
          <a:prstGeom prst="rect">
            <a:avLst/>
          </a:prstGeom>
          <a:noFill/>
          <a:ln>
            <a:noFill/>
          </a:ln>
        </p:spPr>
      </p:pic>
      <p:sp>
        <p:nvSpPr>
          <p:cNvPr id="3344" name="Google Shape;3344;p60"/>
          <p:cNvSpPr txBox="1"/>
          <p:nvPr/>
        </p:nvSpPr>
        <p:spPr>
          <a:xfrm>
            <a:off x="2949328" y="4460875"/>
            <a:ext cx="26670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Medicine Schedule Page</a:t>
            </a:r>
            <a:endParaRPr/>
          </a:p>
        </p:txBody>
      </p:sp>
      <p:pic>
        <p:nvPicPr>
          <p:cNvPr id="3345" name="Google Shape;3345;p60"/>
          <p:cNvPicPr preferRelativeResize="0"/>
          <p:nvPr/>
        </p:nvPicPr>
        <p:blipFill rotWithShape="1">
          <a:blip r:embed="rId4">
            <a:alphaModFix/>
          </a:blip>
          <a:srcRect b="6191" l="0" r="0" t="0"/>
          <a:stretch/>
        </p:blipFill>
        <p:spPr>
          <a:xfrm>
            <a:off x="714550" y="682625"/>
            <a:ext cx="6716899" cy="35444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9" name="Shape 3349"/>
        <p:cNvGrpSpPr/>
        <p:nvPr/>
      </p:nvGrpSpPr>
      <p:grpSpPr>
        <a:xfrm>
          <a:off x="0" y="0"/>
          <a:ext cx="0" cy="0"/>
          <a:chOff x="0" y="0"/>
          <a:chExt cx="0" cy="0"/>
        </a:xfrm>
      </p:grpSpPr>
      <p:sp>
        <p:nvSpPr>
          <p:cNvPr id="3350" name="Google Shape;3350;p6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351" name="Google Shape;3351;p61"/>
          <p:cNvPicPr preferRelativeResize="0"/>
          <p:nvPr/>
        </p:nvPicPr>
        <p:blipFill rotWithShape="1">
          <a:blip r:embed="rId3">
            <a:alphaModFix/>
          </a:blip>
          <a:srcRect b="4602" l="0" r="-3029" t="4981"/>
          <a:stretch/>
        </p:blipFill>
        <p:spPr>
          <a:xfrm>
            <a:off x="924383" y="850605"/>
            <a:ext cx="6716880" cy="3579628"/>
          </a:xfrm>
          <a:prstGeom prst="rect">
            <a:avLst/>
          </a:prstGeom>
          <a:noFill/>
          <a:ln>
            <a:noFill/>
          </a:ln>
        </p:spPr>
      </p:pic>
      <p:sp>
        <p:nvSpPr>
          <p:cNvPr id="3352" name="Google Shape;3352;p61"/>
          <p:cNvSpPr txBox="1"/>
          <p:nvPr/>
        </p:nvSpPr>
        <p:spPr>
          <a:xfrm>
            <a:off x="3227740" y="4520146"/>
            <a:ext cx="2110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Add Schedule</a:t>
            </a:r>
            <a:endParaRPr/>
          </a:p>
        </p:txBody>
      </p:sp>
      <p:pic>
        <p:nvPicPr>
          <p:cNvPr id="3353" name="Google Shape;3353;p61"/>
          <p:cNvPicPr preferRelativeResize="0"/>
          <p:nvPr/>
        </p:nvPicPr>
        <p:blipFill rotWithShape="1">
          <a:blip r:embed="rId4">
            <a:alphaModFix/>
          </a:blip>
          <a:srcRect b="5882" l="0" r="0" t="0"/>
          <a:stretch/>
        </p:blipFill>
        <p:spPr>
          <a:xfrm>
            <a:off x="729650" y="522825"/>
            <a:ext cx="7106352" cy="376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8" name="Shape 3108"/>
        <p:cNvGrpSpPr/>
        <p:nvPr/>
      </p:nvGrpSpPr>
      <p:grpSpPr>
        <a:xfrm>
          <a:off x="0" y="0"/>
          <a:ext cx="0" cy="0"/>
          <a:chOff x="0" y="0"/>
          <a:chExt cx="0" cy="0"/>
        </a:xfrm>
      </p:grpSpPr>
      <p:sp>
        <p:nvSpPr>
          <p:cNvPr id="3109" name="Google Shape;3109;p26"/>
          <p:cNvSpPr txBox="1"/>
          <p:nvPr>
            <p:ph type="title"/>
          </p:nvPr>
        </p:nvSpPr>
        <p:spPr>
          <a:xfrm>
            <a:off x="603700" y="645887"/>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br>
              <a:rPr lang="en" sz="3600">
                <a:solidFill>
                  <a:srgbClr val="151A15"/>
                </a:solidFill>
                <a:latin typeface="Geo"/>
                <a:ea typeface="Geo"/>
                <a:cs typeface="Geo"/>
                <a:sym typeface="Geo"/>
              </a:rPr>
            </a:br>
            <a:r>
              <a:rPr lang="en" sz="3600">
                <a:solidFill>
                  <a:srgbClr val="151A15"/>
                </a:solidFill>
                <a:latin typeface="Geo"/>
                <a:ea typeface="Geo"/>
                <a:cs typeface="Geo"/>
                <a:sym typeface="Geo"/>
              </a:rPr>
              <a:t>   </a:t>
            </a:r>
            <a:r>
              <a:rPr lang="en" sz="3600">
                <a:solidFill>
                  <a:srgbClr val="054350"/>
                </a:solidFill>
                <a:latin typeface="Geo"/>
                <a:ea typeface="Geo"/>
                <a:cs typeface="Geo"/>
                <a:sym typeface="Geo"/>
              </a:rPr>
              <a:t>Problem Statement</a:t>
            </a:r>
            <a:endParaRPr>
              <a:solidFill>
                <a:srgbClr val="054350"/>
              </a:solidFill>
              <a:latin typeface="Geo"/>
              <a:ea typeface="Geo"/>
              <a:cs typeface="Geo"/>
              <a:sym typeface="Geo"/>
            </a:endParaRPr>
          </a:p>
        </p:txBody>
      </p:sp>
      <p:sp>
        <p:nvSpPr>
          <p:cNvPr id="3110" name="Google Shape;3110;p26"/>
          <p:cNvSpPr txBox="1"/>
          <p:nvPr>
            <p:ph idx="1" type="body"/>
          </p:nvPr>
        </p:nvSpPr>
        <p:spPr>
          <a:xfrm>
            <a:off x="457200" y="1725875"/>
            <a:ext cx="7054101" cy="1691750"/>
          </a:xfrm>
          <a:prstGeom prst="rect">
            <a:avLst/>
          </a:prstGeom>
          <a:noFill/>
          <a:ln>
            <a:noFill/>
          </a:ln>
        </p:spPr>
        <p:txBody>
          <a:bodyPr anchorCtr="0" anchor="t" bIns="91425" lIns="91425" spcFirstLastPara="1" rIns="91425" wrap="square" tIns="91425">
            <a:noAutofit/>
          </a:bodyPr>
          <a:lstStyle/>
          <a:p>
            <a:pPr indent="0" lvl="0" marL="114300" rtl="0" algn="just">
              <a:lnSpc>
                <a:spcPct val="100000"/>
              </a:lnSpc>
              <a:spcBef>
                <a:spcPts val="600"/>
              </a:spcBef>
              <a:spcAft>
                <a:spcPts val="0"/>
              </a:spcAft>
              <a:buSzPts val="1800"/>
              <a:buNone/>
            </a:pPr>
            <a:r>
              <a:rPr lang="en">
                <a:solidFill>
                  <a:srgbClr val="000000"/>
                </a:solidFill>
                <a:latin typeface="Comfortaa"/>
                <a:ea typeface="Comfortaa"/>
                <a:cs typeface="Comfortaa"/>
                <a:sym typeface="Comfortaa"/>
              </a:rPr>
              <a:t>D</a:t>
            </a:r>
            <a:r>
              <a:rPr lang="en" sz="1800">
                <a:solidFill>
                  <a:srgbClr val="000000"/>
                </a:solidFill>
                <a:latin typeface="Comfortaa"/>
                <a:ea typeface="Comfortaa"/>
                <a:cs typeface="Comfortaa"/>
                <a:sym typeface="Comfortaa"/>
              </a:rPr>
              <a:t>esigning a web application that makes it simple for doctors and staff to manage patient’s data and strengthen patient experience. The tool aids doctors and related staff in managing the patient’s electronic data with full convenience</a:t>
            </a:r>
            <a:endParaRPr/>
          </a:p>
        </p:txBody>
      </p:sp>
      <p:sp>
        <p:nvSpPr>
          <p:cNvPr id="3111" name="Google Shape;3111;p2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7" name="Shape 3357"/>
        <p:cNvGrpSpPr/>
        <p:nvPr/>
      </p:nvGrpSpPr>
      <p:grpSpPr>
        <a:xfrm>
          <a:off x="0" y="0"/>
          <a:ext cx="0" cy="0"/>
          <a:chOff x="0" y="0"/>
          <a:chExt cx="0" cy="0"/>
        </a:xfrm>
      </p:grpSpPr>
      <p:sp>
        <p:nvSpPr>
          <p:cNvPr id="3358" name="Google Shape;3358;p6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359" name="Google Shape;3359;p62"/>
          <p:cNvPicPr preferRelativeResize="0"/>
          <p:nvPr/>
        </p:nvPicPr>
        <p:blipFill rotWithShape="1">
          <a:blip r:embed="rId3">
            <a:alphaModFix/>
          </a:blip>
          <a:srcRect b="4602" l="0" r="-3029" t="4981"/>
          <a:stretch/>
        </p:blipFill>
        <p:spPr>
          <a:xfrm>
            <a:off x="924383" y="850605"/>
            <a:ext cx="6716880" cy="3579628"/>
          </a:xfrm>
          <a:prstGeom prst="rect">
            <a:avLst/>
          </a:prstGeom>
          <a:noFill/>
          <a:ln>
            <a:noFill/>
          </a:ln>
        </p:spPr>
      </p:pic>
      <p:sp>
        <p:nvSpPr>
          <p:cNvPr id="3360" name="Google Shape;3360;p62"/>
          <p:cNvSpPr txBox="1"/>
          <p:nvPr/>
        </p:nvSpPr>
        <p:spPr>
          <a:xfrm>
            <a:off x="3227740" y="4520146"/>
            <a:ext cx="2110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Filter Schedule</a:t>
            </a:r>
            <a:endParaRPr/>
          </a:p>
        </p:txBody>
      </p:sp>
      <p:pic>
        <p:nvPicPr>
          <p:cNvPr id="3361" name="Google Shape;3361;p62"/>
          <p:cNvPicPr preferRelativeResize="0"/>
          <p:nvPr/>
        </p:nvPicPr>
        <p:blipFill rotWithShape="1">
          <a:blip r:embed="rId4">
            <a:alphaModFix/>
          </a:blip>
          <a:srcRect b="6331" l="0" r="0" t="0"/>
          <a:stretch/>
        </p:blipFill>
        <p:spPr>
          <a:xfrm>
            <a:off x="634650" y="415901"/>
            <a:ext cx="7296427" cy="38442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5" name="Shape 3365"/>
        <p:cNvGrpSpPr/>
        <p:nvPr/>
      </p:nvGrpSpPr>
      <p:grpSpPr>
        <a:xfrm>
          <a:off x="0" y="0"/>
          <a:ext cx="0" cy="0"/>
          <a:chOff x="0" y="0"/>
          <a:chExt cx="0" cy="0"/>
        </a:xfrm>
      </p:grpSpPr>
      <p:sp>
        <p:nvSpPr>
          <p:cNvPr id="3366" name="Google Shape;3366;p6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367" name="Google Shape;3367;p63"/>
          <p:cNvSpPr txBox="1"/>
          <p:nvPr/>
        </p:nvSpPr>
        <p:spPr>
          <a:xfrm>
            <a:off x="3516890" y="4528421"/>
            <a:ext cx="2110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2000">
                <a:solidFill>
                  <a:srgbClr val="4F81BD"/>
                </a:solidFill>
                <a:latin typeface="Calibri"/>
                <a:ea typeface="Calibri"/>
                <a:cs typeface="Calibri"/>
                <a:sym typeface="Calibri"/>
              </a:rPr>
              <a:t>SMS for Medicine</a:t>
            </a:r>
            <a:endParaRPr/>
          </a:p>
        </p:txBody>
      </p:sp>
      <p:pic>
        <p:nvPicPr>
          <p:cNvPr id="3368" name="Google Shape;3368;p63"/>
          <p:cNvPicPr preferRelativeResize="0"/>
          <p:nvPr/>
        </p:nvPicPr>
        <p:blipFill>
          <a:blip r:embed="rId3">
            <a:alphaModFix/>
          </a:blip>
          <a:stretch>
            <a:fillRect/>
          </a:stretch>
        </p:blipFill>
        <p:spPr>
          <a:xfrm>
            <a:off x="3372775" y="313700"/>
            <a:ext cx="2398449" cy="402894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2" name="Shape 3372"/>
        <p:cNvGrpSpPr/>
        <p:nvPr/>
      </p:nvGrpSpPr>
      <p:grpSpPr>
        <a:xfrm>
          <a:off x="0" y="0"/>
          <a:ext cx="0" cy="0"/>
          <a:chOff x="0" y="0"/>
          <a:chExt cx="0" cy="0"/>
        </a:xfrm>
      </p:grpSpPr>
      <p:sp>
        <p:nvSpPr>
          <p:cNvPr id="3373" name="Google Shape;3373;p64"/>
          <p:cNvSpPr txBox="1"/>
          <p:nvPr>
            <p:ph idx="1" type="subTitle"/>
          </p:nvPr>
        </p:nvSpPr>
        <p:spPr>
          <a:xfrm>
            <a:off x="845820" y="689670"/>
            <a:ext cx="5448300" cy="43092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accent2"/>
              </a:buClr>
              <a:buSzPts val="2400"/>
              <a:buNone/>
            </a:pPr>
            <a:r>
              <a:rPr b="1" lang="en">
                <a:solidFill>
                  <a:srgbClr val="100B15"/>
                </a:solidFill>
              </a:rPr>
              <a:t>	Future Work</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Making API for </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User can view patient data like demographics, vitals, allergies, etc.</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Connecting API with Frontend</a:t>
            </a:r>
            <a:endParaRPr/>
          </a:p>
          <a:p>
            <a:pPr indent="-381000" lvl="0" marL="457200" rtl="0" algn="l">
              <a:lnSpc>
                <a:spcPct val="100000"/>
              </a:lnSpc>
              <a:spcBef>
                <a:spcPts val="0"/>
              </a:spcBef>
              <a:spcAft>
                <a:spcPts val="0"/>
              </a:spcAft>
              <a:buSzPts val="2400"/>
              <a:buFont typeface="Arial"/>
              <a:buChar char="•"/>
            </a:pPr>
            <a:r>
              <a:rPr lang="en" sz="1800">
                <a:solidFill>
                  <a:srgbClr val="151A15"/>
                </a:solidFill>
                <a:latin typeface="Comfortaa"/>
                <a:ea typeface="Comfortaa"/>
                <a:cs typeface="Comfortaa"/>
                <a:sym typeface="Comfortaa"/>
              </a:rPr>
              <a:t>Create and Update patient contacts</a:t>
            </a:r>
            <a:endParaRPr/>
          </a:p>
          <a:p>
            <a:pPr indent="0" lvl="0" marL="457200" rtl="0" algn="l">
              <a:lnSpc>
                <a:spcPct val="100000"/>
              </a:lnSpc>
              <a:spcBef>
                <a:spcPts val="0"/>
              </a:spcBef>
              <a:spcAft>
                <a:spcPts val="0"/>
              </a:spcAft>
              <a:buNone/>
            </a:pPr>
            <a:r>
              <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rPr lang="en"/>
              <a:t>	</a:t>
            </a:r>
            <a:endParaRPr/>
          </a:p>
          <a:p>
            <a:pPr indent="-381000" lvl="0" marL="457200" rtl="0" algn="l">
              <a:lnSpc>
                <a:spcPct val="100000"/>
              </a:lnSpc>
              <a:spcBef>
                <a:spcPts val="0"/>
              </a:spcBef>
              <a:spcAft>
                <a:spcPts val="0"/>
              </a:spcAft>
              <a:buClr>
                <a:schemeClr val="accent2"/>
              </a:buClr>
              <a:buSzPts val="2400"/>
              <a:buNone/>
            </a:pPr>
            <a:r>
              <a:t/>
            </a:r>
            <a:endParaRPr/>
          </a:p>
          <a:p>
            <a:pPr indent="-381000" lvl="0" marL="457200" rtl="0" algn="l">
              <a:lnSpc>
                <a:spcPct val="100000"/>
              </a:lnSpc>
              <a:spcBef>
                <a:spcPts val="0"/>
              </a:spcBef>
              <a:spcAft>
                <a:spcPts val="0"/>
              </a:spcAft>
              <a:buClr>
                <a:schemeClr val="accent2"/>
              </a:buClr>
              <a:buSzPts val="24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7" name="Shape 3377"/>
        <p:cNvGrpSpPr/>
        <p:nvPr/>
      </p:nvGrpSpPr>
      <p:grpSpPr>
        <a:xfrm>
          <a:off x="0" y="0"/>
          <a:ext cx="0" cy="0"/>
          <a:chOff x="0" y="0"/>
          <a:chExt cx="0" cy="0"/>
        </a:xfrm>
      </p:grpSpPr>
      <p:sp>
        <p:nvSpPr>
          <p:cNvPr id="3378" name="Google Shape;3378;p65"/>
          <p:cNvSpPr txBox="1"/>
          <p:nvPr>
            <p:ph type="title"/>
          </p:nvPr>
        </p:nvSpPr>
        <p:spPr>
          <a:xfrm>
            <a:off x="718300" y="377868"/>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References</a:t>
            </a:r>
            <a:endParaRPr/>
          </a:p>
        </p:txBody>
      </p:sp>
      <p:sp>
        <p:nvSpPr>
          <p:cNvPr id="3379" name="Google Shape;3379;p65"/>
          <p:cNvSpPr txBox="1"/>
          <p:nvPr>
            <p:ph idx="1" type="body"/>
          </p:nvPr>
        </p:nvSpPr>
        <p:spPr>
          <a:xfrm>
            <a:off x="718300" y="1121201"/>
            <a:ext cx="6761100" cy="3918632"/>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b="1" lang="en" sz="1600"/>
              <a:t>Html (tutorial)</a:t>
            </a:r>
            <a:endParaRPr/>
          </a:p>
          <a:p>
            <a:pPr indent="0" lvl="0" marL="114300" rtl="0" algn="l">
              <a:lnSpc>
                <a:spcPct val="100000"/>
              </a:lnSpc>
              <a:spcBef>
                <a:spcPts val="600"/>
              </a:spcBef>
              <a:spcAft>
                <a:spcPts val="0"/>
              </a:spcAft>
              <a:buSzPts val="1800"/>
              <a:buNone/>
            </a:pPr>
            <a:r>
              <a:rPr b="1" lang="en" sz="1600"/>
              <a:t>	</a:t>
            </a:r>
            <a:r>
              <a:rPr lang="en" sz="1600" u="sng">
                <a:solidFill>
                  <a:schemeClr val="hlink"/>
                </a:solidFill>
                <a:hlinkClick r:id="rId3"/>
              </a:rPr>
              <a:t>https://www.w3schools.com/html/</a:t>
            </a:r>
            <a:endParaRPr sz="1600"/>
          </a:p>
          <a:p>
            <a:pPr indent="-342900" lvl="0" marL="457200" rtl="0" algn="l">
              <a:lnSpc>
                <a:spcPct val="100000"/>
              </a:lnSpc>
              <a:spcBef>
                <a:spcPts val="600"/>
              </a:spcBef>
              <a:spcAft>
                <a:spcPts val="0"/>
              </a:spcAft>
              <a:buSzPts val="1800"/>
              <a:buChar char="▪"/>
            </a:pPr>
            <a:r>
              <a:rPr b="1" i="0" lang="en" sz="1600">
                <a:solidFill>
                  <a:srgbClr val="003B55"/>
                </a:solidFill>
                <a:latin typeface="Titillium Web Light"/>
                <a:ea typeface="Titillium Web Light"/>
                <a:cs typeface="Titillium Web Light"/>
                <a:sym typeface="Titillium Web Light"/>
              </a:rPr>
              <a:t>Css</a:t>
            </a:r>
            <a:endParaRPr b="1" i="0" sz="1600">
              <a:solidFill>
                <a:srgbClr val="003B55"/>
              </a:solidFill>
              <a:latin typeface="Titillium Web Light"/>
              <a:ea typeface="Titillium Web Light"/>
              <a:cs typeface="Titillium Web Light"/>
              <a:sym typeface="Titillium Web Light"/>
            </a:endParaRPr>
          </a:p>
          <a:p>
            <a:pPr indent="0" lvl="0" marL="114300" rtl="0" algn="l">
              <a:lnSpc>
                <a:spcPct val="100000"/>
              </a:lnSpc>
              <a:spcBef>
                <a:spcPts val="600"/>
              </a:spcBef>
              <a:spcAft>
                <a:spcPts val="0"/>
              </a:spcAft>
              <a:buSzPts val="1800"/>
              <a:buNone/>
            </a:pPr>
            <a:r>
              <a:rPr lang="en" sz="1600">
                <a:solidFill>
                  <a:srgbClr val="003B55"/>
                </a:solidFill>
                <a:latin typeface="Titillium Web Light"/>
                <a:ea typeface="Titillium Web Light"/>
                <a:cs typeface="Titillium Web Light"/>
                <a:sym typeface="Titillium Web Light"/>
              </a:rPr>
              <a:t>	</a:t>
            </a:r>
            <a:r>
              <a:rPr lang="en" sz="1600" u="sng">
                <a:solidFill>
                  <a:schemeClr val="hlink"/>
                </a:solidFill>
                <a:latin typeface="Titillium Web Light"/>
                <a:ea typeface="Titillium Web Light"/>
                <a:cs typeface="Titillium Web Light"/>
                <a:sym typeface="Titillium Web Light"/>
                <a:hlinkClick r:id="rId4"/>
              </a:rPr>
              <a:t>https://www.w3schools.com/css/default.asp</a:t>
            </a:r>
            <a:endParaRPr sz="1600">
              <a:solidFill>
                <a:srgbClr val="003B55"/>
              </a:solidFill>
              <a:latin typeface="Titillium Web Light"/>
              <a:ea typeface="Titillium Web Light"/>
              <a:cs typeface="Titillium Web Light"/>
              <a:sym typeface="Titillium Web Light"/>
            </a:endParaRPr>
          </a:p>
          <a:p>
            <a:pPr indent="-342900" lvl="0" marL="457200" rtl="0" algn="l">
              <a:lnSpc>
                <a:spcPct val="100000"/>
              </a:lnSpc>
              <a:spcBef>
                <a:spcPts val="600"/>
              </a:spcBef>
              <a:spcAft>
                <a:spcPts val="0"/>
              </a:spcAft>
              <a:buSzPts val="1800"/>
              <a:buChar char="▪"/>
            </a:pPr>
            <a:r>
              <a:rPr b="1" lang="en" sz="1600"/>
              <a:t>Javs Script</a:t>
            </a:r>
            <a:endParaRPr/>
          </a:p>
          <a:p>
            <a:pPr indent="0" lvl="0" marL="114300" rtl="0" algn="l">
              <a:lnSpc>
                <a:spcPct val="100000"/>
              </a:lnSpc>
              <a:spcBef>
                <a:spcPts val="600"/>
              </a:spcBef>
              <a:spcAft>
                <a:spcPts val="0"/>
              </a:spcAft>
              <a:buSzPts val="1800"/>
              <a:buNone/>
            </a:pPr>
            <a:r>
              <a:rPr b="1" lang="en" sz="1600"/>
              <a:t>	</a:t>
            </a:r>
            <a:r>
              <a:rPr lang="en" sz="1600" u="sng">
                <a:solidFill>
                  <a:schemeClr val="hlink"/>
                </a:solidFill>
                <a:hlinkClick r:id="rId5"/>
              </a:rPr>
              <a:t>https://www.youtube.com/watch?v=ER9SspLe4Hg&amp;list=PLu0W_</a:t>
            </a:r>
            <a:r>
              <a:rPr lang="en" sz="1600"/>
              <a:t>  	</a:t>
            </a:r>
            <a:r>
              <a:rPr lang="en" sz="1600" u="sng">
                <a:solidFill>
                  <a:schemeClr val="hlink"/>
                </a:solidFill>
                <a:hlinkClick r:id="rId6"/>
              </a:rPr>
              <a:t>9lII9ahR1blWXxgSlL4y9iQBnLpR</a:t>
            </a:r>
            <a:endParaRPr sz="1600"/>
          </a:p>
          <a:p>
            <a:pPr indent="-342900" lvl="0" marL="457200" rtl="0" algn="l">
              <a:lnSpc>
                <a:spcPct val="100000"/>
              </a:lnSpc>
              <a:spcBef>
                <a:spcPts val="600"/>
              </a:spcBef>
              <a:spcAft>
                <a:spcPts val="0"/>
              </a:spcAft>
              <a:buSzPts val="1800"/>
              <a:buChar char="▪"/>
            </a:pPr>
            <a:r>
              <a:rPr b="1" lang="en" sz="1600"/>
              <a:t>Angular</a:t>
            </a:r>
            <a:endParaRPr/>
          </a:p>
          <a:p>
            <a:pPr indent="0" lvl="0" marL="114300" rtl="0" algn="l">
              <a:lnSpc>
                <a:spcPct val="100000"/>
              </a:lnSpc>
              <a:spcBef>
                <a:spcPts val="600"/>
              </a:spcBef>
              <a:spcAft>
                <a:spcPts val="0"/>
              </a:spcAft>
              <a:buSzPts val="1800"/>
              <a:buNone/>
            </a:pPr>
            <a:r>
              <a:rPr lang="en" sz="1600"/>
              <a:t>	</a:t>
            </a:r>
            <a:r>
              <a:rPr lang="en" sz="1600" u="sng">
                <a:solidFill>
                  <a:schemeClr val="hlink"/>
                </a:solidFill>
                <a:hlinkClick r:id="rId7"/>
              </a:rPr>
              <a:t>https://www.youtube.com/@codestepbystep</a:t>
            </a:r>
            <a:r>
              <a:rPr lang="en" sz="1600"/>
              <a:t> </a:t>
            </a:r>
            <a:endParaRPr/>
          </a:p>
          <a:p>
            <a:pPr indent="-342900" lvl="0" marL="457200" rtl="0" algn="l">
              <a:lnSpc>
                <a:spcPct val="100000"/>
              </a:lnSpc>
              <a:spcBef>
                <a:spcPts val="600"/>
              </a:spcBef>
              <a:spcAft>
                <a:spcPts val="0"/>
              </a:spcAft>
              <a:buSzPts val="1800"/>
              <a:buChar char="▪"/>
            </a:pPr>
            <a:r>
              <a:rPr b="1" lang="en" sz="1600"/>
              <a:t>Angular libraries</a:t>
            </a:r>
            <a:endParaRPr/>
          </a:p>
          <a:p>
            <a:pPr indent="0" lvl="0" marL="114300" rtl="0" algn="l">
              <a:lnSpc>
                <a:spcPct val="100000"/>
              </a:lnSpc>
              <a:spcBef>
                <a:spcPts val="600"/>
              </a:spcBef>
              <a:spcAft>
                <a:spcPts val="0"/>
              </a:spcAft>
              <a:buSzPts val="1800"/>
              <a:buNone/>
            </a:pPr>
            <a:r>
              <a:rPr lang="en" sz="1600"/>
              <a:t>	</a:t>
            </a:r>
            <a:r>
              <a:rPr lang="en" sz="1600" u="sng">
                <a:solidFill>
                  <a:schemeClr val="hlink"/>
                </a:solidFill>
                <a:hlinkClick r:id="rId8"/>
              </a:rPr>
              <a:t>https://ng-bootstrap.github.io/#/home</a:t>
            </a:r>
            <a:endParaRPr sz="1600"/>
          </a:p>
          <a:p>
            <a:pPr indent="0" lvl="0" marL="114300" rtl="0" algn="l">
              <a:lnSpc>
                <a:spcPct val="100000"/>
              </a:lnSpc>
              <a:spcBef>
                <a:spcPts val="600"/>
              </a:spcBef>
              <a:spcAft>
                <a:spcPts val="0"/>
              </a:spcAft>
              <a:buSzPts val="1800"/>
              <a:buNone/>
            </a:pPr>
            <a:r>
              <a:rPr lang="en" sz="1600"/>
              <a:t>                  </a:t>
            </a:r>
            <a:r>
              <a:rPr lang="en" sz="1600" u="sng">
                <a:solidFill>
                  <a:schemeClr val="hlink"/>
                </a:solidFill>
                <a:hlinkClick r:id="rId9"/>
              </a:rPr>
              <a:t>https://material.angular.io/</a:t>
            </a:r>
            <a:endParaRPr sz="1600"/>
          </a:p>
          <a:p>
            <a:pPr indent="0" lvl="0" marL="114300" rtl="0" algn="l">
              <a:lnSpc>
                <a:spcPct val="100000"/>
              </a:lnSpc>
              <a:spcBef>
                <a:spcPts val="600"/>
              </a:spcBef>
              <a:spcAft>
                <a:spcPts val="0"/>
              </a:spcAft>
              <a:buSzPts val="1800"/>
              <a:buNone/>
            </a:pPr>
            <a:r>
              <a:t/>
            </a:r>
            <a:endParaRPr sz="1600"/>
          </a:p>
          <a:p>
            <a:pPr indent="0" lvl="0" marL="114300" rtl="0" algn="l">
              <a:lnSpc>
                <a:spcPct val="100000"/>
              </a:lnSpc>
              <a:spcBef>
                <a:spcPts val="600"/>
              </a:spcBef>
              <a:spcAft>
                <a:spcPts val="0"/>
              </a:spcAft>
              <a:buSzPts val="1800"/>
              <a:buNone/>
            </a:pPr>
            <a:r>
              <a:t/>
            </a:r>
            <a:endParaRPr sz="1600"/>
          </a:p>
          <a:p>
            <a:pPr indent="0" lvl="0" marL="114300" rtl="0" algn="l">
              <a:lnSpc>
                <a:spcPct val="100000"/>
              </a:lnSpc>
              <a:spcBef>
                <a:spcPts val="600"/>
              </a:spcBef>
              <a:spcAft>
                <a:spcPts val="0"/>
              </a:spcAft>
              <a:buSzPts val="1800"/>
              <a:buNone/>
            </a:pPr>
            <a:r>
              <a:t/>
            </a:r>
            <a:endParaRPr sz="1600"/>
          </a:p>
          <a:p>
            <a:pPr indent="0" lvl="0" marL="114300" rtl="0" algn="l">
              <a:lnSpc>
                <a:spcPct val="100000"/>
              </a:lnSpc>
              <a:spcBef>
                <a:spcPts val="600"/>
              </a:spcBef>
              <a:spcAft>
                <a:spcPts val="0"/>
              </a:spcAft>
              <a:buSzPts val="1800"/>
              <a:buNone/>
            </a:pPr>
            <a:r>
              <a:rPr lang="en" sz="1600"/>
              <a:t>	</a:t>
            </a:r>
            <a:endParaRPr/>
          </a:p>
        </p:txBody>
      </p:sp>
      <p:sp>
        <p:nvSpPr>
          <p:cNvPr id="3380" name="Google Shape;3380;p6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4" name="Shape 3384"/>
        <p:cNvGrpSpPr/>
        <p:nvPr/>
      </p:nvGrpSpPr>
      <p:grpSpPr>
        <a:xfrm>
          <a:off x="0" y="0"/>
          <a:ext cx="0" cy="0"/>
          <a:chOff x="0" y="0"/>
          <a:chExt cx="0" cy="0"/>
        </a:xfrm>
      </p:grpSpPr>
      <p:sp>
        <p:nvSpPr>
          <p:cNvPr id="3385" name="Google Shape;3385;p66"/>
          <p:cNvSpPr/>
          <p:nvPr/>
        </p:nvSpPr>
        <p:spPr>
          <a:xfrm>
            <a:off x="1821180" y="1910030"/>
            <a:ext cx="7322820" cy="132343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8000" u="none" cap="none" strike="noStrike">
                <a:solidFill>
                  <a:schemeClr val="lt1"/>
                </a:solidFill>
                <a:latin typeface="Geo"/>
                <a:ea typeface="Geo"/>
                <a:cs typeface="Geo"/>
                <a:sym typeface="Geo"/>
              </a:rPr>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5" name="Shape 3115"/>
        <p:cNvGrpSpPr/>
        <p:nvPr/>
      </p:nvGrpSpPr>
      <p:grpSpPr>
        <a:xfrm>
          <a:off x="0" y="0"/>
          <a:ext cx="0" cy="0"/>
          <a:chOff x="0" y="0"/>
          <a:chExt cx="0" cy="0"/>
        </a:xfrm>
      </p:grpSpPr>
      <p:sp>
        <p:nvSpPr>
          <p:cNvPr id="3116" name="Google Shape;3116;p27"/>
          <p:cNvSpPr txBox="1"/>
          <p:nvPr>
            <p:ph type="title"/>
          </p:nvPr>
        </p:nvSpPr>
        <p:spPr>
          <a:xfrm>
            <a:off x="874830" y="2143050"/>
            <a:ext cx="7394340" cy="857400"/>
          </a:xfrm>
          <a:prstGeom prst="rect">
            <a:avLst/>
          </a:prstGeom>
          <a:noFill/>
          <a:ln>
            <a:noFill/>
          </a:ln>
        </p:spPr>
        <p:txBody>
          <a:bodyPr anchorCtr="0" anchor="b" bIns="91425" lIns="91425" spcFirstLastPara="1" rIns="91425" wrap="square" tIns="91425">
            <a:noAutofit/>
          </a:bodyPr>
          <a:lstStyle/>
          <a:p>
            <a:pPr indent="0" lvl="0" marL="101600" rtl="0" algn="l">
              <a:lnSpc>
                <a:spcPct val="100000"/>
              </a:lnSpc>
              <a:spcBef>
                <a:spcPts val="0"/>
              </a:spcBef>
              <a:spcAft>
                <a:spcPts val="0"/>
              </a:spcAft>
              <a:buSzPts val="3600"/>
              <a:buNone/>
            </a:pPr>
            <a:r>
              <a:rPr lang="en" sz="4800">
                <a:solidFill>
                  <a:schemeClr val="dk2"/>
                </a:solidFill>
                <a:latin typeface="Geo"/>
                <a:ea typeface="Geo"/>
                <a:cs typeface="Geo"/>
                <a:sym typeface="Geo"/>
              </a:rPr>
              <a:t>What Are The Problems?</a:t>
            </a:r>
            <a:endParaRPr b="1" sz="4800">
              <a:solidFill>
                <a:schemeClr val="dk2"/>
              </a:solidFill>
              <a:latin typeface="Geo"/>
              <a:ea typeface="Geo"/>
              <a:cs typeface="Geo"/>
              <a:sym typeface="Geo"/>
            </a:endParaRPr>
          </a:p>
        </p:txBody>
      </p:sp>
      <p:sp>
        <p:nvSpPr>
          <p:cNvPr id="3117" name="Google Shape;3117;p2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1" name="Shape 3121"/>
        <p:cNvGrpSpPr/>
        <p:nvPr/>
      </p:nvGrpSpPr>
      <p:grpSpPr>
        <a:xfrm>
          <a:off x="0" y="0"/>
          <a:ext cx="0" cy="0"/>
          <a:chOff x="0" y="0"/>
          <a:chExt cx="0" cy="0"/>
        </a:xfrm>
      </p:grpSpPr>
      <p:sp>
        <p:nvSpPr>
          <p:cNvPr descr="2,876 Manpower Stock Illustrations, Cliparts and Royalty Free Manpower  Vectors" id="3122" name="Google Shape;3122;p28"/>
          <p:cNvSpPr/>
          <p:nvPr/>
        </p:nvSpPr>
        <p:spPr>
          <a:xfrm>
            <a:off x="4547191" y="2213788"/>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2,876 Manpower Stock Illustrations, Cliparts and Royalty Free Manpower  Vectors" id="3123" name="Google Shape;3123;p28"/>
          <p:cNvSpPr/>
          <p:nvPr/>
        </p:nvSpPr>
        <p:spPr>
          <a:xfrm>
            <a:off x="4699590" y="2366187"/>
            <a:ext cx="1862919" cy="18629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124" name="Google Shape;3124;p28"/>
          <p:cNvGrpSpPr/>
          <p:nvPr/>
        </p:nvGrpSpPr>
        <p:grpSpPr>
          <a:xfrm rot="10800000">
            <a:off x="898974" y="2377438"/>
            <a:ext cx="5981886" cy="451540"/>
            <a:chOff x="653048" y="93917"/>
            <a:chExt cx="4796405" cy="1217424"/>
          </a:xfrm>
        </p:grpSpPr>
        <p:sp>
          <p:nvSpPr>
            <p:cNvPr id="3125" name="Google Shape;3125;p28"/>
            <p:cNvSpPr/>
            <p:nvPr/>
          </p:nvSpPr>
          <p:spPr>
            <a:xfrm rot="10800000">
              <a:off x="653048" y="137171"/>
              <a:ext cx="4796403" cy="1174170"/>
            </a:xfrm>
            <a:prstGeom prst="homePlate">
              <a:avLst>
                <a:gd fmla="val 50000" name="adj"/>
              </a:avLst>
            </a:prstGeom>
            <a:gradFill>
              <a:gsLst>
                <a:gs pos="0">
                  <a:srgbClr val="75C8BE"/>
                </a:gs>
                <a:gs pos="100000">
                  <a:srgbClr val="AEFEF4"/>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8"/>
            <p:cNvSpPr txBox="1"/>
            <p:nvPr/>
          </p:nvSpPr>
          <p:spPr>
            <a:xfrm rot="10800000">
              <a:off x="1220517" y="93917"/>
              <a:ext cx="4228936" cy="1174169"/>
            </a:xfrm>
            <a:prstGeom prst="rect">
              <a:avLst/>
            </a:prstGeom>
            <a:noFill/>
            <a:ln>
              <a:noFill/>
            </a:ln>
          </p:spPr>
          <p:txBody>
            <a:bodyPr anchorCtr="0" anchor="ctr" bIns="121900" lIns="172350" spcFirstLastPara="1" rIns="227575" wrap="square" tIns="121900">
              <a:noAutofit/>
            </a:bodyPr>
            <a:lstStyle/>
            <a:p>
              <a:pPr indent="0" lvl="1" marL="0" marR="0" rtl="0" algn="l">
                <a:lnSpc>
                  <a:spcPct val="90000"/>
                </a:lnSpc>
                <a:spcBef>
                  <a:spcPts val="0"/>
                </a:spcBef>
                <a:spcAft>
                  <a:spcPts val="0"/>
                </a:spcAft>
                <a:buNone/>
              </a:pPr>
              <a:r>
                <a:rPr b="0" i="0" lang="en" sz="1800" u="none" cap="none" strike="noStrike">
                  <a:solidFill>
                    <a:schemeClr val="accent6"/>
                  </a:solidFill>
                  <a:latin typeface="Comfortaa"/>
                  <a:ea typeface="Comfortaa"/>
                  <a:cs typeface="Comfortaa"/>
                  <a:sym typeface="Comfortaa"/>
                </a:rPr>
                <a:t>  HIPAA Act</a:t>
              </a:r>
              <a:endParaRPr b="0" i="0" sz="1900" u="none" cap="none" strike="noStrike">
                <a:solidFill>
                  <a:schemeClr val="accent6"/>
                </a:solidFill>
                <a:latin typeface="Comfortaa"/>
                <a:ea typeface="Comfortaa"/>
                <a:cs typeface="Comfortaa"/>
                <a:sym typeface="Comfortaa"/>
              </a:endParaRPr>
            </a:p>
          </p:txBody>
        </p:sp>
      </p:grpSp>
      <p:grpSp>
        <p:nvGrpSpPr>
          <p:cNvPr id="3127" name="Google Shape;3127;p28"/>
          <p:cNvGrpSpPr/>
          <p:nvPr/>
        </p:nvGrpSpPr>
        <p:grpSpPr>
          <a:xfrm rot="10800000">
            <a:off x="898972" y="3469414"/>
            <a:ext cx="5981888" cy="430721"/>
            <a:chOff x="653048" y="137171"/>
            <a:chExt cx="4796403" cy="1174172"/>
          </a:xfrm>
        </p:grpSpPr>
        <p:sp>
          <p:nvSpPr>
            <p:cNvPr id="3128" name="Google Shape;3128;p28"/>
            <p:cNvSpPr/>
            <p:nvPr/>
          </p:nvSpPr>
          <p:spPr>
            <a:xfrm rot="10800000">
              <a:off x="653048" y="137171"/>
              <a:ext cx="4796403" cy="1174170"/>
            </a:xfrm>
            <a:prstGeom prst="homePlate">
              <a:avLst>
                <a:gd fmla="val 50000" name="adj"/>
              </a:avLst>
            </a:prstGeom>
            <a:gradFill>
              <a:gsLst>
                <a:gs pos="0">
                  <a:srgbClr val="75C8BE"/>
                </a:gs>
                <a:gs pos="100000">
                  <a:srgbClr val="AEFEF4"/>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8"/>
            <p:cNvSpPr txBox="1"/>
            <p:nvPr/>
          </p:nvSpPr>
          <p:spPr>
            <a:xfrm rot="10800000">
              <a:off x="1220515" y="137173"/>
              <a:ext cx="4228936" cy="1174170"/>
            </a:xfrm>
            <a:prstGeom prst="rect">
              <a:avLst/>
            </a:prstGeom>
            <a:noFill/>
            <a:ln>
              <a:noFill/>
            </a:ln>
          </p:spPr>
          <p:txBody>
            <a:bodyPr anchorCtr="0" anchor="ctr" bIns="121900" lIns="172350" spcFirstLastPara="1" rIns="227575" wrap="square" tIns="121900">
              <a:noAutofit/>
            </a:bodyPr>
            <a:lstStyle/>
            <a:p>
              <a:pPr indent="0" lvl="1" marL="0" marR="0" rtl="0" algn="l">
                <a:lnSpc>
                  <a:spcPct val="90000"/>
                </a:lnSpc>
                <a:spcBef>
                  <a:spcPts val="0"/>
                </a:spcBef>
                <a:spcAft>
                  <a:spcPts val="0"/>
                </a:spcAft>
                <a:buNone/>
              </a:pPr>
              <a:r>
                <a:rPr b="0" i="0" lang="en" sz="1800" u="none" cap="none" strike="noStrike">
                  <a:solidFill>
                    <a:schemeClr val="accent6"/>
                  </a:solidFill>
                  <a:latin typeface="Comfortaa"/>
                  <a:ea typeface="Comfortaa"/>
                  <a:cs typeface="Comfortaa"/>
                  <a:sym typeface="Comfortaa"/>
                </a:rPr>
                <a:t>  Tedious task to maintain and store EHR </a:t>
              </a:r>
              <a:endParaRPr/>
            </a:p>
          </p:txBody>
        </p:sp>
      </p:grpSp>
      <p:grpSp>
        <p:nvGrpSpPr>
          <p:cNvPr id="3130" name="Google Shape;3130;p28"/>
          <p:cNvGrpSpPr/>
          <p:nvPr/>
        </p:nvGrpSpPr>
        <p:grpSpPr>
          <a:xfrm rot="10800000">
            <a:off x="898972" y="1232111"/>
            <a:ext cx="5981883" cy="455721"/>
            <a:chOff x="653048" y="107449"/>
            <a:chExt cx="4796404" cy="1203892"/>
          </a:xfrm>
        </p:grpSpPr>
        <p:sp>
          <p:nvSpPr>
            <p:cNvPr id="3131" name="Google Shape;3131;p28"/>
            <p:cNvSpPr/>
            <p:nvPr/>
          </p:nvSpPr>
          <p:spPr>
            <a:xfrm rot="10800000">
              <a:off x="653048" y="137171"/>
              <a:ext cx="4796403" cy="1174170"/>
            </a:xfrm>
            <a:prstGeom prst="homePlate">
              <a:avLst>
                <a:gd fmla="val 50000" name="adj"/>
              </a:avLst>
            </a:prstGeom>
            <a:gradFill>
              <a:gsLst>
                <a:gs pos="0">
                  <a:srgbClr val="75C8BE"/>
                </a:gs>
                <a:gs pos="100000">
                  <a:srgbClr val="AEFEF4"/>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8"/>
            <p:cNvSpPr txBox="1"/>
            <p:nvPr/>
          </p:nvSpPr>
          <p:spPr>
            <a:xfrm rot="10800000">
              <a:off x="1220516" y="107449"/>
              <a:ext cx="4228936" cy="1174170"/>
            </a:xfrm>
            <a:prstGeom prst="rect">
              <a:avLst/>
            </a:prstGeom>
            <a:noFill/>
            <a:ln>
              <a:noFill/>
            </a:ln>
          </p:spPr>
          <p:txBody>
            <a:bodyPr anchorCtr="0" anchor="ctr" bIns="121900" lIns="172350" spcFirstLastPara="1" rIns="227575" wrap="square" tIns="121900">
              <a:noAutofit/>
            </a:bodyPr>
            <a:lstStyle/>
            <a:p>
              <a:pPr indent="0" lvl="1" marL="0" marR="0" rtl="0" algn="l">
                <a:lnSpc>
                  <a:spcPct val="90000"/>
                </a:lnSpc>
                <a:spcBef>
                  <a:spcPts val="0"/>
                </a:spcBef>
                <a:spcAft>
                  <a:spcPts val="0"/>
                </a:spcAft>
                <a:buNone/>
              </a:pPr>
              <a:r>
                <a:rPr b="0" i="0" lang="en" sz="1800" u="none" cap="none" strike="noStrike">
                  <a:solidFill>
                    <a:schemeClr val="accent6"/>
                  </a:solidFill>
                  <a:latin typeface="Comfortaa"/>
                  <a:ea typeface="Comfortaa"/>
                  <a:cs typeface="Comfortaa"/>
                  <a:sym typeface="Comfortaa"/>
                </a:rPr>
                <a:t>  Healthcare Flow</a:t>
              </a:r>
              <a:endParaRPr b="0" i="0" sz="1800" u="none" cap="none" strike="noStrike">
                <a:solidFill>
                  <a:schemeClr val="accent6"/>
                </a:solidFill>
                <a:latin typeface="Comfortaa"/>
                <a:ea typeface="Comfortaa"/>
                <a:cs typeface="Comfortaa"/>
                <a:sym typeface="Comforta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6" name="Shape 3136"/>
        <p:cNvGrpSpPr/>
        <p:nvPr/>
      </p:nvGrpSpPr>
      <p:grpSpPr>
        <a:xfrm>
          <a:off x="0" y="0"/>
          <a:ext cx="0" cy="0"/>
          <a:chOff x="0" y="0"/>
          <a:chExt cx="0" cy="0"/>
        </a:xfrm>
      </p:grpSpPr>
      <p:sp>
        <p:nvSpPr>
          <p:cNvPr id="3137" name="Google Shape;3137;p29"/>
          <p:cNvSpPr txBox="1"/>
          <p:nvPr>
            <p:ph type="title"/>
          </p:nvPr>
        </p:nvSpPr>
        <p:spPr>
          <a:xfrm>
            <a:off x="1030189" y="2759560"/>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2"/>
                </a:solidFill>
                <a:latin typeface="Geo"/>
                <a:ea typeface="Geo"/>
                <a:cs typeface="Geo"/>
                <a:sym typeface="Geo"/>
              </a:rPr>
              <a:t>USA Healthcare Flow</a:t>
            </a:r>
            <a:br>
              <a:rPr lang="en" sz="4800">
                <a:solidFill>
                  <a:schemeClr val="dk2"/>
                </a:solidFill>
                <a:latin typeface="Geo"/>
                <a:ea typeface="Geo"/>
                <a:cs typeface="Geo"/>
                <a:sym typeface="Geo"/>
              </a:rPr>
            </a:br>
            <a:endParaRPr sz="4800">
              <a:solidFill>
                <a:schemeClr val="dk2"/>
              </a:solidFill>
            </a:endParaRPr>
          </a:p>
        </p:txBody>
      </p:sp>
      <p:sp>
        <p:nvSpPr>
          <p:cNvPr id="3138" name="Google Shape;3138;p2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2" name="Shape 3142"/>
        <p:cNvGrpSpPr/>
        <p:nvPr/>
      </p:nvGrpSpPr>
      <p:grpSpPr>
        <a:xfrm>
          <a:off x="0" y="0"/>
          <a:ext cx="0" cy="0"/>
          <a:chOff x="0" y="0"/>
          <a:chExt cx="0" cy="0"/>
        </a:xfrm>
      </p:grpSpPr>
      <p:sp>
        <p:nvSpPr>
          <p:cNvPr id="3143" name="Google Shape;3143;p30"/>
          <p:cNvSpPr txBox="1"/>
          <p:nvPr>
            <p:ph idx="1" type="body"/>
          </p:nvPr>
        </p:nvSpPr>
        <p:spPr>
          <a:xfrm>
            <a:off x="525931" y="1059180"/>
            <a:ext cx="3398538" cy="3505199"/>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Char char="▪"/>
            </a:pPr>
            <a:r>
              <a:rPr lang="en" sz="1800">
                <a:solidFill>
                  <a:srgbClr val="151A15"/>
                </a:solidFill>
                <a:latin typeface="Comfortaa"/>
                <a:ea typeface="Comfortaa"/>
                <a:cs typeface="Comfortaa"/>
                <a:sym typeface="Comfortaa"/>
              </a:rPr>
              <a:t>Appointment Booking</a:t>
            </a:r>
            <a:endParaRPr/>
          </a:p>
          <a:p>
            <a:pPr indent="-342900" lvl="0" marL="457200" rtl="0" algn="l">
              <a:lnSpc>
                <a:spcPct val="150000"/>
              </a:lnSpc>
              <a:spcBef>
                <a:spcPts val="600"/>
              </a:spcBef>
              <a:spcAft>
                <a:spcPts val="0"/>
              </a:spcAft>
              <a:buSzPts val="1800"/>
              <a:buChar char="▪"/>
            </a:pPr>
            <a:r>
              <a:rPr lang="en" sz="1800">
                <a:solidFill>
                  <a:srgbClr val="151A15"/>
                </a:solidFill>
                <a:latin typeface="Comfortaa"/>
                <a:ea typeface="Comfortaa"/>
                <a:cs typeface="Comfortaa"/>
                <a:sym typeface="Comfortaa"/>
              </a:rPr>
              <a:t>Check In</a:t>
            </a:r>
            <a:endParaRPr>
              <a:solidFill>
                <a:srgbClr val="151A15"/>
              </a:solidFill>
              <a:latin typeface="Comfortaa"/>
              <a:ea typeface="Comfortaa"/>
              <a:cs typeface="Comfortaa"/>
              <a:sym typeface="Comfortaa"/>
            </a:endParaRPr>
          </a:p>
          <a:p>
            <a:pPr indent="-342900" lvl="0" marL="457200" rtl="0" algn="l">
              <a:lnSpc>
                <a:spcPct val="150000"/>
              </a:lnSpc>
              <a:spcBef>
                <a:spcPts val="600"/>
              </a:spcBef>
              <a:spcAft>
                <a:spcPts val="0"/>
              </a:spcAft>
              <a:buSzPts val="1800"/>
              <a:buChar char="▪"/>
            </a:pPr>
            <a:r>
              <a:rPr lang="en" sz="1800">
                <a:solidFill>
                  <a:srgbClr val="151A15"/>
                </a:solidFill>
                <a:latin typeface="Comfortaa"/>
                <a:ea typeface="Comfortaa"/>
                <a:cs typeface="Comfortaa"/>
                <a:sym typeface="Comfortaa"/>
              </a:rPr>
              <a:t>Meeting with MA</a:t>
            </a:r>
            <a:endParaRPr/>
          </a:p>
          <a:p>
            <a:pPr indent="-342900" lvl="0" marL="457200" rtl="0" algn="l">
              <a:lnSpc>
                <a:spcPct val="150000"/>
              </a:lnSpc>
              <a:spcBef>
                <a:spcPts val="600"/>
              </a:spcBef>
              <a:spcAft>
                <a:spcPts val="0"/>
              </a:spcAft>
              <a:buSzPts val="1800"/>
              <a:buChar char="▪"/>
            </a:pPr>
            <a:r>
              <a:rPr lang="en" sz="1800">
                <a:solidFill>
                  <a:srgbClr val="151A15"/>
                </a:solidFill>
                <a:latin typeface="Comfortaa"/>
                <a:ea typeface="Comfortaa"/>
                <a:cs typeface="Comfortaa"/>
                <a:sym typeface="Comfortaa"/>
              </a:rPr>
              <a:t>Meeting with Healthcare provider</a:t>
            </a:r>
            <a:endParaRPr>
              <a:solidFill>
                <a:srgbClr val="151A15"/>
              </a:solidFill>
              <a:latin typeface="Comfortaa"/>
              <a:ea typeface="Comfortaa"/>
              <a:cs typeface="Comfortaa"/>
              <a:sym typeface="Comfortaa"/>
            </a:endParaRPr>
          </a:p>
          <a:p>
            <a:pPr indent="-342900" lvl="0" marL="457200" rtl="0" algn="l">
              <a:lnSpc>
                <a:spcPct val="150000"/>
              </a:lnSpc>
              <a:spcBef>
                <a:spcPts val="600"/>
              </a:spcBef>
              <a:spcAft>
                <a:spcPts val="0"/>
              </a:spcAft>
              <a:buSzPts val="1800"/>
              <a:buChar char="▪"/>
            </a:pPr>
            <a:r>
              <a:rPr lang="en" sz="1800">
                <a:solidFill>
                  <a:srgbClr val="151A15"/>
                </a:solidFill>
                <a:latin typeface="Comfortaa"/>
                <a:ea typeface="Comfortaa"/>
                <a:cs typeface="Comfortaa"/>
                <a:sym typeface="Comfortaa"/>
              </a:rPr>
              <a:t>Medication</a:t>
            </a:r>
            <a:endParaRPr/>
          </a:p>
          <a:p>
            <a:pPr indent="-342900" lvl="0" marL="457200" rtl="0" algn="l">
              <a:lnSpc>
                <a:spcPct val="150000"/>
              </a:lnSpc>
              <a:spcBef>
                <a:spcPts val="600"/>
              </a:spcBef>
              <a:spcAft>
                <a:spcPts val="0"/>
              </a:spcAft>
              <a:buSzPts val="1800"/>
              <a:buChar char="▪"/>
            </a:pPr>
            <a:r>
              <a:rPr lang="en" sz="1800">
                <a:solidFill>
                  <a:srgbClr val="151A15"/>
                </a:solidFill>
                <a:latin typeface="Comfortaa"/>
                <a:ea typeface="Comfortaa"/>
                <a:cs typeface="Comfortaa"/>
                <a:sym typeface="Comfortaa"/>
              </a:rPr>
              <a:t>Billing</a:t>
            </a:r>
            <a:endParaRPr/>
          </a:p>
          <a:p>
            <a:pPr indent="-228600" lvl="0" marL="457200" rtl="0" algn="l">
              <a:lnSpc>
                <a:spcPct val="100000"/>
              </a:lnSpc>
              <a:spcBef>
                <a:spcPts val="600"/>
              </a:spcBef>
              <a:spcAft>
                <a:spcPts val="0"/>
              </a:spcAft>
              <a:buSzPts val="1800"/>
              <a:buNone/>
            </a:pPr>
            <a:r>
              <a:t/>
            </a:r>
            <a:endParaRPr/>
          </a:p>
        </p:txBody>
      </p:sp>
      <p:sp>
        <p:nvSpPr>
          <p:cNvPr id="3144" name="Google Shape;3144;p3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pic>
        <p:nvPicPr>
          <p:cNvPr id="3145" name="Google Shape;3145;p30"/>
          <p:cNvPicPr preferRelativeResize="0"/>
          <p:nvPr/>
        </p:nvPicPr>
        <p:blipFill rotWithShape="1">
          <a:blip r:embed="rId3">
            <a:alphaModFix/>
          </a:blip>
          <a:srcRect b="0" l="0" r="0" t="0"/>
          <a:stretch/>
        </p:blipFill>
        <p:spPr>
          <a:xfrm>
            <a:off x="4038769" y="1409701"/>
            <a:ext cx="3969851" cy="3363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9" name="Shape 3149"/>
        <p:cNvGrpSpPr/>
        <p:nvPr/>
      </p:nvGrpSpPr>
      <p:grpSpPr>
        <a:xfrm>
          <a:off x="0" y="0"/>
          <a:ext cx="0" cy="0"/>
          <a:chOff x="0" y="0"/>
          <a:chExt cx="0" cy="0"/>
        </a:xfrm>
      </p:grpSpPr>
      <p:sp>
        <p:nvSpPr>
          <p:cNvPr id="3150" name="Google Shape;3150;p31"/>
          <p:cNvSpPr txBox="1"/>
          <p:nvPr>
            <p:ph type="title"/>
          </p:nvPr>
        </p:nvSpPr>
        <p:spPr>
          <a:xfrm>
            <a:off x="1030189" y="2759560"/>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2"/>
                </a:solidFill>
                <a:latin typeface="Geo"/>
                <a:ea typeface="Geo"/>
                <a:cs typeface="Geo"/>
                <a:sym typeface="Geo"/>
              </a:rPr>
              <a:t>Mid1</a:t>
            </a:r>
            <a:br>
              <a:rPr lang="en" sz="4800">
                <a:solidFill>
                  <a:schemeClr val="dk2"/>
                </a:solidFill>
                <a:latin typeface="Geo"/>
                <a:ea typeface="Geo"/>
                <a:cs typeface="Geo"/>
                <a:sym typeface="Geo"/>
              </a:rPr>
            </a:br>
            <a:endParaRPr sz="4800">
              <a:solidFill>
                <a:schemeClr val="dk2"/>
              </a:solidFill>
            </a:endParaRPr>
          </a:p>
        </p:txBody>
      </p:sp>
      <p:sp>
        <p:nvSpPr>
          <p:cNvPr id="3151" name="Google Shape;3151;p3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