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2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94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7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90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9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7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7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9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1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6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6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7039-9A25-4C62-9ECE-83022CE16FDA}" type="datetimeFigureOut">
              <a:rPr lang="en-US" smtClean="0"/>
              <a:t>15-Jul-24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B37A-D450-479B-9EDA-3BD24164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4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5A09-6CB7-494E-A05E-E2E943445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IPL 2008-22 Points table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MS Excel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3B688-2BDA-4638-9A85-96300118E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Insights and Key Metrics </a:t>
            </a:r>
          </a:p>
          <a:p>
            <a:r>
              <a:rPr lang="en-US" sz="1800" b="1" dirty="0"/>
              <a:t>Name: Om Sanjay </a:t>
            </a:r>
            <a:r>
              <a:rPr lang="en-US" sz="1800" b="1" dirty="0" err="1"/>
              <a:t>Suryawanshi</a:t>
            </a:r>
            <a:endParaRPr lang="en-US" sz="1800" b="1" dirty="0"/>
          </a:p>
          <a:p>
            <a:r>
              <a:rPr lang="en-US" sz="1800" b="1" dirty="0"/>
              <a:t>Date: 6-7-2024</a:t>
            </a:r>
          </a:p>
        </p:txBody>
      </p:sp>
    </p:spTree>
    <p:extLst>
      <p:ext uri="{BB962C8B-B14F-4D97-AF65-F5344CB8AC3E}">
        <p14:creationId xmlns:p14="http://schemas.microsoft.com/office/powerpoint/2010/main" val="112398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2566-EFCB-4799-943B-E0CBDFA1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addressed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75F8-1F08-44CD-8B2C-9450A24B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Which team has won the most matches overall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has the average NRR evolved over the years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team has been the most consistent in accumulating points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often has CSK finished in the top positions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team has won the most IPL trophies ?</a:t>
            </a:r>
          </a:p>
        </p:txBody>
      </p:sp>
    </p:spTree>
    <p:extLst>
      <p:ext uri="{BB962C8B-B14F-4D97-AF65-F5344CB8AC3E}">
        <p14:creationId xmlns:p14="http://schemas.microsoft.com/office/powerpoint/2010/main" val="70597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8F47-7F5C-4B02-9F33-080C8024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203E-CF4D-4742-A109-7E613EA8B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key findings from the dashboard.</a:t>
            </a:r>
          </a:p>
          <a:p>
            <a:r>
              <a:rPr lang="en-US" dirty="0"/>
              <a:t>Highlight the most successful teams and notable trends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217232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0AE8-C243-42F5-B13E-F1F0558A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of Matches performance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BC89-9EA4-4C99-BC61-7510AAD91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displaying the number of matches won by each team.</a:t>
            </a:r>
          </a:p>
          <a:p>
            <a:r>
              <a:rPr lang="en-US" dirty="0"/>
              <a:t>Key Point : Highlight the team with the highest number of win.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434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06D5-BB3F-487F-A8D8-3D45578C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 average Net run rate per year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27CA-AB5F-4817-B68D-D4D4BBB7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chart showing the average net run rate (NRR) per year.</a:t>
            </a:r>
          </a:p>
          <a:p>
            <a:r>
              <a:rPr lang="en-US" dirty="0"/>
              <a:t>Key Point : Shows the trend of net run rates over the years, including performance consistency.</a:t>
            </a:r>
          </a:p>
        </p:txBody>
      </p:sp>
    </p:spTree>
    <p:extLst>
      <p:ext uri="{BB962C8B-B14F-4D97-AF65-F5344CB8AC3E}">
        <p14:creationId xmlns:p14="http://schemas.microsoft.com/office/powerpoint/2010/main" val="225350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CA0F-E522-4EDD-B898-3DCCADB0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points of each teams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41AED-6766-407F-83DF-5BDD7359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Stacked bar chart showing the total points accumulated by each team over the years.</a:t>
            </a:r>
          </a:p>
          <a:p>
            <a:r>
              <a:rPr lang="en-US" dirty="0"/>
              <a:t>Key Points : Display the consistency and performance of each team across different seasons.</a:t>
            </a:r>
          </a:p>
        </p:txBody>
      </p:sp>
    </p:spTree>
    <p:extLst>
      <p:ext uri="{BB962C8B-B14F-4D97-AF65-F5344CB8AC3E}">
        <p14:creationId xmlns:p14="http://schemas.microsoft.com/office/powerpoint/2010/main" val="78933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40A3-56ED-4E34-B132-EFCDF6ED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CSk</a:t>
            </a:r>
            <a:r>
              <a:rPr lang="en-US" dirty="0"/>
              <a:t> position scenarios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C372-B5B0-428B-8E22-88ED430F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 chart showing the distribution of CSK’s final position.</a:t>
            </a:r>
          </a:p>
          <a:p>
            <a:r>
              <a:rPr lang="en-US" dirty="0"/>
              <a:t>Key Point  : Demonstrates CSK’s frequent top finishes in the league.</a:t>
            </a:r>
          </a:p>
        </p:txBody>
      </p:sp>
    </p:spTree>
    <p:extLst>
      <p:ext uri="{BB962C8B-B14F-4D97-AF65-F5344CB8AC3E}">
        <p14:creationId xmlns:p14="http://schemas.microsoft.com/office/powerpoint/2010/main" val="194284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D76A-469A-4367-9F8A-20BD224B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trophies by each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7C30-7610-4225-9CF7-9CCBF370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showing the number of trophies won by each team.   </a:t>
            </a:r>
          </a:p>
          <a:p>
            <a:r>
              <a:rPr lang="en-US" dirty="0"/>
              <a:t>Key Point : Identifies the teams that have won the most IPL trophies.</a:t>
            </a:r>
          </a:p>
        </p:txBody>
      </p:sp>
    </p:spTree>
    <p:extLst>
      <p:ext uri="{BB962C8B-B14F-4D97-AF65-F5344CB8AC3E}">
        <p14:creationId xmlns:p14="http://schemas.microsoft.com/office/powerpoint/2010/main" val="29307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71E3-5ACE-4B39-9E92-84B118AA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7E1D-EC78-43A5-A823-5CE859EF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highlights the most successful teams in IPL history.</a:t>
            </a:r>
          </a:p>
          <a:p>
            <a:r>
              <a:rPr lang="en-US" dirty="0"/>
              <a:t>Trends in net run rate and team performance over the years were examined.</a:t>
            </a:r>
          </a:p>
          <a:p>
            <a:r>
              <a:rPr lang="en-US" dirty="0"/>
              <a:t>CSK’s frequent top finishes and the distribution of IPL trophies among teams were explored.</a:t>
            </a:r>
          </a:p>
        </p:txBody>
      </p:sp>
    </p:spTree>
    <p:extLst>
      <p:ext uri="{BB962C8B-B14F-4D97-AF65-F5344CB8AC3E}">
        <p14:creationId xmlns:p14="http://schemas.microsoft.com/office/powerpoint/2010/main" val="19799712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242</TotalTime>
  <Words>296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Bahnschrift SemiLight SemiConde</vt:lpstr>
      <vt:lpstr>Century Gothic</vt:lpstr>
      <vt:lpstr>Vapor Trail</vt:lpstr>
      <vt:lpstr>IPL 2008-22 Points table  MS Excel Dashboard</vt:lpstr>
      <vt:lpstr>Questions addressed </vt:lpstr>
      <vt:lpstr>   Dashboard Overview</vt:lpstr>
      <vt:lpstr>Overall of Matches performance   </vt:lpstr>
      <vt:lpstr> average Net run rate per year  </vt:lpstr>
      <vt:lpstr>Total points of each teams  </vt:lpstr>
      <vt:lpstr>CSk position scenarios </vt:lpstr>
      <vt:lpstr>Most trophies by each team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2023 MS Excel Dashboard</dc:title>
  <dc:creator>DELL</dc:creator>
  <cp:lastModifiedBy>DELL</cp:lastModifiedBy>
  <cp:revision>20</cp:revision>
  <dcterms:created xsi:type="dcterms:W3CDTF">2024-07-07T08:05:30Z</dcterms:created>
  <dcterms:modified xsi:type="dcterms:W3CDTF">2024-07-15T11:13:09Z</dcterms:modified>
</cp:coreProperties>
</file>