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6" r:id="rId3"/>
    <p:sldId id="261" r:id="rId4"/>
    <p:sldId id="257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784C95-E729-4C0B-B4B0-4B62A98DD0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903354E9-870D-4EFF-98F6-FF331BD301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 </a:t>
            </a:r>
            <a:r>
              <a:rPr lang="en-IN" sz="2400" dirty="0" smtClean="0"/>
              <a:t>NAME:-OM PRKASH KANNAUJIYA</a:t>
            </a:r>
          </a:p>
          <a:p>
            <a:r>
              <a:rPr lang="en-IN" sz="2400" dirty="0" smtClean="0"/>
              <a:t> </a:t>
            </a:r>
            <a:r>
              <a:rPr lang="en-IN" sz="2400" dirty="0" smtClean="0"/>
              <a:t>               ROLL NO:- 202401100300165</a:t>
            </a:r>
          </a:p>
          <a:p>
            <a:r>
              <a:rPr lang="en-IN" sz="2400" dirty="0" smtClean="0"/>
              <a:t>                 BRANCH:- CSE(AI</a:t>
            </a:r>
            <a:r>
              <a:rPr lang="en-IN" dirty="0" smtClean="0"/>
              <a:t>)</a:t>
            </a:r>
          </a:p>
          <a:p>
            <a:r>
              <a:rPr lang="en-IN" dirty="0" smtClean="0"/>
              <a:t>INTRODUCTION:-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The </a:t>
            </a:r>
            <a:r>
              <a:rPr lang="en-US" sz="2400" dirty="0" smtClean="0"/>
              <a:t>main goal of this code is to </a:t>
            </a:r>
            <a:r>
              <a:rPr lang="en-US" sz="2400" b="1" dirty="0" smtClean="0"/>
              <a:t>analyze and visualize total revenue for different products</a:t>
            </a:r>
            <a:r>
              <a:rPr lang="en-US" sz="2400" dirty="0" smtClean="0"/>
              <a:t> using sales data. It processes the data, groups it by product category, and creates a </a:t>
            </a:r>
            <a:r>
              <a:rPr lang="en-US" sz="2400" b="1" dirty="0" smtClean="0"/>
              <a:t>bar chart</a:t>
            </a:r>
            <a:r>
              <a:rPr lang="en-US" sz="2400" dirty="0" smtClean="0"/>
              <a:t> to provide a clear visual representation of revenue distribution.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 b="1" u="sng" smtClean="0"/>
              <a:t>Simple Sales Data Visualization</a:t>
            </a:r>
            <a:endParaRPr lang="en-US" sz="4800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457200" y="6500834"/>
            <a:ext cx="8305800" cy="714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642918"/>
            <a:ext cx="7000924" cy="5214974"/>
          </a:xfrm>
        </p:spPr>
        <p:txBody>
          <a:bodyPr/>
          <a:lstStyle/>
          <a:p>
            <a:r>
              <a:rPr sz="1800" b="1" smtClean="0"/>
              <a:t>Methodology of the Code</a:t>
            </a:r>
            <a:br>
              <a:rPr sz="1800" b="1" smtClean="0"/>
            </a:br>
            <a:r>
              <a:rPr sz="1800" smtClean="0"/>
              <a:t>The methodology follows a structured approach to process and visualize sales data efficiently</a:t>
            </a:r>
            <a:r>
              <a:rPr sz="1800" smtClean="0"/>
              <a:t>:</a:t>
            </a:r>
            <a:br>
              <a:rPr sz="1800" smtClean="0"/>
            </a:br>
            <a:r>
              <a:rPr sz="1800" smtClean="0"/>
              <a:t/>
            </a:r>
            <a:br>
              <a:rPr sz="1800" smtClean="0"/>
            </a:br>
            <a:r>
              <a:rPr sz="1800" b="1" smtClean="0"/>
              <a:t>1. Data Collection</a:t>
            </a:r>
            <a:br>
              <a:rPr sz="1800" b="1" smtClean="0"/>
            </a:br>
            <a:r>
              <a:rPr sz="1800" smtClean="0"/>
              <a:t>The sales data is </a:t>
            </a:r>
            <a:r>
              <a:rPr sz="1800" b="1" smtClean="0"/>
              <a:t>manually defined</a:t>
            </a:r>
            <a:r>
              <a:rPr sz="1800" smtClean="0"/>
              <a:t> as a multi-line string containing three columns: </a:t>
            </a:r>
            <a:br>
              <a:rPr sz="1800" smtClean="0"/>
            </a:br>
            <a:r>
              <a:rPr sz="1800" b="1" smtClean="0"/>
              <a:t>Product</a:t>
            </a:r>
            <a:r>
              <a:rPr sz="1800" smtClean="0"/>
              <a:t>: Name of the item (e.g., Phone, Laptop, Tablet, etc.).</a:t>
            </a:r>
            <a:br>
              <a:rPr sz="1800" smtClean="0"/>
            </a:br>
            <a:r>
              <a:rPr sz="1800" b="1" smtClean="0"/>
              <a:t>Quantity</a:t>
            </a:r>
            <a:r>
              <a:rPr sz="1800" smtClean="0"/>
              <a:t>: Number of units sold.</a:t>
            </a:r>
            <a:br>
              <a:rPr sz="1800" smtClean="0"/>
            </a:br>
            <a:r>
              <a:rPr sz="1800" b="1" smtClean="0"/>
              <a:t>Revenue</a:t>
            </a:r>
            <a:r>
              <a:rPr sz="1800" smtClean="0"/>
              <a:t>: Total revenue generated from sales.</a:t>
            </a:r>
            <a:br>
              <a:rPr sz="1800" smtClean="0"/>
            </a:br>
            <a:r>
              <a:rPr sz="1800" b="1" smtClean="0"/>
              <a:t>2. Data </a:t>
            </a:r>
            <a:r>
              <a:rPr sz="1800" b="1" smtClean="0"/>
              <a:t>Preprocessing</a:t>
            </a:r>
            <a:br>
              <a:rPr sz="1800" b="1" smtClean="0"/>
            </a:br>
            <a:r>
              <a:rPr sz="1800" b="1" smtClean="0"/>
              <a:t/>
            </a:r>
            <a:br>
              <a:rPr sz="1800" b="1" smtClean="0"/>
            </a:br>
            <a:r>
              <a:rPr sz="1800" smtClean="0"/>
              <a:t>The raw string data is read into a </a:t>
            </a:r>
            <a:r>
              <a:rPr sz="1800" b="1" smtClean="0"/>
              <a:t>Pandas DataFrame</a:t>
            </a:r>
            <a:r>
              <a:rPr sz="1800" smtClean="0"/>
              <a:t> using pd.read_csv() with StringIO</a:t>
            </a:r>
            <a:r>
              <a:rPr sz="1800" smtClean="0"/>
              <a:t>()</a:t>
            </a:r>
            <a:br>
              <a:rPr sz="1800" smtClean="0"/>
            </a:br>
            <a:r>
              <a:rPr sz="1800" smtClean="0"/>
              <a:t/>
            </a:r>
            <a:br>
              <a:rPr sz="1800" smtClean="0"/>
            </a:br>
            <a:r>
              <a:rPr sz="1800" smtClean="0"/>
              <a:t>delim_whitespace=True ensures that multiple spaces act as column separators.</a:t>
            </a:r>
            <a:br>
              <a:rPr sz="180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3. Data Aggregation</a:t>
            </a:r>
          </a:p>
          <a:p>
            <a:r>
              <a:rPr lang="en-US" dirty="0" smtClean="0"/>
              <a:t>The data is </a:t>
            </a:r>
            <a:r>
              <a:rPr lang="en-US" b="1" dirty="0" smtClean="0"/>
              <a:t>grouped by Product</a:t>
            </a:r>
            <a:r>
              <a:rPr lang="en-US" dirty="0" smtClean="0"/>
              <a:t> using </a:t>
            </a:r>
            <a:r>
              <a:rPr lang="en-US" dirty="0" err="1" smtClean="0"/>
              <a:t>df.groupby</a:t>
            </a:r>
            <a:r>
              <a:rPr lang="en-US" dirty="0" smtClean="0"/>
              <a:t>('Product')['Revenue'].sum().</a:t>
            </a:r>
          </a:p>
          <a:p>
            <a:r>
              <a:rPr lang="en-US" dirty="0" smtClean="0"/>
              <a:t>This sums up the revenue for each product category to get the </a:t>
            </a:r>
            <a:r>
              <a:rPr lang="en-US" b="1" dirty="0" smtClean="0"/>
              <a:t>total revenue per product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4. Data Visualization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bar chart</a:t>
            </a:r>
            <a:r>
              <a:rPr lang="en-US" dirty="0" smtClean="0"/>
              <a:t> is created using </a:t>
            </a:r>
            <a:r>
              <a:rPr lang="en-US" dirty="0" err="1" smtClean="0"/>
              <a:t>matplotlib.pyplot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X-axis: Different product categories.</a:t>
            </a:r>
          </a:p>
          <a:p>
            <a:pPr lvl="1"/>
            <a:r>
              <a:rPr lang="en-US" dirty="0" smtClean="0"/>
              <a:t>Y-axis: Total revenue per product.</a:t>
            </a:r>
          </a:p>
          <a:p>
            <a:pPr lvl="1"/>
            <a:r>
              <a:rPr lang="en-US" b="1" dirty="0" smtClean="0"/>
              <a:t>Color styling, labels, and legends</a:t>
            </a:r>
            <a:r>
              <a:rPr lang="en-US" dirty="0" smtClean="0"/>
              <a:t> are added for better readability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5. Output and Interpretation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 is used to display the bar chart.</a:t>
            </a:r>
          </a:p>
          <a:p>
            <a:r>
              <a:rPr lang="en-US" dirty="0" smtClean="0"/>
              <a:t>The visualization helps in understanding </a:t>
            </a:r>
            <a:r>
              <a:rPr lang="en-US" b="1" dirty="0" smtClean="0"/>
              <a:t>which products generate the most revenue</a:t>
            </a:r>
            <a:r>
              <a:rPr lang="en-US" dirty="0" smtClean="0"/>
              <a:t>, aiding business decisions.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3200" dirty="0" smtClean="0"/>
              <a:t>import pandas as pd</a:t>
            </a:r>
          </a:p>
          <a:p>
            <a:r>
              <a:rPr lang="en-US" sz="3200" dirty="0" smtClean="0"/>
              <a:t>import </a:t>
            </a:r>
            <a:r>
              <a:rPr lang="en-US" sz="3200" dirty="0" err="1" smtClean="0"/>
              <a:t>matplotlib.pyplot</a:t>
            </a:r>
            <a:r>
              <a:rPr lang="en-US" sz="3200" dirty="0" smtClean="0"/>
              <a:t> as </a:t>
            </a:r>
            <a:r>
              <a:rPr lang="en-US" sz="3200" dirty="0" err="1" smtClean="0"/>
              <a:t>plt</a:t>
            </a:r>
            <a:endParaRPr lang="en-US" sz="3200" dirty="0" smtClean="0"/>
          </a:p>
          <a:p>
            <a:r>
              <a:rPr lang="en-US" sz="3200" dirty="0" smtClean="0"/>
              <a:t>from </a:t>
            </a:r>
            <a:r>
              <a:rPr lang="en-US" sz="3200" dirty="0" err="1" smtClean="0"/>
              <a:t>io</a:t>
            </a:r>
            <a:r>
              <a:rPr lang="en-US" sz="3200" dirty="0" smtClean="0"/>
              <a:t> import </a:t>
            </a:r>
            <a:r>
              <a:rPr lang="en-US" sz="3200" dirty="0" err="1" smtClean="0"/>
              <a:t>StringIO</a:t>
            </a:r>
            <a:endParaRPr lang="en-US" sz="3200" dirty="0" smtClean="0"/>
          </a:p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# Define sales data as a string</a:t>
            </a:r>
          </a:p>
          <a:p>
            <a:r>
              <a:rPr lang="en-US" sz="3200" dirty="0" smtClean="0"/>
              <a:t># This data contains Product names, Quantity Sold, and Revenue</a:t>
            </a:r>
          </a:p>
          <a:p>
            <a:r>
              <a:rPr lang="en-US" sz="3200" dirty="0" smtClean="0"/>
              <a:t>data = """Product Quantity Revenue</a:t>
            </a:r>
          </a:p>
          <a:p>
            <a:r>
              <a:rPr lang="en-US" sz="3200" dirty="0" smtClean="0"/>
              <a:t>Phone 26 43188</a:t>
            </a:r>
          </a:p>
          <a:p>
            <a:r>
              <a:rPr lang="en-US" sz="3200" dirty="0" smtClean="0"/>
              <a:t>Phone 85 32755</a:t>
            </a:r>
          </a:p>
          <a:p>
            <a:r>
              <a:rPr lang="en-US" sz="3200" dirty="0" smtClean="0"/>
              <a:t>Laptop 11 5579</a:t>
            </a:r>
          </a:p>
          <a:p>
            <a:r>
              <a:rPr lang="en-US" sz="3200" dirty="0" smtClean="0"/>
              <a:t>Monitor 61 28188</a:t>
            </a:r>
          </a:p>
          <a:p>
            <a:r>
              <a:rPr lang="en-US" sz="3200" dirty="0" smtClean="0"/>
              <a:t>Monitor 64 15223</a:t>
            </a:r>
          </a:p>
          <a:p>
            <a:r>
              <a:rPr lang="en-US" sz="3200" dirty="0" smtClean="0"/>
              <a:t>Laptop 18 15893</a:t>
            </a:r>
          </a:p>
          <a:p>
            <a:r>
              <a:rPr lang="en-US" sz="3200" dirty="0" smtClean="0"/>
              <a:t>Phone 92 34084</a:t>
            </a:r>
          </a:p>
          <a:p>
            <a:r>
              <a:rPr lang="en-US" sz="3200" dirty="0" smtClean="0"/>
              <a:t>Tablet 84 32583</a:t>
            </a:r>
          </a:p>
          <a:p>
            <a:r>
              <a:rPr lang="en-US" sz="3200" dirty="0" smtClean="0"/>
              <a:t>Monitor 57 40668</a:t>
            </a:r>
          </a:p>
          <a:p>
            <a:r>
              <a:rPr lang="en-US" sz="3200" dirty="0" smtClean="0"/>
              <a:t>Phone 74 39400</a:t>
            </a:r>
          </a:p>
          <a:p>
            <a:r>
              <a:rPr lang="en-US" sz="3200" dirty="0" smtClean="0"/>
              <a:t>Laptop 79 23234</a:t>
            </a:r>
          </a:p>
          <a:p>
            <a:r>
              <a:rPr lang="en-US" sz="3200" dirty="0" smtClean="0"/>
              <a:t>Phone 12 17356</a:t>
            </a:r>
          </a:p>
          <a:p>
            <a:r>
              <a:rPr lang="en-US" sz="3200" dirty="0" smtClean="0"/>
              <a:t>Monitor 51 34242</a:t>
            </a:r>
          </a:p>
          <a:p>
            <a:r>
              <a:rPr lang="en-US" sz="3200" dirty="0" smtClean="0"/>
              <a:t>Monitor 73 7582</a:t>
            </a:r>
          </a:p>
          <a:p>
            <a:r>
              <a:rPr lang="en-US" sz="3200" dirty="0" smtClean="0"/>
              <a:t>Monitor 72 39434</a:t>
            </a:r>
          </a:p>
          <a:p>
            <a:r>
              <a:rPr lang="en-US" sz="3200" dirty="0" smtClean="0"/>
              <a:t>Tablet 69 32656</a:t>
            </a:r>
          </a:p>
          <a:p>
            <a:r>
              <a:rPr lang="en-US" sz="3200" dirty="0" smtClean="0"/>
              <a:t>Phone 38 44135</a:t>
            </a:r>
          </a:p>
          <a:p>
            <a:r>
              <a:rPr lang="en-US" sz="3200" dirty="0" smtClean="0"/>
              <a:t>Tablet 44 28193</a:t>
            </a:r>
          </a:p>
          <a:p>
            <a:r>
              <a:rPr lang="en-US" sz="3200" dirty="0" smtClean="0"/>
              <a:t>Laptop 86 12652</a:t>
            </a:r>
          </a:p>
          <a:p>
            <a:r>
              <a:rPr lang="en-US" sz="3200" dirty="0" smtClean="0"/>
              <a:t>Tablet 69 31307"""</a:t>
            </a: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CODE:-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# Read data into a Pandas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StringIO</a:t>
            </a:r>
            <a:r>
              <a:rPr lang="en-US" dirty="0" smtClean="0"/>
              <a:t>(data), </a:t>
            </a:r>
            <a:r>
              <a:rPr lang="en-US" dirty="0" err="1" smtClean="0"/>
              <a:t>delim_whitespace</a:t>
            </a:r>
            <a:r>
              <a:rPr lang="en-US" dirty="0" smtClean="0"/>
              <a:t>=True)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 Aggregate revenue per product</a:t>
            </a:r>
          </a:p>
          <a:p>
            <a:r>
              <a:rPr lang="en-US" dirty="0" smtClean="0"/>
              <a:t># This groups the data by 'Product' and sums up the 'Revenue' for each product</a:t>
            </a:r>
          </a:p>
          <a:p>
            <a:r>
              <a:rPr lang="en-US" dirty="0" err="1" smtClean="0"/>
              <a:t>revenue_per_product</a:t>
            </a:r>
            <a:r>
              <a:rPr lang="en-US" dirty="0" smtClean="0"/>
              <a:t> = </a:t>
            </a:r>
            <a:r>
              <a:rPr lang="en-US" dirty="0" err="1" smtClean="0"/>
              <a:t>df.groupby</a:t>
            </a:r>
            <a:r>
              <a:rPr lang="en-US" dirty="0" smtClean="0"/>
              <a:t>('Product')['Revenue'].sum()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 Create a bar chart to visualize total revenue per product</a:t>
            </a:r>
          </a:p>
          <a:p>
            <a:r>
              <a:rPr lang="en-US" dirty="0" err="1" smtClean="0"/>
              <a:t>plt.figure</a:t>
            </a:r>
            <a:r>
              <a:rPr lang="en-US" dirty="0" smtClean="0"/>
              <a:t>(</a:t>
            </a:r>
            <a:r>
              <a:rPr lang="en-US" dirty="0" err="1" smtClean="0"/>
              <a:t>figsize</a:t>
            </a:r>
            <a:r>
              <a:rPr lang="en-US" dirty="0" smtClean="0"/>
              <a:t>=(8, 5))  # Set figure size</a:t>
            </a:r>
          </a:p>
          <a:p>
            <a:r>
              <a:rPr lang="en-US" dirty="0" smtClean="0"/>
              <a:t>plt.bar(</a:t>
            </a:r>
            <a:r>
              <a:rPr lang="en-US" dirty="0" err="1" smtClean="0"/>
              <a:t>revenue_per_product.index</a:t>
            </a:r>
            <a:r>
              <a:rPr lang="en-US" dirty="0" smtClean="0"/>
              <a:t>, </a:t>
            </a:r>
            <a:r>
              <a:rPr lang="en-US" dirty="0" err="1" smtClean="0"/>
              <a:t>revenue_per_product.values</a:t>
            </a:r>
            <a:r>
              <a:rPr lang="en-US" dirty="0" smtClean="0"/>
              <a:t>, color='blue', label='Total Revenue')</a:t>
            </a:r>
          </a:p>
          <a:p>
            <a:r>
              <a:rPr lang="en-US" dirty="0" err="1" smtClean="0"/>
              <a:t>plt.xlabel</a:t>
            </a:r>
            <a:r>
              <a:rPr lang="en-US" dirty="0" smtClean="0"/>
              <a:t>('Product')  # Label for x-axis</a:t>
            </a:r>
          </a:p>
          <a:p>
            <a:r>
              <a:rPr lang="en-US" dirty="0" err="1" smtClean="0"/>
              <a:t>plt.ylabel</a:t>
            </a:r>
            <a:r>
              <a:rPr lang="en-US" dirty="0" smtClean="0"/>
              <a:t>('Total Revenue ($)')  # Label for y-axis</a:t>
            </a:r>
          </a:p>
          <a:p>
            <a:r>
              <a:rPr lang="en-US" dirty="0" err="1" smtClean="0"/>
              <a:t>plt.title</a:t>
            </a:r>
            <a:r>
              <a:rPr lang="en-US" dirty="0" smtClean="0"/>
              <a:t>('Total Revenue by Product')  # Chart title</a:t>
            </a:r>
          </a:p>
          <a:p>
            <a:r>
              <a:rPr lang="en-US" dirty="0" err="1" smtClean="0"/>
              <a:t>plt.legend</a:t>
            </a:r>
            <a:r>
              <a:rPr lang="en-US" dirty="0" smtClean="0"/>
              <a:t>()  # Add legend to indicate what the bars represent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  # Display the chart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Import Libraries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Uses pandas for data handling and </a:t>
            </a:r>
            <a:r>
              <a:rPr lang="en-US" dirty="0" err="1" smtClean="0"/>
              <a:t>matplotlib.pyplot</a:t>
            </a:r>
            <a:r>
              <a:rPr lang="en-US" dirty="0" smtClean="0"/>
              <a:t> for visualization.</a:t>
            </a:r>
          </a:p>
          <a:p>
            <a:r>
              <a:rPr lang="en-US" dirty="0" err="1" smtClean="0"/>
              <a:t>StringIO</a:t>
            </a:r>
            <a:r>
              <a:rPr lang="en-US" dirty="0" smtClean="0"/>
              <a:t> is used to treat the sales data as a file-like object.</a:t>
            </a:r>
          </a:p>
          <a:p>
            <a:r>
              <a:rPr lang="en-US" b="1" dirty="0" smtClean="0"/>
              <a:t>Define Sales Data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multiline string stores product sales data with columns: </a:t>
            </a:r>
            <a:r>
              <a:rPr lang="en-US" b="1" dirty="0" smtClean="0"/>
              <a:t>Product, Quantity, and Revenue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Load Data into Pandas </a:t>
            </a:r>
            <a:r>
              <a:rPr lang="en-US" b="1" dirty="0" err="1" smtClean="0"/>
              <a:t>DataFrame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pd.read_csv</a:t>
            </a:r>
            <a:r>
              <a:rPr lang="en-US" dirty="0" smtClean="0"/>
              <a:t>(</a:t>
            </a:r>
            <a:r>
              <a:rPr lang="en-US" dirty="0" err="1" smtClean="0"/>
              <a:t>StringIO</a:t>
            </a:r>
            <a:r>
              <a:rPr lang="en-US" dirty="0" smtClean="0"/>
              <a:t>(data), </a:t>
            </a:r>
            <a:r>
              <a:rPr lang="en-US" dirty="0" err="1" smtClean="0"/>
              <a:t>delim_whitespace</a:t>
            </a:r>
            <a:r>
              <a:rPr lang="en-US" dirty="0" smtClean="0"/>
              <a:t>=True) reads the string as a table.</a:t>
            </a:r>
          </a:p>
          <a:p>
            <a:r>
              <a:rPr lang="en-US" b="1" dirty="0" smtClean="0"/>
              <a:t>Calculate Total Revenue per Product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df.groupby</a:t>
            </a:r>
            <a:r>
              <a:rPr lang="en-US" dirty="0" smtClean="0"/>
              <a:t>('Product')['Revenue'].sum() sums up revenue for each product type.</a:t>
            </a:r>
          </a:p>
          <a:p>
            <a:r>
              <a:rPr lang="en-US" b="1" dirty="0" smtClean="0"/>
              <a:t>Create a Bar Chart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bar chart displays </a:t>
            </a:r>
            <a:r>
              <a:rPr lang="en-US" b="1" dirty="0" smtClean="0"/>
              <a:t>total revenue for each product category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Labels and a legend are added for clarity.</a:t>
            </a:r>
          </a:p>
          <a:p>
            <a:r>
              <a:rPr lang="en-US" b="1" dirty="0" smtClean="0"/>
              <a:t>Show the Chart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plt.show</a:t>
            </a:r>
            <a:r>
              <a:rPr lang="en-US" dirty="0" smtClean="0"/>
              <a:t>() displays the final visualization.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81" y="1661155"/>
            <a:ext cx="6592838" cy="429768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OUTPUT:-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</TotalTime>
  <Words>329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Simple Sales Data Visualization</vt:lpstr>
      <vt:lpstr>Methodology of the Code The methodology follows a structured approach to process and visualize sales data efficiently:  1. Data Collection The sales data is manually defined as a multi-line string containing three columns:  Product: Name of the item (e.g., Phone, Laptop, Tablet, etc.). Quantity: Number of units sold. Revenue: Total revenue generated from sales. 2. Data Preprocessing  The raw string data is read into a Pandas DataFrame using pd.read_csv() with StringIO()  delim_whitespace=True ensures that multiple spaces act as column separators. </vt:lpstr>
      <vt:lpstr>Slide 3</vt:lpstr>
      <vt:lpstr>CODE:-</vt:lpstr>
      <vt:lpstr>Slide 5</vt:lpstr>
      <vt:lpstr>Slide 6</vt:lpstr>
      <vt:lpstr>OUTPUT:-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Sales Data Visualization</dc:title>
  <dc:creator>om prakash kannaujiya</dc:creator>
  <cp:lastModifiedBy>om prakash kannaujiya</cp:lastModifiedBy>
  <cp:revision>2</cp:revision>
  <dcterms:created xsi:type="dcterms:W3CDTF">2025-03-11T05:52:54Z</dcterms:created>
  <dcterms:modified xsi:type="dcterms:W3CDTF">2025-03-11T06:08:00Z</dcterms:modified>
</cp:coreProperties>
</file>