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6" r:id="rId5"/>
    <p:sldId id="258" r:id="rId6"/>
    <p:sldId id="260" r:id="rId7"/>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2C9CDA-06AD-448B-AE43-AF39E35C9415}" v="1" dt="2024-07-21T12:56:05.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00" autoAdjust="0"/>
    <p:restoredTop sz="96236" autoAdjust="0"/>
  </p:normalViewPr>
  <p:slideViewPr>
    <p:cSldViewPr snapToGrid="0">
      <p:cViewPr varScale="1">
        <p:scale>
          <a:sx n="73" d="100"/>
          <a:sy n="73" d="100"/>
        </p:scale>
        <p:origin x="142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562C9CDA-06AD-448B-AE43-AF39E35C9415}"/>
    <pc:docChg chg="undo custSel addSld delSld modSld sldOrd">
      <pc:chgData name="Ali Ahmad" userId="d3510f94-5988-4c3a-9ef9-f2f99b91dc31" providerId="ADAL" clId="{562C9CDA-06AD-448B-AE43-AF39E35C9415}" dt="2024-08-04T07:10:37.151" v="306" actId="47"/>
      <pc:docMkLst>
        <pc:docMk/>
      </pc:docMkLst>
      <pc:sldChg chg="modSp mod">
        <pc:chgData name="Ali Ahmad" userId="d3510f94-5988-4c3a-9ef9-f2f99b91dc31" providerId="ADAL" clId="{562C9CDA-06AD-448B-AE43-AF39E35C9415}" dt="2024-07-26T16:34:33.157" v="266" actId="20577"/>
        <pc:sldMkLst>
          <pc:docMk/>
          <pc:sldMk cId="2772807980" sldId="256"/>
        </pc:sldMkLst>
        <pc:spChg chg="mod">
          <ac:chgData name="Ali Ahmad" userId="d3510f94-5988-4c3a-9ef9-f2f99b91dc31" providerId="ADAL" clId="{562C9CDA-06AD-448B-AE43-AF39E35C9415}" dt="2024-07-26T16:34:33.157" v="266" actId="20577"/>
          <ac:spMkLst>
            <pc:docMk/>
            <pc:sldMk cId="2772807980" sldId="256"/>
            <ac:spMk id="3" creationId="{C4EAED8B-40B8-2F67-2CA2-D6CB3B6F8578}"/>
          </ac:spMkLst>
        </pc:spChg>
      </pc:sldChg>
      <pc:sldChg chg="modSp mod">
        <pc:chgData name="Ali Ahmad" userId="d3510f94-5988-4c3a-9ef9-f2f99b91dc31" providerId="ADAL" clId="{562C9CDA-06AD-448B-AE43-AF39E35C9415}" dt="2024-07-21T12:56:32.117" v="22" actId="27636"/>
        <pc:sldMkLst>
          <pc:docMk/>
          <pc:sldMk cId="349862419" sldId="258"/>
        </pc:sldMkLst>
        <pc:spChg chg="mod">
          <ac:chgData name="Ali Ahmad" userId="d3510f94-5988-4c3a-9ef9-f2f99b91dc31" providerId="ADAL" clId="{562C9CDA-06AD-448B-AE43-AF39E35C9415}" dt="2024-07-20T14:34:31.603" v="11" actId="113"/>
          <ac:spMkLst>
            <pc:docMk/>
            <pc:sldMk cId="349862419" sldId="258"/>
            <ac:spMk id="2" creationId="{035C383B-F10C-7ECB-AA0D-9A79BD44F6B7}"/>
          </ac:spMkLst>
        </pc:spChg>
        <pc:spChg chg="mod">
          <ac:chgData name="Ali Ahmad" userId="d3510f94-5988-4c3a-9ef9-f2f99b91dc31" providerId="ADAL" clId="{562C9CDA-06AD-448B-AE43-AF39E35C9415}" dt="2024-07-21T12:56:32.117" v="22" actId="27636"/>
          <ac:spMkLst>
            <pc:docMk/>
            <pc:sldMk cId="349862419" sldId="258"/>
            <ac:spMk id="3" creationId="{F9AAA8B0-E93B-E9BB-8C09-E2F8D0D61EB5}"/>
          </ac:spMkLst>
        </pc:spChg>
      </pc:sldChg>
      <pc:sldChg chg="modSp del mod">
        <pc:chgData name="Ali Ahmad" userId="d3510f94-5988-4c3a-9ef9-f2f99b91dc31" providerId="ADAL" clId="{562C9CDA-06AD-448B-AE43-AF39E35C9415}" dt="2024-07-31T19:06:28.391" v="297" actId="2696"/>
        <pc:sldMkLst>
          <pc:docMk/>
          <pc:sldMk cId="2639771135" sldId="259"/>
        </pc:sldMkLst>
        <pc:spChg chg="mod">
          <ac:chgData name="Ali Ahmad" userId="d3510f94-5988-4c3a-9ef9-f2f99b91dc31" providerId="ADAL" clId="{562C9CDA-06AD-448B-AE43-AF39E35C9415}" dt="2024-07-21T18:20:48.487" v="247" actId="113"/>
          <ac:spMkLst>
            <pc:docMk/>
            <pc:sldMk cId="2639771135" sldId="259"/>
            <ac:spMk id="2" creationId="{72C2B2EC-99A5-254E-1B8F-9051BBBBDDFD}"/>
          </ac:spMkLst>
        </pc:spChg>
        <pc:spChg chg="mod">
          <ac:chgData name="Ali Ahmad" userId="d3510f94-5988-4c3a-9ef9-f2f99b91dc31" providerId="ADAL" clId="{562C9CDA-06AD-448B-AE43-AF39E35C9415}" dt="2024-07-22T10:52:00.584" v="252" actId="27636"/>
          <ac:spMkLst>
            <pc:docMk/>
            <pc:sldMk cId="2639771135" sldId="259"/>
            <ac:spMk id="3" creationId="{BE626091-3B69-DCC0-994D-701843DDEA07}"/>
          </ac:spMkLst>
        </pc:spChg>
      </pc:sldChg>
      <pc:sldChg chg="modSp mod">
        <pc:chgData name="Ali Ahmad" userId="d3510f94-5988-4c3a-9ef9-f2f99b91dc31" providerId="ADAL" clId="{562C9CDA-06AD-448B-AE43-AF39E35C9415}" dt="2024-07-21T18:20:51.581" v="248" actId="113"/>
        <pc:sldMkLst>
          <pc:docMk/>
          <pc:sldMk cId="3166029343" sldId="260"/>
        </pc:sldMkLst>
        <pc:spChg chg="mod">
          <ac:chgData name="Ali Ahmad" userId="d3510f94-5988-4c3a-9ef9-f2f99b91dc31" providerId="ADAL" clId="{562C9CDA-06AD-448B-AE43-AF39E35C9415}" dt="2024-07-21T18:20:51.581" v="248" actId="113"/>
          <ac:spMkLst>
            <pc:docMk/>
            <pc:sldMk cId="3166029343" sldId="260"/>
            <ac:spMk id="2" creationId="{6F41F449-8457-0E38-E3B4-75FA6F83C166}"/>
          </ac:spMkLst>
        </pc:spChg>
        <pc:spChg chg="mod">
          <ac:chgData name="Ali Ahmad" userId="d3510f94-5988-4c3a-9ef9-f2f99b91dc31" providerId="ADAL" clId="{562C9CDA-06AD-448B-AE43-AF39E35C9415}" dt="2024-07-21T13:02:38.648" v="56" actId="20577"/>
          <ac:spMkLst>
            <pc:docMk/>
            <pc:sldMk cId="3166029343" sldId="260"/>
            <ac:spMk id="3" creationId="{A96A4C0A-7CD6-52C8-5795-CE203917B8A2}"/>
          </ac:spMkLst>
        </pc:spChg>
      </pc:sldChg>
      <pc:sldChg chg="del">
        <pc:chgData name="Ali Ahmad" userId="d3510f94-5988-4c3a-9ef9-f2f99b91dc31" providerId="ADAL" clId="{562C9CDA-06AD-448B-AE43-AF39E35C9415}" dt="2024-07-21T13:01:33.887" v="29" actId="2696"/>
        <pc:sldMkLst>
          <pc:docMk/>
          <pc:sldMk cId="607336469" sldId="261"/>
        </pc:sldMkLst>
      </pc:sldChg>
      <pc:sldChg chg="modSp del mod ord">
        <pc:chgData name="Ali Ahmad" userId="d3510f94-5988-4c3a-9ef9-f2f99b91dc31" providerId="ADAL" clId="{562C9CDA-06AD-448B-AE43-AF39E35C9415}" dt="2024-08-04T07:10:36.309" v="305" actId="47"/>
        <pc:sldMkLst>
          <pc:docMk/>
          <pc:sldMk cId="2564379909" sldId="263"/>
        </pc:sldMkLst>
        <pc:spChg chg="mod">
          <ac:chgData name="Ali Ahmad" userId="d3510f94-5988-4c3a-9ef9-f2f99b91dc31" providerId="ADAL" clId="{562C9CDA-06AD-448B-AE43-AF39E35C9415}" dt="2024-07-31T19:05:17.669" v="289" actId="20577"/>
          <ac:spMkLst>
            <pc:docMk/>
            <pc:sldMk cId="2564379909" sldId="263"/>
            <ac:spMk id="2" creationId="{25E5519D-E5FA-5BA8-A4BA-A225CA110308}"/>
          </ac:spMkLst>
        </pc:spChg>
        <pc:spChg chg="mod">
          <ac:chgData name="Ali Ahmad" userId="d3510f94-5988-4c3a-9ef9-f2f99b91dc31" providerId="ADAL" clId="{562C9CDA-06AD-448B-AE43-AF39E35C9415}" dt="2024-07-31T19:05:48.602" v="293" actId="13926"/>
          <ac:spMkLst>
            <pc:docMk/>
            <pc:sldMk cId="2564379909" sldId="263"/>
            <ac:spMk id="3" creationId="{3AACD20F-C850-EB87-7F72-C016CF415169}"/>
          </ac:spMkLst>
        </pc:spChg>
      </pc:sldChg>
      <pc:sldChg chg="modSp add del mod">
        <pc:chgData name="Ali Ahmad" userId="d3510f94-5988-4c3a-9ef9-f2f99b91dc31" providerId="ADAL" clId="{562C9CDA-06AD-448B-AE43-AF39E35C9415}" dt="2024-08-04T07:10:34.257" v="303" actId="47"/>
        <pc:sldMkLst>
          <pc:docMk/>
          <pc:sldMk cId="3587581020" sldId="264"/>
        </pc:sldMkLst>
        <pc:spChg chg="mod">
          <ac:chgData name="Ali Ahmad" userId="d3510f94-5988-4c3a-9ef9-f2f99b91dc31" providerId="ADAL" clId="{562C9CDA-06AD-448B-AE43-AF39E35C9415}" dt="2024-07-31T19:04:07.624" v="282" actId="13926"/>
          <ac:spMkLst>
            <pc:docMk/>
            <pc:sldMk cId="3587581020" sldId="264"/>
            <ac:spMk id="5" creationId="{FFB07957-8AEC-E74B-74C4-5935935C9130}"/>
          </ac:spMkLst>
        </pc:spChg>
      </pc:sldChg>
      <pc:sldChg chg="modSp add del mod">
        <pc:chgData name="Ali Ahmad" userId="d3510f94-5988-4c3a-9ef9-f2f99b91dc31" providerId="ADAL" clId="{562C9CDA-06AD-448B-AE43-AF39E35C9415}" dt="2024-08-04T07:10:35.296" v="304" actId="47"/>
        <pc:sldMkLst>
          <pc:docMk/>
          <pc:sldMk cId="2996022595" sldId="265"/>
        </pc:sldMkLst>
        <pc:spChg chg="mod">
          <ac:chgData name="Ali Ahmad" userId="d3510f94-5988-4c3a-9ef9-f2f99b91dc31" providerId="ADAL" clId="{562C9CDA-06AD-448B-AE43-AF39E35C9415}" dt="2024-08-04T06:59:30.039" v="300" actId="13926"/>
          <ac:spMkLst>
            <pc:docMk/>
            <pc:sldMk cId="2996022595" sldId="265"/>
            <ac:spMk id="3" creationId="{3AACD20F-C850-EB87-7F72-C016CF415169}"/>
          </ac:spMkLst>
        </pc:spChg>
      </pc:sldChg>
      <pc:sldChg chg="add">
        <pc:chgData name="Ali Ahmad" userId="d3510f94-5988-4c3a-9ef9-f2f99b91dc31" providerId="ADAL" clId="{562C9CDA-06AD-448B-AE43-AF39E35C9415}" dt="2024-07-31T19:01:42.643" v="269" actId="2890"/>
        <pc:sldMkLst>
          <pc:docMk/>
          <pc:sldMk cId="2218198170" sldId="266"/>
        </pc:sldMkLst>
      </pc:sldChg>
      <pc:sldChg chg="add del">
        <pc:chgData name="Ali Ahmad" userId="d3510f94-5988-4c3a-9ef9-f2f99b91dc31" providerId="ADAL" clId="{562C9CDA-06AD-448B-AE43-AF39E35C9415}" dt="2024-07-31T19:06:18.516" v="296" actId="2696"/>
        <pc:sldMkLst>
          <pc:docMk/>
          <pc:sldMk cId="451296651" sldId="267"/>
        </pc:sldMkLst>
      </pc:sldChg>
      <pc:sldChg chg="modSp add del mod">
        <pc:chgData name="Ali Ahmad" userId="d3510f94-5988-4c3a-9ef9-f2f99b91dc31" providerId="ADAL" clId="{562C9CDA-06AD-448B-AE43-AF39E35C9415}" dt="2024-08-04T07:10:37.151" v="306" actId="47"/>
        <pc:sldMkLst>
          <pc:docMk/>
          <pc:sldMk cId="891365146" sldId="268"/>
        </pc:sldMkLst>
        <pc:spChg chg="mod">
          <ac:chgData name="Ali Ahmad" userId="d3510f94-5988-4c3a-9ef9-f2f99b91dc31" providerId="ADAL" clId="{562C9CDA-06AD-448B-AE43-AF39E35C9415}" dt="2024-08-04T07:04:16.399" v="302" actId="13926"/>
          <ac:spMkLst>
            <pc:docMk/>
            <pc:sldMk cId="891365146" sldId="268"/>
            <ac:spMk id="3" creationId="{BE626091-3B69-DCC0-994D-701843DDEA07}"/>
          </ac:spMkLst>
        </pc:spChg>
      </pc:sldChg>
      <pc:sldChg chg="add del">
        <pc:chgData name="Ali Ahmad" userId="d3510f94-5988-4c3a-9ef9-f2f99b91dc31" providerId="ADAL" clId="{562C9CDA-06AD-448B-AE43-AF39E35C9415}" dt="2024-07-31T19:06:32.545" v="298" actId="2696"/>
        <pc:sldMkLst>
          <pc:docMk/>
          <pc:sldMk cId="749400608"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CE39-0EF0-FF0A-11D1-2B186E6771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25606EE4-2806-FD97-2F4A-8D08235564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8F76A06A-EFD8-C516-DA85-AD7D6CED954E}"/>
              </a:ext>
            </a:extLst>
          </p:cNvPr>
          <p:cNvSpPr>
            <a:spLocks noGrp="1"/>
          </p:cNvSpPr>
          <p:nvPr>
            <p:ph type="dt" sz="half" idx="10"/>
          </p:nvPr>
        </p:nvSpPr>
        <p:spPr/>
        <p:txBody>
          <a:bodyPr/>
          <a:lstStyle/>
          <a:p>
            <a:fld id="{1E4130FF-60BC-4C0C-AEE3-7285F2A694C4}" type="datetimeFigureOut">
              <a:rPr lang="nb-NO" smtClean="0"/>
              <a:t>31.07.2025</a:t>
            </a:fld>
            <a:endParaRPr lang="nb-NO"/>
          </a:p>
        </p:txBody>
      </p:sp>
      <p:sp>
        <p:nvSpPr>
          <p:cNvPr id="5" name="Footer Placeholder 4">
            <a:extLst>
              <a:ext uri="{FF2B5EF4-FFF2-40B4-BE49-F238E27FC236}">
                <a16:creationId xmlns:a16="http://schemas.microsoft.com/office/drawing/2014/main" id="{7F5C46B5-4E9A-692C-7C51-D0F9D323B27E}"/>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4F892B42-868D-DEDA-A785-81B42AB196CB}"/>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28177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48EF3-76E2-6293-EB4F-9224EB13F494}"/>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FB47CC23-5886-7C95-77AE-8E5AE20089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8A5F4C95-CB22-1FEB-99BC-968F581D364B}"/>
              </a:ext>
            </a:extLst>
          </p:cNvPr>
          <p:cNvSpPr>
            <a:spLocks noGrp="1"/>
          </p:cNvSpPr>
          <p:nvPr>
            <p:ph type="dt" sz="half" idx="10"/>
          </p:nvPr>
        </p:nvSpPr>
        <p:spPr/>
        <p:txBody>
          <a:bodyPr/>
          <a:lstStyle/>
          <a:p>
            <a:fld id="{1E4130FF-60BC-4C0C-AEE3-7285F2A694C4}" type="datetimeFigureOut">
              <a:rPr lang="nb-NO" smtClean="0"/>
              <a:t>31.07.2025</a:t>
            </a:fld>
            <a:endParaRPr lang="nb-NO"/>
          </a:p>
        </p:txBody>
      </p:sp>
      <p:sp>
        <p:nvSpPr>
          <p:cNvPr id="5" name="Footer Placeholder 4">
            <a:extLst>
              <a:ext uri="{FF2B5EF4-FFF2-40B4-BE49-F238E27FC236}">
                <a16:creationId xmlns:a16="http://schemas.microsoft.com/office/drawing/2014/main" id="{B5B5F739-8F62-B980-6487-7A040F5A8C5F}"/>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330A8889-9AA9-2BD7-1A2A-9BF62FB58CB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32274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7C4CF8-3424-5860-C02A-037A7182CB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CC061A0F-DF36-7A16-9E4E-F590C893A5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6C7637A-739E-E7BE-A828-260C61348499}"/>
              </a:ext>
            </a:extLst>
          </p:cNvPr>
          <p:cNvSpPr>
            <a:spLocks noGrp="1"/>
          </p:cNvSpPr>
          <p:nvPr>
            <p:ph type="dt" sz="half" idx="10"/>
          </p:nvPr>
        </p:nvSpPr>
        <p:spPr/>
        <p:txBody>
          <a:bodyPr/>
          <a:lstStyle/>
          <a:p>
            <a:fld id="{1E4130FF-60BC-4C0C-AEE3-7285F2A694C4}" type="datetimeFigureOut">
              <a:rPr lang="nb-NO" smtClean="0"/>
              <a:t>31.07.2025</a:t>
            </a:fld>
            <a:endParaRPr lang="nb-NO"/>
          </a:p>
        </p:txBody>
      </p:sp>
      <p:sp>
        <p:nvSpPr>
          <p:cNvPr id="5" name="Footer Placeholder 4">
            <a:extLst>
              <a:ext uri="{FF2B5EF4-FFF2-40B4-BE49-F238E27FC236}">
                <a16:creationId xmlns:a16="http://schemas.microsoft.com/office/drawing/2014/main" id="{D7C978ED-6B55-BC69-9035-D5FE994CB1A9}"/>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6A094C69-D7A6-BED6-BCAE-07F886F828C1}"/>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408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8AE2D-A512-D6C9-2920-51D22732456B}"/>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928ECD40-FC63-7B14-893F-76B1DFC1A4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5B2E3FFB-4DC1-A56D-9904-E2AB94B28FF1}"/>
              </a:ext>
            </a:extLst>
          </p:cNvPr>
          <p:cNvSpPr>
            <a:spLocks noGrp="1"/>
          </p:cNvSpPr>
          <p:nvPr>
            <p:ph type="dt" sz="half" idx="10"/>
          </p:nvPr>
        </p:nvSpPr>
        <p:spPr/>
        <p:txBody>
          <a:bodyPr/>
          <a:lstStyle/>
          <a:p>
            <a:fld id="{1E4130FF-60BC-4C0C-AEE3-7285F2A694C4}" type="datetimeFigureOut">
              <a:rPr lang="nb-NO" smtClean="0"/>
              <a:t>31.07.2025</a:t>
            </a:fld>
            <a:endParaRPr lang="nb-NO"/>
          </a:p>
        </p:txBody>
      </p:sp>
      <p:sp>
        <p:nvSpPr>
          <p:cNvPr id="5" name="Footer Placeholder 4">
            <a:extLst>
              <a:ext uri="{FF2B5EF4-FFF2-40B4-BE49-F238E27FC236}">
                <a16:creationId xmlns:a16="http://schemas.microsoft.com/office/drawing/2014/main" id="{409B3995-EC48-2805-00D1-AAA27153A20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A205C80B-ABF8-6A37-C125-7BE9D17FED8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89164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E2C4-8E34-AA12-7FF5-EEAAD51AD4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DDC364D9-EE70-D331-FA78-65B64E5EF1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F75B80-CF8E-8161-CB6C-DBA88F0A0B7F}"/>
              </a:ext>
            </a:extLst>
          </p:cNvPr>
          <p:cNvSpPr>
            <a:spLocks noGrp="1"/>
          </p:cNvSpPr>
          <p:nvPr>
            <p:ph type="dt" sz="half" idx="10"/>
          </p:nvPr>
        </p:nvSpPr>
        <p:spPr/>
        <p:txBody>
          <a:bodyPr/>
          <a:lstStyle/>
          <a:p>
            <a:fld id="{1E4130FF-60BC-4C0C-AEE3-7285F2A694C4}" type="datetimeFigureOut">
              <a:rPr lang="nb-NO" smtClean="0"/>
              <a:t>31.07.2025</a:t>
            </a:fld>
            <a:endParaRPr lang="nb-NO"/>
          </a:p>
        </p:txBody>
      </p:sp>
      <p:sp>
        <p:nvSpPr>
          <p:cNvPr id="5" name="Footer Placeholder 4">
            <a:extLst>
              <a:ext uri="{FF2B5EF4-FFF2-40B4-BE49-F238E27FC236}">
                <a16:creationId xmlns:a16="http://schemas.microsoft.com/office/drawing/2014/main" id="{DA2253F2-F1CF-3ED5-B884-819265897E1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1AD1BE05-3657-961D-7543-5A7C2E8BEF3A}"/>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51796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08B6-1FFD-17AC-808B-E5BA177AFE30}"/>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6CCED98B-6CE0-78CC-3DAE-9C4941BB94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DC9F1D2B-973B-FDCE-5D56-264B7ABB7F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475890CD-0FFD-4DA5-FF94-43DC8085AC42}"/>
              </a:ext>
            </a:extLst>
          </p:cNvPr>
          <p:cNvSpPr>
            <a:spLocks noGrp="1"/>
          </p:cNvSpPr>
          <p:nvPr>
            <p:ph type="dt" sz="half" idx="10"/>
          </p:nvPr>
        </p:nvSpPr>
        <p:spPr/>
        <p:txBody>
          <a:bodyPr/>
          <a:lstStyle/>
          <a:p>
            <a:fld id="{1E4130FF-60BC-4C0C-AEE3-7285F2A694C4}" type="datetimeFigureOut">
              <a:rPr lang="nb-NO" smtClean="0"/>
              <a:t>31.07.2025</a:t>
            </a:fld>
            <a:endParaRPr lang="nb-NO"/>
          </a:p>
        </p:txBody>
      </p:sp>
      <p:sp>
        <p:nvSpPr>
          <p:cNvPr id="6" name="Footer Placeholder 5">
            <a:extLst>
              <a:ext uri="{FF2B5EF4-FFF2-40B4-BE49-F238E27FC236}">
                <a16:creationId xmlns:a16="http://schemas.microsoft.com/office/drawing/2014/main" id="{6197F048-9ECE-9000-4E04-DF3970A1D459}"/>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630A301-FDA6-1580-F6CD-A5B13BC6861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19112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5908-2434-8304-4D80-B51C293D6D96}"/>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43F75414-A97A-0529-4820-9A6E061840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0977FA-AEEE-C0B4-990F-9DA0AC1E3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6F2F0AC2-BEC1-EDAF-27BC-44AC28599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DFC468-6535-08F7-FB3D-ADEB5C4D66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3E87E0EA-2F4B-A0D9-28BC-4E36AF13B7C4}"/>
              </a:ext>
            </a:extLst>
          </p:cNvPr>
          <p:cNvSpPr>
            <a:spLocks noGrp="1"/>
          </p:cNvSpPr>
          <p:nvPr>
            <p:ph type="dt" sz="half" idx="10"/>
          </p:nvPr>
        </p:nvSpPr>
        <p:spPr/>
        <p:txBody>
          <a:bodyPr/>
          <a:lstStyle/>
          <a:p>
            <a:fld id="{1E4130FF-60BC-4C0C-AEE3-7285F2A694C4}" type="datetimeFigureOut">
              <a:rPr lang="nb-NO" smtClean="0"/>
              <a:t>31.07.2025</a:t>
            </a:fld>
            <a:endParaRPr lang="nb-NO"/>
          </a:p>
        </p:txBody>
      </p:sp>
      <p:sp>
        <p:nvSpPr>
          <p:cNvPr id="8" name="Footer Placeholder 7">
            <a:extLst>
              <a:ext uri="{FF2B5EF4-FFF2-40B4-BE49-F238E27FC236}">
                <a16:creationId xmlns:a16="http://schemas.microsoft.com/office/drawing/2014/main" id="{AF2D7A9F-47C7-A0F5-30B9-EF452D20CF23}"/>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D215049E-A493-B2A1-DA28-7E7F5D187FA9}"/>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462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180D-D4E7-DC95-4016-3D584D2D2A86}"/>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700077DB-C074-B875-563C-3446B25EDA86}"/>
              </a:ext>
            </a:extLst>
          </p:cNvPr>
          <p:cNvSpPr>
            <a:spLocks noGrp="1"/>
          </p:cNvSpPr>
          <p:nvPr>
            <p:ph type="dt" sz="half" idx="10"/>
          </p:nvPr>
        </p:nvSpPr>
        <p:spPr/>
        <p:txBody>
          <a:bodyPr/>
          <a:lstStyle/>
          <a:p>
            <a:fld id="{1E4130FF-60BC-4C0C-AEE3-7285F2A694C4}" type="datetimeFigureOut">
              <a:rPr lang="nb-NO" smtClean="0"/>
              <a:t>31.07.2025</a:t>
            </a:fld>
            <a:endParaRPr lang="nb-NO"/>
          </a:p>
        </p:txBody>
      </p:sp>
      <p:sp>
        <p:nvSpPr>
          <p:cNvPr id="4" name="Footer Placeholder 3">
            <a:extLst>
              <a:ext uri="{FF2B5EF4-FFF2-40B4-BE49-F238E27FC236}">
                <a16:creationId xmlns:a16="http://schemas.microsoft.com/office/drawing/2014/main" id="{0B9B1B0B-6516-1BF8-FF0D-AED30891FC5E}"/>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266B6FB4-B4BA-7EB8-7E92-26D846E5DB9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701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C55FA8-EE12-07EA-0FD5-064AC8C094EE}"/>
              </a:ext>
            </a:extLst>
          </p:cNvPr>
          <p:cNvSpPr>
            <a:spLocks noGrp="1"/>
          </p:cNvSpPr>
          <p:nvPr>
            <p:ph type="dt" sz="half" idx="10"/>
          </p:nvPr>
        </p:nvSpPr>
        <p:spPr/>
        <p:txBody>
          <a:bodyPr/>
          <a:lstStyle/>
          <a:p>
            <a:fld id="{1E4130FF-60BC-4C0C-AEE3-7285F2A694C4}" type="datetimeFigureOut">
              <a:rPr lang="nb-NO" smtClean="0"/>
              <a:t>31.07.2025</a:t>
            </a:fld>
            <a:endParaRPr lang="nb-NO"/>
          </a:p>
        </p:txBody>
      </p:sp>
      <p:sp>
        <p:nvSpPr>
          <p:cNvPr id="3" name="Footer Placeholder 2">
            <a:extLst>
              <a:ext uri="{FF2B5EF4-FFF2-40B4-BE49-F238E27FC236}">
                <a16:creationId xmlns:a16="http://schemas.microsoft.com/office/drawing/2014/main" id="{89672E48-8948-1FC6-E5F5-A5C73B0DBB36}"/>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40B357AB-02D0-C856-831B-96C972F7C81E}"/>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0200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0C88-C536-E8E8-8406-F050DDE8D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C35609D0-765E-DA28-DD8C-22857B14A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34C7711D-E970-C19B-ACC8-9CD7CDE11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5E1DE5-0D30-56EA-97C6-08EC63156EBA}"/>
              </a:ext>
            </a:extLst>
          </p:cNvPr>
          <p:cNvSpPr>
            <a:spLocks noGrp="1"/>
          </p:cNvSpPr>
          <p:nvPr>
            <p:ph type="dt" sz="half" idx="10"/>
          </p:nvPr>
        </p:nvSpPr>
        <p:spPr/>
        <p:txBody>
          <a:bodyPr/>
          <a:lstStyle/>
          <a:p>
            <a:fld id="{1E4130FF-60BC-4C0C-AEE3-7285F2A694C4}" type="datetimeFigureOut">
              <a:rPr lang="nb-NO" smtClean="0"/>
              <a:t>31.07.2025</a:t>
            </a:fld>
            <a:endParaRPr lang="nb-NO"/>
          </a:p>
        </p:txBody>
      </p:sp>
      <p:sp>
        <p:nvSpPr>
          <p:cNvPr id="6" name="Footer Placeholder 5">
            <a:extLst>
              <a:ext uri="{FF2B5EF4-FFF2-40B4-BE49-F238E27FC236}">
                <a16:creationId xmlns:a16="http://schemas.microsoft.com/office/drawing/2014/main" id="{85E5AB69-0C1E-BB87-3642-857592FE00D2}"/>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211DD4C-CE03-16A1-9894-F92BD29E0CE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74109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E1C1-3DE8-A60A-91B5-3B335A38E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2E3B37F7-0488-B5D1-1492-72975D6C4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C1190D8C-284F-97F5-7ED5-A143D0D31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57039E-345B-0D2B-8932-A7577CE5C90B}"/>
              </a:ext>
            </a:extLst>
          </p:cNvPr>
          <p:cNvSpPr>
            <a:spLocks noGrp="1"/>
          </p:cNvSpPr>
          <p:nvPr>
            <p:ph type="dt" sz="half" idx="10"/>
          </p:nvPr>
        </p:nvSpPr>
        <p:spPr/>
        <p:txBody>
          <a:bodyPr/>
          <a:lstStyle/>
          <a:p>
            <a:fld id="{1E4130FF-60BC-4C0C-AEE3-7285F2A694C4}" type="datetimeFigureOut">
              <a:rPr lang="nb-NO" smtClean="0"/>
              <a:t>31.07.2025</a:t>
            </a:fld>
            <a:endParaRPr lang="nb-NO"/>
          </a:p>
        </p:txBody>
      </p:sp>
      <p:sp>
        <p:nvSpPr>
          <p:cNvPr id="6" name="Footer Placeholder 5">
            <a:extLst>
              <a:ext uri="{FF2B5EF4-FFF2-40B4-BE49-F238E27FC236}">
                <a16:creationId xmlns:a16="http://schemas.microsoft.com/office/drawing/2014/main" id="{63054B33-9CE0-8946-C9A9-F73F19F5A1AC}"/>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B968926-E7D8-DB30-BF78-CA0CD91F53F5}"/>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87525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1CF4ED-0AF2-5018-03CD-B667836E53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03D106B1-4B46-D273-F8FA-7A729C50E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1F2F5D5-48B2-F98C-BBC6-80CCC61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4130FF-60BC-4C0C-AEE3-7285F2A694C4}" type="datetimeFigureOut">
              <a:rPr lang="nb-NO" smtClean="0"/>
              <a:t>31.07.2025</a:t>
            </a:fld>
            <a:endParaRPr lang="nb-NO"/>
          </a:p>
        </p:txBody>
      </p:sp>
      <p:sp>
        <p:nvSpPr>
          <p:cNvPr id="5" name="Footer Placeholder 4">
            <a:extLst>
              <a:ext uri="{FF2B5EF4-FFF2-40B4-BE49-F238E27FC236}">
                <a16:creationId xmlns:a16="http://schemas.microsoft.com/office/drawing/2014/main" id="{3C8316BC-FE1B-3A40-C00D-A6AA45EC7A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b-NO"/>
          </a:p>
        </p:txBody>
      </p:sp>
      <p:sp>
        <p:nvSpPr>
          <p:cNvPr id="6" name="Slide Number Placeholder 5">
            <a:extLst>
              <a:ext uri="{FF2B5EF4-FFF2-40B4-BE49-F238E27FC236}">
                <a16:creationId xmlns:a16="http://schemas.microsoft.com/office/drawing/2014/main" id="{C9A5389C-088B-425B-7712-DEA55E405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9F6004-803D-4B18-B659-7E2122392222}" type="slidenum">
              <a:rPr lang="nb-NO" smtClean="0"/>
              <a:t>‹#›</a:t>
            </a:fld>
            <a:endParaRPr lang="nb-NO"/>
          </a:p>
        </p:txBody>
      </p:sp>
    </p:spTree>
    <p:extLst>
      <p:ext uri="{BB962C8B-B14F-4D97-AF65-F5344CB8AC3E}">
        <p14:creationId xmlns:p14="http://schemas.microsoft.com/office/powerpoint/2010/main" val="76623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BA98-EC22-9272-C976-54487400DC99}"/>
              </a:ext>
            </a:extLst>
          </p:cNvPr>
          <p:cNvSpPr>
            <a:spLocks noGrp="1"/>
          </p:cNvSpPr>
          <p:nvPr>
            <p:ph type="ctrTitle"/>
          </p:nvPr>
        </p:nvSpPr>
        <p:spPr/>
        <p:txBody>
          <a:bodyPr/>
          <a:lstStyle/>
          <a:p>
            <a:r>
              <a:rPr lang="en-US" b="1" dirty="0"/>
              <a:t>Data Business Case</a:t>
            </a:r>
            <a:endParaRPr lang="nb-NO" b="1" dirty="0"/>
          </a:p>
        </p:txBody>
      </p:sp>
      <p:sp>
        <p:nvSpPr>
          <p:cNvPr id="3" name="Subtitle 2">
            <a:extLst>
              <a:ext uri="{FF2B5EF4-FFF2-40B4-BE49-F238E27FC236}">
                <a16:creationId xmlns:a16="http://schemas.microsoft.com/office/drawing/2014/main" id="{C4EAED8B-40B8-2F67-2CA2-D6CB3B6F8578}"/>
              </a:ext>
            </a:extLst>
          </p:cNvPr>
          <p:cNvSpPr>
            <a:spLocks noGrp="1"/>
          </p:cNvSpPr>
          <p:nvPr>
            <p:ph type="subTitle" idx="1"/>
          </p:nvPr>
        </p:nvSpPr>
        <p:spPr/>
        <p:txBody>
          <a:bodyPr/>
          <a:lstStyle/>
          <a:p>
            <a:r>
              <a:rPr lang="nb-NO" dirty="0"/>
              <a:t>Om Shinde</a:t>
            </a:r>
          </a:p>
          <a:p>
            <a:endParaRPr lang="nb-NO" dirty="0"/>
          </a:p>
        </p:txBody>
      </p:sp>
    </p:spTree>
    <p:extLst>
      <p:ext uri="{BB962C8B-B14F-4D97-AF65-F5344CB8AC3E}">
        <p14:creationId xmlns:p14="http://schemas.microsoft.com/office/powerpoint/2010/main" val="277280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41373F-6A73-4B5F-E4FC-95E89DA16583}"/>
              </a:ext>
            </a:extLst>
          </p:cNvPr>
          <p:cNvSpPr>
            <a:spLocks noGrp="1"/>
          </p:cNvSpPr>
          <p:nvPr>
            <p:ph type="title"/>
          </p:nvPr>
        </p:nvSpPr>
        <p:spPr/>
        <p:txBody>
          <a:bodyPr/>
          <a:lstStyle/>
          <a:p>
            <a:r>
              <a:rPr lang="en-US" b="1" dirty="0"/>
              <a:t>Introduction to Business Problem</a:t>
            </a:r>
            <a:endParaRPr lang="nb-NO" b="1" dirty="0"/>
          </a:p>
        </p:txBody>
      </p:sp>
      <p:sp>
        <p:nvSpPr>
          <p:cNvPr id="5" name="Content Placeholder 4">
            <a:extLst>
              <a:ext uri="{FF2B5EF4-FFF2-40B4-BE49-F238E27FC236}">
                <a16:creationId xmlns:a16="http://schemas.microsoft.com/office/drawing/2014/main" id="{FFB07957-8AEC-E74B-74C4-5935935C9130}"/>
              </a:ext>
            </a:extLst>
          </p:cNvPr>
          <p:cNvSpPr>
            <a:spLocks noGrp="1"/>
          </p:cNvSpPr>
          <p:nvPr>
            <p:ph idx="1"/>
          </p:nvPr>
        </p:nvSpPr>
        <p:spPr>
          <a:xfrm>
            <a:off x="838200" y="1843209"/>
            <a:ext cx="10515600" cy="4351338"/>
          </a:xfrm>
        </p:spPr>
        <p:txBody>
          <a:bodyPr>
            <a:normAutofit fontScale="55000" lnSpcReduction="20000"/>
          </a:bodyPr>
          <a:lstStyle/>
          <a:p>
            <a:pPr>
              <a:lnSpc>
                <a:spcPct val="170000"/>
              </a:lnSpc>
            </a:pPr>
            <a:r>
              <a:rPr lang="en-IN" dirty="0" err="1"/>
              <a:t>Sportsplay</a:t>
            </a:r>
            <a:r>
              <a:rPr lang="en-US" dirty="0"/>
              <a:t>, an online retail business, is facing reduced customer engagement and conversion rates despite launching several new online marketing campaigns. They are reaching out to you to help conduct a detailed analysis and identify areas for improvement in their marketing strategies.</a:t>
            </a:r>
          </a:p>
          <a:p>
            <a:pPr>
              <a:lnSpc>
                <a:spcPct val="170000"/>
              </a:lnSpc>
            </a:pPr>
            <a:endParaRPr lang="en-US" dirty="0"/>
          </a:p>
          <a:p>
            <a:pPr>
              <a:lnSpc>
                <a:spcPct val="170000"/>
              </a:lnSpc>
            </a:pPr>
            <a:r>
              <a:rPr lang="en-US" b="1" dirty="0"/>
              <a:t>Key Points:</a:t>
            </a:r>
            <a:endParaRPr lang="en-US" dirty="0"/>
          </a:p>
          <a:p>
            <a:pPr lvl="1">
              <a:lnSpc>
                <a:spcPct val="170000"/>
              </a:lnSpc>
            </a:pPr>
            <a:r>
              <a:rPr lang="en-US" b="1" dirty="0"/>
              <a:t>Reduced Customer Engagement:</a:t>
            </a:r>
            <a:r>
              <a:rPr lang="en-US" dirty="0"/>
              <a:t> The number of customer interactions and engagement with the site and marketing content has declined.</a:t>
            </a:r>
          </a:p>
          <a:p>
            <a:pPr lvl="1">
              <a:lnSpc>
                <a:spcPct val="170000"/>
              </a:lnSpc>
            </a:pPr>
            <a:r>
              <a:rPr lang="en-US" b="1" dirty="0"/>
              <a:t>Decreased Conversion Rates:</a:t>
            </a:r>
            <a:r>
              <a:rPr lang="en-US" dirty="0"/>
              <a:t> Fewer site visitors are converting into paying customers.</a:t>
            </a:r>
          </a:p>
          <a:p>
            <a:pPr lvl="1">
              <a:lnSpc>
                <a:spcPct val="170000"/>
              </a:lnSpc>
            </a:pPr>
            <a:r>
              <a:rPr lang="en-US" b="1" dirty="0"/>
              <a:t>High Marketing Expenses:</a:t>
            </a:r>
            <a:r>
              <a:rPr lang="en-US" dirty="0"/>
              <a:t> Significant investments in marketing campaigns are not yielding expected returns.</a:t>
            </a:r>
          </a:p>
          <a:p>
            <a:pPr lvl="1">
              <a:lnSpc>
                <a:spcPct val="170000"/>
              </a:lnSpc>
            </a:pPr>
            <a:r>
              <a:rPr lang="en-US" b="1" dirty="0"/>
              <a:t>Need for Customer Feedback Analysis:</a:t>
            </a:r>
            <a:r>
              <a:rPr lang="en-US" dirty="0"/>
              <a:t> Understanding customer opinions about products and services is crucial for improving engagement and conversions.</a:t>
            </a:r>
          </a:p>
        </p:txBody>
      </p:sp>
    </p:spTree>
    <p:extLst>
      <p:ext uri="{BB962C8B-B14F-4D97-AF65-F5344CB8AC3E}">
        <p14:creationId xmlns:p14="http://schemas.microsoft.com/office/powerpoint/2010/main" val="123946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 hope this email finds you well. I’m the Marketing Manager at </a:t>
            </a:r>
            <a:r>
              <a:rPr lang="en-US" dirty="0" err="1"/>
              <a:t>Sportsplay</a:t>
            </a:r>
            <a:r>
              <a:rPr lang="en-US" dirty="0"/>
              <a:t> . We’ve been facing some challenges with our marketing campaigns lately, and I’m reaching out to request your expertise in data analysis to help us identify areas for improvement.</a:t>
            </a:r>
          </a:p>
          <a:p>
            <a:pPr marL="0" indent="0">
              <a:lnSpc>
                <a:spcPct val="170000"/>
              </a:lnSpc>
              <a:buNone/>
            </a:pPr>
            <a:r>
              <a:rPr lang="en-US" dirty="0"/>
              <a:t>Despite our increased investment in marketing, we’ve observed a decline in customer engagement and conversion rates. Our marketing expenses have gone up, but the return on investment isn’t meeting our expectations. We need a comprehensive analysis to understand the effectiveness of our current strategies and to find opportunities to optimize our efforts.</a:t>
            </a:r>
          </a:p>
          <a:p>
            <a:pPr marL="0" indent="0">
              <a:lnSpc>
                <a:spcPct val="170000"/>
              </a:lnSpc>
              <a:buNone/>
            </a:pPr>
            <a:r>
              <a:rPr lang="en-US" dirty="0"/>
              <a:t>We have data from various sources, including customer reviews, social media comments, and campaign performance metrics. Your insights will be invaluable in helping us turn this situation around.</a:t>
            </a:r>
          </a:p>
          <a:p>
            <a:pPr marL="0" indent="0">
              <a:lnSpc>
                <a:spcPct val="170000"/>
              </a:lnSpc>
              <a:buNone/>
            </a:pPr>
            <a:r>
              <a:rPr lang="en-US" dirty="0"/>
              <a:t>Looking forward to your response.</a:t>
            </a:r>
          </a:p>
          <a:p>
            <a:pPr marL="0" indent="0">
              <a:lnSpc>
                <a:spcPct val="170000"/>
              </a:lnSpc>
              <a:buNone/>
            </a:pPr>
            <a:r>
              <a:rPr lang="en-US" dirty="0"/>
              <a:t>Best regards,</a:t>
            </a:r>
            <a:br>
              <a:rPr lang="en-US" dirty="0"/>
            </a:br>
            <a:r>
              <a:rPr lang="en-US" dirty="0"/>
              <a:t>Amit Singh</a:t>
            </a:r>
            <a:br>
              <a:rPr lang="en-US" dirty="0"/>
            </a:br>
            <a:r>
              <a:rPr lang="en-US" dirty="0"/>
              <a:t>Marketing Manager</a:t>
            </a:r>
          </a:p>
        </p:txBody>
      </p:sp>
    </p:spTree>
    <p:extLst>
      <p:ext uri="{BB962C8B-B14F-4D97-AF65-F5344CB8AC3E}">
        <p14:creationId xmlns:p14="http://schemas.microsoft.com/office/powerpoint/2010/main" val="45686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I’m the Customer Experience Manager at </a:t>
            </a:r>
            <a:r>
              <a:rPr lang="en-US" dirty="0" err="1"/>
              <a:t>ShopEasy</a:t>
            </a:r>
            <a:r>
              <a:rPr lang="en-US" dirty="0"/>
              <a:t>, and I’m writing to seek your help with analyzing our customer feedback. Over the past few months, we’ve noticed a drop in customer engagement and satisfaction, which is impacting our overall conversion rates.</a:t>
            </a:r>
          </a:p>
          <a:p>
            <a:pPr marL="0" indent="0">
              <a:lnSpc>
                <a:spcPct val="170000"/>
              </a:lnSpc>
              <a:buNone/>
            </a:pPr>
            <a:r>
              <a:rPr lang="en-US" dirty="0"/>
              <a:t>We’ve gathered a significant amount of customer reviews and social media comments that highlight various issues and sentiments. We believe that by thoroughly analyzing this feedback, we can gain a better understanding of our customers' needs and pain points.</a:t>
            </a:r>
          </a:p>
          <a:p>
            <a:pPr marL="0" indent="0">
              <a:lnSpc>
                <a:spcPct val="170000"/>
              </a:lnSpc>
              <a:buNone/>
            </a:pPr>
            <a:r>
              <a:rPr lang="en-US" dirty="0"/>
              <a:t>Your expertise in data analysis will be crucial in helping us decode this feedback and provide actionable insights. We hope this will guide us in improving our customer experience and ultimately boost our engagement and conversion rates.</a:t>
            </a:r>
          </a:p>
          <a:p>
            <a:pPr marL="0" indent="0">
              <a:lnSpc>
                <a:spcPct val="170000"/>
              </a:lnSpc>
              <a:buNone/>
            </a:pPr>
            <a:r>
              <a:rPr lang="en-US" dirty="0"/>
              <a:t>Thank you for your assistance.</a:t>
            </a:r>
          </a:p>
          <a:p>
            <a:pPr marL="0" indent="0">
              <a:lnSpc>
                <a:spcPct val="170000"/>
              </a:lnSpc>
              <a:buNone/>
            </a:pPr>
            <a:r>
              <a:rPr lang="en-US" dirty="0"/>
              <a:t>Best regards,</a:t>
            </a:r>
            <a:br>
              <a:rPr lang="en-US" dirty="0"/>
            </a:br>
            <a:r>
              <a:rPr lang="en-US" dirty="0"/>
              <a:t>Amit Singh</a:t>
            </a:r>
            <a:br>
              <a:rPr lang="en-US" dirty="0"/>
            </a:br>
            <a:r>
              <a:rPr lang="en-US" dirty="0"/>
              <a:t>Customer Experience Manager</a:t>
            </a:r>
            <a:br>
              <a:rPr lang="en-US" dirty="0"/>
            </a:br>
            <a:r>
              <a:rPr lang="en-US" dirty="0" err="1"/>
              <a:t>SportsPlay</a:t>
            </a:r>
            <a:endParaRPr lang="en-US" dirty="0"/>
          </a:p>
        </p:txBody>
      </p:sp>
    </p:spTree>
    <p:extLst>
      <p:ext uri="{BB962C8B-B14F-4D97-AF65-F5344CB8AC3E}">
        <p14:creationId xmlns:p14="http://schemas.microsoft.com/office/powerpoint/2010/main" val="221819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383B-F10C-7ECB-AA0D-9A79BD44F6B7}"/>
              </a:ext>
            </a:extLst>
          </p:cNvPr>
          <p:cNvSpPr>
            <a:spLocks noGrp="1"/>
          </p:cNvSpPr>
          <p:nvPr>
            <p:ph type="title"/>
          </p:nvPr>
        </p:nvSpPr>
        <p:spPr/>
        <p:txBody>
          <a:bodyPr/>
          <a:lstStyle/>
          <a:p>
            <a:r>
              <a:rPr lang="en-US" b="1" dirty="0"/>
              <a:t>Key Performance Indicators (KPIs)</a:t>
            </a:r>
            <a:endParaRPr lang="nb-NO" b="1" dirty="0"/>
          </a:p>
        </p:txBody>
      </p:sp>
      <p:sp>
        <p:nvSpPr>
          <p:cNvPr id="3" name="Content Placeholder 2">
            <a:extLst>
              <a:ext uri="{FF2B5EF4-FFF2-40B4-BE49-F238E27FC236}">
                <a16:creationId xmlns:a16="http://schemas.microsoft.com/office/drawing/2014/main" id="{F9AAA8B0-E93B-E9BB-8C09-E2F8D0D61EB5}"/>
              </a:ext>
            </a:extLst>
          </p:cNvPr>
          <p:cNvSpPr>
            <a:spLocks noGrp="1"/>
          </p:cNvSpPr>
          <p:nvPr>
            <p:ph idx="1"/>
          </p:nvPr>
        </p:nvSpPr>
        <p:spPr/>
        <p:txBody>
          <a:bodyPr>
            <a:normAutofit fontScale="92500" lnSpcReduction="10000"/>
          </a:bodyPr>
          <a:lstStyle/>
          <a:p>
            <a:pPr>
              <a:lnSpc>
                <a:spcPct val="150000"/>
              </a:lnSpc>
            </a:pPr>
            <a:r>
              <a:rPr lang="en-US" b="1" dirty="0"/>
              <a:t>Conversion Rate: </a:t>
            </a:r>
            <a:r>
              <a:rPr lang="en-US" dirty="0"/>
              <a:t>Percentage of website visitors who make a purchase.</a:t>
            </a:r>
          </a:p>
          <a:p>
            <a:pPr>
              <a:lnSpc>
                <a:spcPct val="150000"/>
              </a:lnSpc>
            </a:pPr>
            <a:r>
              <a:rPr lang="en-US" b="1" dirty="0"/>
              <a:t>Customer Engagement Rate: </a:t>
            </a:r>
            <a:r>
              <a:rPr lang="en-US" dirty="0"/>
              <a:t>Level of interaction with marketing content (clicks, likes, comments).</a:t>
            </a:r>
          </a:p>
          <a:p>
            <a:pPr>
              <a:lnSpc>
                <a:spcPct val="150000"/>
              </a:lnSpc>
            </a:pPr>
            <a:r>
              <a:rPr lang="en-US" b="1" dirty="0"/>
              <a:t>Average Order Value (AOV): </a:t>
            </a:r>
            <a:r>
              <a:rPr lang="en-US" dirty="0"/>
              <a:t>Average amount spent by a customer per transaction.</a:t>
            </a:r>
          </a:p>
          <a:p>
            <a:pPr>
              <a:lnSpc>
                <a:spcPct val="150000"/>
              </a:lnSpc>
            </a:pPr>
            <a:r>
              <a:rPr lang="en-US" b="1" dirty="0"/>
              <a:t>Customer Feedback Score: </a:t>
            </a:r>
            <a:r>
              <a:rPr lang="en-US" dirty="0"/>
              <a:t>Average rating from customer reviews.</a:t>
            </a:r>
            <a:endParaRPr lang="nb-NO" dirty="0"/>
          </a:p>
        </p:txBody>
      </p:sp>
    </p:spTree>
    <p:extLst>
      <p:ext uri="{BB962C8B-B14F-4D97-AF65-F5344CB8AC3E}">
        <p14:creationId xmlns:p14="http://schemas.microsoft.com/office/powerpoint/2010/main" val="34986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449-8457-0E38-E3B4-75FA6F83C166}"/>
              </a:ext>
            </a:extLst>
          </p:cNvPr>
          <p:cNvSpPr>
            <a:spLocks noGrp="1"/>
          </p:cNvSpPr>
          <p:nvPr>
            <p:ph type="title"/>
          </p:nvPr>
        </p:nvSpPr>
        <p:spPr/>
        <p:txBody>
          <a:bodyPr/>
          <a:lstStyle/>
          <a:p>
            <a:r>
              <a:rPr lang="en-US" b="1" dirty="0"/>
              <a:t>Goals</a:t>
            </a:r>
            <a:endParaRPr lang="nb-NO" b="1" dirty="0"/>
          </a:p>
        </p:txBody>
      </p:sp>
      <p:sp>
        <p:nvSpPr>
          <p:cNvPr id="3" name="Content Placeholder 2">
            <a:extLst>
              <a:ext uri="{FF2B5EF4-FFF2-40B4-BE49-F238E27FC236}">
                <a16:creationId xmlns:a16="http://schemas.microsoft.com/office/drawing/2014/main" id="{A96A4C0A-7CD6-52C8-5795-CE203917B8A2}"/>
              </a:ext>
            </a:extLst>
          </p:cNvPr>
          <p:cNvSpPr>
            <a:spLocks noGrp="1"/>
          </p:cNvSpPr>
          <p:nvPr>
            <p:ph idx="1"/>
          </p:nvPr>
        </p:nvSpPr>
        <p:spPr/>
        <p:txBody>
          <a:bodyPr>
            <a:normAutofit fontScale="625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Tree>
    <p:extLst>
      <p:ext uri="{BB962C8B-B14F-4D97-AF65-F5344CB8AC3E}">
        <p14:creationId xmlns:p14="http://schemas.microsoft.com/office/powerpoint/2010/main" val="3166029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450</TotalTime>
  <Words>613</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Data Business Case</vt:lpstr>
      <vt:lpstr>Introduction to Business Problem</vt:lpstr>
      <vt:lpstr>Subject: Request for Data Analysis to Improve Marketing Strategy</vt:lpstr>
      <vt:lpstr>Subject: Request for Data Analysis to Improve Marketing Strategy</vt:lpstr>
      <vt:lpstr>Key Performance Indicators (KPIs)</vt:lpstr>
      <vt:lpstr>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Ameya Nile</cp:lastModifiedBy>
  <cp:revision>3</cp:revision>
  <dcterms:created xsi:type="dcterms:W3CDTF">2024-07-20T13:50:58Z</dcterms:created>
  <dcterms:modified xsi:type="dcterms:W3CDTF">2025-07-31T16:30:37Z</dcterms:modified>
</cp:coreProperties>
</file>