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1100" cy="7562850"/>
  <p:notesSz cx="100711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4660"/>
  </p:normalViewPr>
  <p:slideViewPr>
    <p:cSldViewPr>
      <p:cViewPr>
        <p:scale>
          <a:sx n="66" d="100"/>
          <a:sy n="66" d="100"/>
        </p:scale>
        <p:origin x="2040" y="17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2251"/>
            <a:ext cx="494665" cy="3081020"/>
          </a:xfrm>
          <a:custGeom>
            <a:avLst/>
            <a:gdLst/>
            <a:ahLst/>
            <a:cxnLst/>
            <a:rect l="l" t="t" r="r" b="b"/>
            <a:pathLst>
              <a:path w="494665" h="3081020">
                <a:moveTo>
                  <a:pt x="0" y="0"/>
                </a:moveTo>
                <a:lnTo>
                  <a:pt x="0" y="3077000"/>
                </a:lnTo>
                <a:lnTo>
                  <a:pt x="194508" y="3080597"/>
                </a:lnTo>
                <a:lnTo>
                  <a:pt x="494407" y="308059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69607" y="4620486"/>
            <a:ext cx="4408170" cy="2942590"/>
          </a:xfrm>
          <a:custGeom>
            <a:avLst/>
            <a:gdLst/>
            <a:ahLst/>
            <a:cxnLst/>
            <a:rect l="l" t="t" r="r" b="b"/>
            <a:pathLst>
              <a:path w="4408170" h="2942590">
                <a:moveTo>
                  <a:pt x="0" y="2942362"/>
                </a:moveTo>
                <a:lnTo>
                  <a:pt x="4407842" y="0"/>
                </a:lnTo>
              </a:path>
            </a:pathLst>
          </a:custGeom>
          <a:ln w="9529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7701" y="4825"/>
            <a:ext cx="1341755" cy="7558405"/>
          </a:xfrm>
          <a:custGeom>
            <a:avLst/>
            <a:gdLst/>
            <a:ahLst/>
            <a:cxnLst/>
            <a:rect l="l" t="t" r="r" b="b"/>
            <a:pathLst>
              <a:path w="1341754" h="7558405">
                <a:moveTo>
                  <a:pt x="0" y="0"/>
                </a:moveTo>
                <a:lnTo>
                  <a:pt x="1341670" y="7558021"/>
                </a:lnTo>
              </a:path>
            </a:pathLst>
          </a:custGeom>
          <a:ln w="9529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1425" y="0"/>
            <a:ext cx="2486025" cy="7562850"/>
          </a:xfrm>
          <a:custGeom>
            <a:avLst/>
            <a:gdLst/>
            <a:ahLst/>
            <a:cxnLst/>
            <a:rect l="l" t="t" r="r" b="b"/>
            <a:pathLst>
              <a:path w="2486025" h="7562850">
                <a:moveTo>
                  <a:pt x="2233676" y="0"/>
                </a:moveTo>
                <a:lnTo>
                  <a:pt x="0" y="7559078"/>
                </a:lnTo>
                <a:lnTo>
                  <a:pt x="1011824" y="7562848"/>
                </a:lnTo>
                <a:lnTo>
                  <a:pt x="2486025" y="7562848"/>
                </a:lnTo>
                <a:lnTo>
                  <a:pt x="2486025" y="8942"/>
                </a:lnTo>
                <a:lnTo>
                  <a:pt x="2233676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5514" y="0"/>
            <a:ext cx="2132330" cy="7559040"/>
          </a:xfrm>
          <a:custGeom>
            <a:avLst/>
            <a:gdLst/>
            <a:ahLst/>
            <a:cxnLst/>
            <a:rect l="l" t="t" r="r" b="b"/>
            <a:pathLst>
              <a:path w="2132329" h="7559040">
                <a:moveTo>
                  <a:pt x="2131935" y="0"/>
                </a:moveTo>
                <a:lnTo>
                  <a:pt x="0" y="0"/>
                </a:lnTo>
                <a:lnTo>
                  <a:pt x="1320913" y="7558878"/>
                </a:lnTo>
                <a:lnTo>
                  <a:pt x="2131935" y="7558878"/>
                </a:lnTo>
                <a:lnTo>
                  <a:pt x="2131935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5200" y="4330196"/>
            <a:ext cx="2762250" cy="3228975"/>
          </a:xfrm>
          <a:custGeom>
            <a:avLst/>
            <a:gdLst/>
            <a:ahLst/>
            <a:cxnLst/>
            <a:rect l="l" t="t" r="r" b="b"/>
            <a:pathLst>
              <a:path w="2762250" h="3228975">
                <a:moveTo>
                  <a:pt x="2762250" y="0"/>
                </a:moveTo>
                <a:lnTo>
                  <a:pt x="0" y="3228681"/>
                </a:lnTo>
                <a:lnTo>
                  <a:pt x="2762250" y="3228681"/>
                </a:lnTo>
                <a:lnTo>
                  <a:pt x="27622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27351" y="0"/>
            <a:ext cx="2350135" cy="7559040"/>
          </a:xfrm>
          <a:custGeom>
            <a:avLst/>
            <a:gdLst/>
            <a:ahLst/>
            <a:cxnLst/>
            <a:rect l="l" t="t" r="r" b="b"/>
            <a:pathLst>
              <a:path w="2350134" h="7559040">
                <a:moveTo>
                  <a:pt x="2350099" y="0"/>
                </a:moveTo>
                <a:lnTo>
                  <a:pt x="0" y="0"/>
                </a:lnTo>
                <a:lnTo>
                  <a:pt x="2044156" y="7558878"/>
                </a:lnTo>
                <a:lnTo>
                  <a:pt x="2350099" y="7549828"/>
                </a:lnTo>
                <a:lnTo>
                  <a:pt x="235009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4000" y="0"/>
            <a:ext cx="933450" cy="7559040"/>
          </a:xfrm>
          <a:custGeom>
            <a:avLst/>
            <a:gdLst/>
            <a:ahLst/>
            <a:cxnLst/>
            <a:rect l="l" t="t" r="r" b="b"/>
            <a:pathLst>
              <a:path w="933450" h="7559040">
                <a:moveTo>
                  <a:pt x="933450" y="0"/>
                </a:moveTo>
                <a:lnTo>
                  <a:pt x="743537" y="0"/>
                </a:lnTo>
                <a:lnTo>
                  <a:pt x="0" y="7558878"/>
                </a:lnTo>
                <a:lnTo>
                  <a:pt x="933450" y="7558878"/>
                </a:lnTo>
                <a:lnTo>
                  <a:pt x="933450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6222" y="0"/>
            <a:ext cx="1151255" cy="7559040"/>
          </a:xfrm>
          <a:custGeom>
            <a:avLst/>
            <a:gdLst/>
            <a:ahLst/>
            <a:cxnLst/>
            <a:rect l="l" t="t" r="r" b="b"/>
            <a:pathLst>
              <a:path w="1151254" h="7559040">
                <a:moveTo>
                  <a:pt x="1151227" y="0"/>
                </a:moveTo>
                <a:lnTo>
                  <a:pt x="0" y="0"/>
                </a:lnTo>
                <a:lnTo>
                  <a:pt x="1029434" y="7558878"/>
                </a:lnTo>
                <a:lnTo>
                  <a:pt x="1151227" y="7558878"/>
                </a:lnTo>
                <a:lnTo>
                  <a:pt x="1151227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6350" y="5419471"/>
            <a:ext cx="1181100" cy="2139950"/>
          </a:xfrm>
          <a:custGeom>
            <a:avLst/>
            <a:gdLst/>
            <a:ahLst/>
            <a:cxnLst/>
            <a:rect l="l" t="t" r="r" b="b"/>
            <a:pathLst>
              <a:path w="1181100" h="2139950">
                <a:moveTo>
                  <a:pt x="1181100" y="0"/>
                </a:moveTo>
                <a:lnTo>
                  <a:pt x="0" y="2139406"/>
                </a:lnTo>
                <a:lnTo>
                  <a:pt x="1181100" y="2133889"/>
                </a:lnTo>
                <a:lnTo>
                  <a:pt x="118110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5070" y="2246566"/>
            <a:ext cx="6147308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630" y="1681416"/>
            <a:ext cx="8886189" cy="403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925" y="2104961"/>
            <a:ext cx="6739001" cy="10429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HO</a:t>
            </a:r>
            <a:r>
              <a:rPr spc="15" dirty="0"/>
              <a:t>U</a:t>
            </a:r>
            <a:r>
              <a:rPr spc="10" dirty="0"/>
              <a:t>S</a:t>
            </a:r>
            <a:r>
              <a:rPr spc="15" dirty="0"/>
              <a:t>IN</a:t>
            </a:r>
            <a:r>
              <a:rPr spc="5" dirty="0"/>
              <a:t>G</a:t>
            </a:r>
            <a:r>
              <a:rPr spc="-30" dirty="0"/>
              <a:t> </a:t>
            </a:r>
            <a:r>
              <a:rPr spc="15" dirty="0"/>
              <a:t>R</a:t>
            </a:r>
            <a:r>
              <a:rPr dirty="0"/>
              <a:t>E</a:t>
            </a:r>
            <a:r>
              <a:rPr spc="15" dirty="0"/>
              <a:t>N</a:t>
            </a:r>
            <a:r>
              <a:rPr spc="-305" dirty="0"/>
              <a:t>T</a:t>
            </a:r>
            <a:r>
              <a:rPr spc="15" dirty="0"/>
              <a:t>A</a:t>
            </a:r>
            <a:r>
              <a:rPr spc="5" dirty="0"/>
              <a:t>L</a:t>
            </a:r>
            <a:r>
              <a:rPr spc="-305" dirty="0"/>
              <a:t> </a:t>
            </a:r>
            <a:r>
              <a:rPr spc="10" dirty="0"/>
              <a:t>S</a:t>
            </a:r>
            <a:r>
              <a:rPr spc="15" dirty="0"/>
              <a:t>Y</a:t>
            </a:r>
            <a:r>
              <a:rPr spc="10" dirty="0"/>
              <a:t>S</a:t>
            </a:r>
            <a:r>
              <a:rPr spc="5" dirty="0"/>
              <a:t>TEM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2150" y="2743136"/>
            <a:ext cx="6186551" cy="11906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266950" y="3600386"/>
            <a:ext cx="5672455" cy="2300605"/>
            <a:chOff x="2266950" y="3600386"/>
            <a:chExt cx="5672455" cy="230060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7651" y="3865739"/>
              <a:ext cx="1177898" cy="3127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9950" y="3600386"/>
              <a:ext cx="2519426" cy="9382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9250" y="3600386"/>
              <a:ext cx="776287" cy="9382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34050" y="3600386"/>
              <a:ext cx="2205101" cy="9382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6950" y="4057586"/>
              <a:ext cx="2109851" cy="9382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0000" y="4057586"/>
              <a:ext cx="2005076" cy="9382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4000" y="4057586"/>
              <a:ext cx="776287" cy="9382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8800" y="4057586"/>
              <a:ext cx="2205101" cy="9382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86025" y="4505261"/>
              <a:ext cx="3205226" cy="9382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4450" y="4505261"/>
              <a:ext cx="776287" cy="9382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29250" y="4505261"/>
              <a:ext cx="2195576" cy="9382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43150" y="4962461"/>
              <a:ext cx="3538601" cy="9382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14950" y="4962461"/>
              <a:ext cx="700087" cy="9382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53075" y="4962461"/>
              <a:ext cx="2205101" cy="93821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533775" y="6362700"/>
            <a:ext cx="3014980" cy="1109980"/>
            <a:chOff x="3533775" y="6362700"/>
            <a:chExt cx="3014980" cy="110998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43325" y="6362700"/>
              <a:ext cx="2605151" cy="80486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3775" y="6762750"/>
              <a:ext cx="2033651" cy="7096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33975" y="6762750"/>
              <a:ext cx="1414399" cy="7096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416810" y="3726180"/>
            <a:ext cx="5233670" cy="35318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ctr">
              <a:lnSpc>
                <a:spcPct val="93300"/>
              </a:lnSpc>
              <a:spcBef>
                <a:spcPts val="385"/>
              </a:spcBef>
            </a:pPr>
            <a:r>
              <a:rPr sz="3200" b="1" spc="-20" dirty="0">
                <a:latin typeface="Times New Roman"/>
                <a:cs typeface="Times New Roman"/>
              </a:rPr>
              <a:t>H</a:t>
            </a:r>
            <a:r>
              <a:rPr sz="3200" b="1" spc="50" dirty="0">
                <a:latin typeface="Times New Roman"/>
                <a:cs typeface="Times New Roman"/>
              </a:rPr>
              <a:t>a</a:t>
            </a:r>
            <a:r>
              <a:rPr sz="3200" b="1" spc="15" dirty="0">
                <a:latin typeface="Times New Roman"/>
                <a:cs typeface="Times New Roman"/>
              </a:rPr>
              <a:t>rmi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spc="50" dirty="0">
                <a:latin typeface="Times New Roman"/>
                <a:cs typeface="Times New Roman"/>
              </a:rPr>
              <a:t>M</a:t>
            </a:r>
            <a:r>
              <a:rPr sz="3200" b="1" spc="45" dirty="0">
                <a:latin typeface="Times New Roman"/>
                <a:cs typeface="Times New Roman"/>
              </a:rPr>
              <a:t>a</a:t>
            </a:r>
            <a:r>
              <a:rPr sz="3200" b="1" spc="-20" dirty="0">
                <a:latin typeface="Times New Roman"/>
                <a:cs typeface="Times New Roman"/>
              </a:rPr>
              <a:t>t</a:t>
            </a:r>
            <a:r>
              <a:rPr sz="3200" b="1" spc="15" dirty="0">
                <a:latin typeface="Times New Roman"/>
                <a:cs typeface="Times New Roman"/>
              </a:rPr>
              <a:t>hu</a:t>
            </a:r>
            <a:r>
              <a:rPr sz="3200" b="1" spc="20" dirty="0">
                <a:latin typeface="Times New Roman"/>
                <a:cs typeface="Times New Roman"/>
              </a:rPr>
              <a:t>k</a:t>
            </a:r>
            <a:r>
              <a:rPr sz="3200" b="1" spc="5" dirty="0">
                <a:latin typeface="Times New Roman"/>
                <a:cs typeface="Times New Roman"/>
              </a:rPr>
              <a:t>i</a:t>
            </a:r>
            <a:r>
              <a:rPr sz="3200" b="1" spc="45" dirty="0">
                <a:latin typeface="Times New Roman"/>
                <a:cs typeface="Times New Roman"/>
              </a:rPr>
              <a:t>y</a:t>
            </a:r>
            <a:r>
              <a:rPr sz="3200" b="1" spc="15" dirty="0">
                <a:latin typeface="Times New Roman"/>
                <a:cs typeface="Times New Roman"/>
              </a:rPr>
              <a:t>a</a:t>
            </a:r>
            <a:r>
              <a:rPr sz="3200" b="1" spc="-215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–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45" dirty="0">
                <a:latin typeface="Times New Roman"/>
                <a:cs typeface="Times New Roman"/>
              </a:rPr>
              <a:t>2</a:t>
            </a:r>
            <a:r>
              <a:rPr sz="3200" b="1" spc="-105" dirty="0">
                <a:latin typeface="Times New Roman"/>
                <a:cs typeface="Times New Roman"/>
              </a:rPr>
              <a:t>1</a:t>
            </a:r>
            <a:r>
              <a:rPr sz="3200" b="1" spc="45" dirty="0">
                <a:latin typeface="Times New Roman"/>
                <a:cs typeface="Times New Roman"/>
              </a:rPr>
              <a:t>104</a:t>
            </a:r>
            <a:r>
              <a:rPr sz="3200" b="1" spc="-25" dirty="0">
                <a:latin typeface="Times New Roman"/>
                <a:cs typeface="Times New Roman"/>
              </a:rPr>
              <a:t>04</a:t>
            </a:r>
            <a:r>
              <a:rPr sz="3200" b="1" spc="10" dirty="0">
                <a:latin typeface="Times New Roman"/>
                <a:cs typeface="Times New Roman"/>
              </a:rPr>
              <a:t>4  </a:t>
            </a:r>
            <a:r>
              <a:rPr sz="3200" b="1" spc="20" dirty="0">
                <a:latin typeface="Times New Roman"/>
                <a:cs typeface="Times New Roman"/>
              </a:rPr>
              <a:t>Atharva Mohape </a:t>
            </a:r>
            <a:r>
              <a:rPr sz="3200" b="1" spc="15" dirty="0">
                <a:latin typeface="Times New Roman"/>
                <a:cs typeface="Times New Roman"/>
              </a:rPr>
              <a:t>– </a:t>
            </a:r>
            <a:r>
              <a:rPr sz="3200" b="1" spc="5" dirty="0">
                <a:latin typeface="Times New Roman"/>
                <a:cs typeface="Times New Roman"/>
              </a:rPr>
              <a:t>21104121 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spc="20" dirty="0">
                <a:latin typeface="Times New Roman"/>
                <a:cs typeface="Times New Roman"/>
              </a:rPr>
              <a:t>Anurag </a:t>
            </a:r>
            <a:r>
              <a:rPr sz="3200" b="1" dirty="0">
                <a:latin typeface="Times New Roman"/>
                <a:cs typeface="Times New Roman"/>
              </a:rPr>
              <a:t>Gupta </a:t>
            </a:r>
            <a:r>
              <a:rPr sz="3200" b="1" spc="15" dirty="0">
                <a:latin typeface="Times New Roman"/>
                <a:cs typeface="Times New Roman"/>
              </a:rPr>
              <a:t>– </a:t>
            </a:r>
            <a:r>
              <a:rPr sz="3200" b="1" dirty="0">
                <a:latin typeface="Times New Roman"/>
                <a:cs typeface="Times New Roman"/>
              </a:rPr>
              <a:t>21104109 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Shu</a:t>
            </a:r>
            <a:r>
              <a:rPr sz="3200" b="1" spc="20" dirty="0">
                <a:latin typeface="Times New Roman"/>
                <a:cs typeface="Times New Roman"/>
              </a:rPr>
              <a:t>b</a:t>
            </a:r>
            <a:r>
              <a:rPr sz="3200" b="1" spc="15" dirty="0">
                <a:latin typeface="Times New Roman"/>
                <a:cs typeface="Times New Roman"/>
              </a:rPr>
              <a:t>h</a:t>
            </a:r>
            <a:r>
              <a:rPr sz="3200" b="1" spc="45" dirty="0">
                <a:latin typeface="Times New Roman"/>
                <a:cs typeface="Times New Roman"/>
              </a:rPr>
              <a:t>a</a:t>
            </a:r>
            <a:r>
              <a:rPr sz="3200" b="1" spc="25" dirty="0">
                <a:latin typeface="Times New Roman"/>
                <a:cs typeface="Times New Roman"/>
              </a:rPr>
              <a:t>m</a:t>
            </a:r>
            <a:r>
              <a:rPr sz="3200" b="1" spc="-195" dirty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G</a:t>
            </a:r>
            <a:r>
              <a:rPr sz="3200" b="1" spc="15" dirty="0">
                <a:latin typeface="Times New Roman"/>
                <a:cs typeface="Times New Roman"/>
              </a:rPr>
              <a:t>up</a:t>
            </a:r>
            <a:r>
              <a:rPr sz="3200" b="1" spc="-10" dirty="0">
                <a:latin typeface="Times New Roman"/>
                <a:cs typeface="Times New Roman"/>
              </a:rPr>
              <a:t>t</a:t>
            </a:r>
            <a:r>
              <a:rPr sz="3200" b="1" spc="15" dirty="0">
                <a:latin typeface="Times New Roman"/>
                <a:cs typeface="Times New Roman"/>
              </a:rPr>
              <a:t>a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10" dirty="0">
                <a:latin typeface="Times New Roman"/>
                <a:cs typeface="Times New Roman"/>
              </a:rPr>
              <a:t>-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45" dirty="0">
                <a:latin typeface="Times New Roman"/>
                <a:cs typeface="Times New Roman"/>
              </a:rPr>
              <a:t>2</a:t>
            </a:r>
            <a:r>
              <a:rPr sz="3200" b="1" spc="-100" dirty="0">
                <a:latin typeface="Times New Roman"/>
                <a:cs typeface="Times New Roman"/>
              </a:rPr>
              <a:t>1</a:t>
            </a:r>
            <a:r>
              <a:rPr sz="3200" b="1" spc="45" dirty="0">
                <a:latin typeface="Times New Roman"/>
                <a:cs typeface="Times New Roman"/>
              </a:rPr>
              <a:t>104</a:t>
            </a:r>
            <a:r>
              <a:rPr sz="3200" b="1" spc="-25" dirty="0">
                <a:latin typeface="Times New Roman"/>
                <a:cs typeface="Times New Roman"/>
              </a:rPr>
              <a:t>04</a:t>
            </a:r>
            <a:r>
              <a:rPr sz="3200" b="1" spc="15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16510" algn="ctr">
              <a:lnSpc>
                <a:spcPts val="3215"/>
              </a:lnSpc>
              <a:spcBef>
                <a:spcPts val="2840"/>
              </a:spcBef>
            </a:pPr>
            <a:r>
              <a:rPr sz="2750" b="1" spc="-25" dirty="0">
                <a:latin typeface="Times New Roman"/>
                <a:cs typeface="Times New Roman"/>
              </a:rPr>
              <a:t>Project</a:t>
            </a:r>
            <a:r>
              <a:rPr sz="2750" b="1" spc="220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Times New Roman"/>
                <a:cs typeface="Times New Roman"/>
              </a:rPr>
              <a:t>Guide</a:t>
            </a:r>
            <a:endParaRPr sz="2750">
              <a:latin typeface="Times New Roman"/>
              <a:cs typeface="Times New Roman"/>
            </a:endParaRPr>
          </a:p>
          <a:p>
            <a:pPr marL="7620" algn="ctr">
              <a:lnSpc>
                <a:spcPts val="2795"/>
              </a:lnSpc>
            </a:pPr>
            <a:r>
              <a:rPr sz="2400" b="1" spc="5" dirty="0">
                <a:latin typeface="Times New Roman"/>
                <a:cs typeface="Times New Roman"/>
              </a:rPr>
              <a:t>Ms.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Manasi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Choche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0"/>
            <a:ext cx="10077450" cy="1878330"/>
            <a:chOff x="0" y="0"/>
            <a:chExt cx="10077450" cy="187833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875" y="0"/>
              <a:ext cx="9934575" cy="187782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704911"/>
              <a:ext cx="10077450" cy="1381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62" y="1736465"/>
              <a:ext cx="10073005" cy="26034"/>
            </a:xfrm>
            <a:custGeom>
              <a:avLst/>
              <a:gdLst/>
              <a:ahLst/>
              <a:cxnLst/>
              <a:rect l="l" t="t" r="r" b="b"/>
              <a:pathLst>
                <a:path w="10073005" h="26035">
                  <a:moveTo>
                    <a:pt x="0" y="25410"/>
                  </a:moveTo>
                  <a:lnTo>
                    <a:pt x="10072687" y="25410"/>
                  </a:lnTo>
                  <a:lnTo>
                    <a:pt x="10072687" y="0"/>
                  </a:lnTo>
                  <a:lnTo>
                    <a:pt x="0" y="0"/>
                  </a:lnTo>
                  <a:lnTo>
                    <a:pt x="0" y="25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08599"/>
            <a:ext cx="9814560" cy="6254750"/>
            <a:chOff x="0" y="1308599"/>
            <a:chExt cx="9814560" cy="6254750"/>
          </a:xfrm>
        </p:grpSpPr>
        <p:sp>
          <p:nvSpPr>
            <p:cNvPr id="3" name="object 3"/>
            <p:cNvSpPr/>
            <p:nvPr/>
          </p:nvSpPr>
          <p:spPr>
            <a:xfrm>
              <a:off x="0" y="4482251"/>
              <a:ext cx="494665" cy="3081020"/>
            </a:xfrm>
            <a:custGeom>
              <a:avLst/>
              <a:gdLst/>
              <a:ahLst/>
              <a:cxnLst/>
              <a:rect l="l" t="t" r="r" b="b"/>
              <a:pathLst>
                <a:path w="494665" h="3081020">
                  <a:moveTo>
                    <a:pt x="0" y="0"/>
                  </a:moveTo>
                  <a:lnTo>
                    <a:pt x="0" y="3077000"/>
                  </a:lnTo>
                  <a:lnTo>
                    <a:pt x="194508" y="3080597"/>
                  </a:lnTo>
                  <a:lnTo>
                    <a:pt x="494407" y="3080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5" y="1334465"/>
              <a:ext cx="9496425" cy="5690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5810" y="1326134"/>
              <a:ext cx="9498330" cy="5708015"/>
            </a:xfrm>
            <a:custGeom>
              <a:avLst/>
              <a:gdLst/>
              <a:ahLst/>
              <a:cxnLst/>
              <a:rect l="l" t="t" r="r" b="b"/>
              <a:pathLst>
                <a:path w="9498330" h="5708015">
                  <a:moveTo>
                    <a:pt x="6350" y="0"/>
                  </a:moveTo>
                  <a:lnTo>
                    <a:pt x="6350" y="5707862"/>
                  </a:lnTo>
                </a:path>
                <a:path w="9498330" h="5708015">
                  <a:moveTo>
                    <a:pt x="9491891" y="0"/>
                  </a:moveTo>
                  <a:lnTo>
                    <a:pt x="9491891" y="5707862"/>
                  </a:lnTo>
                </a:path>
                <a:path w="9498330" h="5708015">
                  <a:moveTo>
                    <a:pt x="0" y="6350"/>
                  </a:moveTo>
                  <a:lnTo>
                    <a:pt x="9498241" y="6350"/>
                  </a:lnTo>
                </a:path>
                <a:path w="9498330" h="5708015">
                  <a:moveTo>
                    <a:pt x="0" y="5701499"/>
                  </a:moveTo>
                  <a:lnTo>
                    <a:pt x="9498241" y="5701499"/>
                  </a:lnTo>
                </a:path>
              </a:pathLst>
            </a:custGeom>
            <a:ln w="12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123" y="1308608"/>
              <a:ext cx="9506585" cy="5738495"/>
            </a:xfrm>
            <a:custGeom>
              <a:avLst/>
              <a:gdLst/>
              <a:ahLst/>
              <a:cxnLst/>
              <a:rect l="l" t="t" r="r" b="b"/>
              <a:pathLst>
                <a:path w="9506585" h="5738495">
                  <a:moveTo>
                    <a:pt x="19037" y="0"/>
                  </a:moveTo>
                  <a:lnTo>
                    <a:pt x="19037" y="5738088"/>
                  </a:lnTo>
                </a:path>
                <a:path w="9506585" h="5738495">
                  <a:moveTo>
                    <a:pt x="9487052" y="0"/>
                  </a:moveTo>
                  <a:lnTo>
                    <a:pt x="9487052" y="5738088"/>
                  </a:lnTo>
                </a:path>
                <a:path w="9506585" h="5738495">
                  <a:moveTo>
                    <a:pt x="0" y="19050"/>
                  </a:moveTo>
                  <a:lnTo>
                    <a:pt x="9506102" y="19050"/>
                  </a:lnTo>
                </a:path>
                <a:path w="9506585" h="5738495">
                  <a:moveTo>
                    <a:pt x="0" y="5719025"/>
                  </a:moveTo>
                  <a:lnTo>
                    <a:pt x="9506102" y="5719025"/>
                  </a:lnTo>
                </a:path>
              </a:pathLst>
            </a:custGeom>
            <a:ln w="38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64842" y="0"/>
            <a:ext cx="4417695" cy="7567930"/>
            <a:chOff x="5664842" y="0"/>
            <a:chExt cx="4417695" cy="7567930"/>
          </a:xfrm>
        </p:grpSpPr>
        <p:sp>
          <p:nvSpPr>
            <p:cNvPr id="8" name="object 8"/>
            <p:cNvSpPr/>
            <p:nvPr/>
          </p:nvSpPr>
          <p:spPr>
            <a:xfrm>
              <a:off x="5669607" y="4620486"/>
              <a:ext cx="4408170" cy="2942590"/>
            </a:xfrm>
            <a:custGeom>
              <a:avLst/>
              <a:gdLst/>
              <a:ahLst/>
              <a:cxnLst/>
              <a:rect l="l" t="t" r="r" b="b"/>
              <a:pathLst>
                <a:path w="4408170" h="2942590">
                  <a:moveTo>
                    <a:pt x="0" y="2942362"/>
                  </a:moveTo>
                  <a:lnTo>
                    <a:pt x="4407842" y="0"/>
                  </a:lnTo>
                </a:path>
              </a:pathLst>
            </a:custGeom>
            <a:ln w="9529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67701" y="4825"/>
              <a:ext cx="1341755" cy="7558405"/>
            </a:xfrm>
            <a:custGeom>
              <a:avLst/>
              <a:gdLst/>
              <a:ahLst/>
              <a:cxnLst/>
              <a:rect l="l" t="t" r="r" b="b"/>
              <a:pathLst>
                <a:path w="1341754" h="7558405">
                  <a:moveTo>
                    <a:pt x="0" y="0"/>
                  </a:moveTo>
                  <a:lnTo>
                    <a:pt x="1341670" y="7558021"/>
                  </a:lnTo>
                </a:path>
              </a:pathLst>
            </a:custGeom>
            <a:ln w="9529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91425" y="0"/>
              <a:ext cx="2486025" cy="7562850"/>
            </a:xfrm>
            <a:custGeom>
              <a:avLst/>
              <a:gdLst/>
              <a:ahLst/>
              <a:cxnLst/>
              <a:rect l="l" t="t" r="r" b="b"/>
              <a:pathLst>
                <a:path w="2486025" h="7562850">
                  <a:moveTo>
                    <a:pt x="2233676" y="0"/>
                  </a:moveTo>
                  <a:lnTo>
                    <a:pt x="0" y="7559078"/>
                  </a:lnTo>
                  <a:lnTo>
                    <a:pt x="1011824" y="7562848"/>
                  </a:lnTo>
                  <a:lnTo>
                    <a:pt x="2486025" y="7562848"/>
                  </a:lnTo>
                  <a:lnTo>
                    <a:pt x="2486025" y="8942"/>
                  </a:lnTo>
                  <a:lnTo>
                    <a:pt x="2233676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5514" y="0"/>
              <a:ext cx="2132330" cy="7559040"/>
            </a:xfrm>
            <a:custGeom>
              <a:avLst/>
              <a:gdLst/>
              <a:ahLst/>
              <a:cxnLst/>
              <a:rect l="l" t="t" r="r" b="b"/>
              <a:pathLst>
                <a:path w="2132329" h="7559040">
                  <a:moveTo>
                    <a:pt x="2131935" y="0"/>
                  </a:moveTo>
                  <a:lnTo>
                    <a:pt x="0" y="0"/>
                  </a:lnTo>
                  <a:lnTo>
                    <a:pt x="1320913" y="7558878"/>
                  </a:lnTo>
                  <a:lnTo>
                    <a:pt x="2131935" y="7558878"/>
                  </a:lnTo>
                  <a:lnTo>
                    <a:pt x="2131935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15200" y="4330196"/>
              <a:ext cx="2762250" cy="3228975"/>
            </a:xfrm>
            <a:custGeom>
              <a:avLst/>
              <a:gdLst/>
              <a:ahLst/>
              <a:cxnLst/>
              <a:rect l="l" t="t" r="r" b="b"/>
              <a:pathLst>
                <a:path w="2762250" h="3228975">
                  <a:moveTo>
                    <a:pt x="2762250" y="0"/>
                  </a:moveTo>
                  <a:lnTo>
                    <a:pt x="0" y="3228681"/>
                  </a:lnTo>
                  <a:lnTo>
                    <a:pt x="2762250" y="3228681"/>
                  </a:lnTo>
                  <a:lnTo>
                    <a:pt x="27622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27351" y="0"/>
              <a:ext cx="2350135" cy="7559040"/>
            </a:xfrm>
            <a:custGeom>
              <a:avLst/>
              <a:gdLst/>
              <a:ahLst/>
              <a:cxnLst/>
              <a:rect l="l" t="t" r="r" b="b"/>
              <a:pathLst>
                <a:path w="2350134" h="7559040">
                  <a:moveTo>
                    <a:pt x="2350099" y="0"/>
                  </a:moveTo>
                  <a:lnTo>
                    <a:pt x="0" y="0"/>
                  </a:lnTo>
                  <a:lnTo>
                    <a:pt x="2044156" y="7558878"/>
                  </a:lnTo>
                  <a:lnTo>
                    <a:pt x="2350099" y="7549828"/>
                  </a:lnTo>
                  <a:lnTo>
                    <a:pt x="235009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4000" y="0"/>
              <a:ext cx="933450" cy="7559040"/>
            </a:xfrm>
            <a:custGeom>
              <a:avLst/>
              <a:gdLst/>
              <a:ahLst/>
              <a:cxnLst/>
              <a:rect l="l" t="t" r="r" b="b"/>
              <a:pathLst>
                <a:path w="933450" h="7559040">
                  <a:moveTo>
                    <a:pt x="933450" y="0"/>
                  </a:moveTo>
                  <a:lnTo>
                    <a:pt x="743537" y="0"/>
                  </a:lnTo>
                  <a:lnTo>
                    <a:pt x="0" y="7558878"/>
                  </a:lnTo>
                  <a:lnTo>
                    <a:pt x="933450" y="7558878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26222" y="0"/>
              <a:ext cx="1151255" cy="7559040"/>
            </a:xfrm>
            <a:custGeom>
              <a:avLst/>
              <a:gdLst/>
              <a:ahLst/>
              <a:cxnLst/>
              <a:rect l="l" t="t" r="r" b="b"/>
              <a:pathLst>
                <a:path w="1151254" h="7559040">
                  <a:moveTo>
                    <a:pt x="1151227" y="0"/>
                  </a:moveTo>
                  <a:lnTo>
                    <a:pt x="0" y="0"/>
                  </a:lnTo>
                  <a:lnTo>
                    <a:pt x="1029434" y="7558878"/>
                  </a:lnTo>
                  <a:lnTo>
                    <a:pt x="1151227" y="7558878"/>
                  </a:lnTo>
                  <a:lnTo>
                    <a:pt x="1151227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96350" y="5419471"/>
              <a:ext cx="1181100" cy="2139950"/>
            </a:xfrm>
            <a:custGeom>
              <a:avLst/>
              <a:gdLst/>
              <a:ahLst/>
              <a:cxnLst/>
              <a:rect l="l" t="t" r="r" b="b"/>
              <a:pathLst>
                <a:path w="1181100" h="2139950">
                  <a:moveTo>
                    <a:pt x="1181100" y="0"/>
                  </a:moveTo>
                  <a:lnTo>
                    <a:pt x="0" y="2139406"/>
                  </a:lnTo>
                  <a:lnTo>
                    <a:pt x="1181100" y="2133889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52926" y="265048"/>
            <a:ext cx="2600325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b="0" spc="-215" dirty="0">
                <a:latin typeface="Times New Roman"/>
                <a:cs typeface="Times New Roman"/>
              </a:rPr>
              <a:t>FRONTEND: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530" y="3388105"/>
            <a:ext cx="26562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spc="-40" dirty="0">
                <a:latin typeface="Times New Roman"/>
                <a:cs typeface="Times New Roman"/>
              </a:rPr>
              <a:t>Thank</a:t>
            </a:r>
            <a:r>
              <a:rPr b="0" u="none" spc="5" dirty="0">
                <a:latin typeface="Times New Roman"/>
                <a:cs typeface="Times New Roman"/>
              </a:rPr>
              <a:t> </a:t>
            </a:r>
            <a:r>
              <a:rPr b="0" u="none" spc="-75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534" y="364807"/>
            <a:ext cx="176783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17" y="1375410"/>
            <a:ext cx="3221990" cy="585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43750"/>
              <a:buFont typeface="Wingdings"/>
              <a:buChar char=""/>
              <a:tabLst>
                <a:tab pos="336550" algn="l"/>
                <a:tab pos="337185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370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43750"/>
              <a:buFont typeface="Wingdings"/>
              <a:buChar char=""/>
              <a:tabLst>
                <a:tab pos="336550" algn="l"/>
                <a:tab pos="337185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375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43750"/>
              <a:buFont typeface="Wingdings"/>
              <a:buChar char=""/>
              <a:tabLst>
                <a:tab pos="336550" algn="l"/>
                <a:tab pos="337185" algn="l"/>
              </a:tabLst>
            </a:pPr>
            <a:r>
              <a:rPr sz="2400" dirty="0"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370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43750"/>
              <a:buFont typeface="Wingdings"/>
              <a:buChar char=""/>
              <a:tabLst>
                <a:tab pos="336550" algn="l"/>
                <a:tab pos="337185" algn="l"/>
              </a:tabLst>
            </a:pPr>
            <a:r>
              <a:rPr sz="2400" spc="-10" dirty="0">
                <a:latin typeface="Times New Roman"/>
                <a:cs typeface="Times New Roman"/>
              </a:rPr>
              <a:t>Features</a:t>
            </a:r>
            <a:r>
              <a:rPr sz="2400" dirty="0">
                <a:latin typeface="Times New Roman"/>
                <a:cs typeface="Times New Roman"/>
              </a:rPr>
              <a:t> /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370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43750"/>
              <a:buFont typeface="Wingdings"/>
              <a:buChar char=""/>
              <a:tabLst>
                <a:tab pos="336550" algn="l"/>
                <a:tab pos="337185" algn="l"/>
              </a:tabLst>
            </a:pP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Outcomes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375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43750"/>
              <a:buFont typeface="Wingdings"/>
              <a:buChar char=""/>
              <a:tabLst>
                <a:tab pos="336550" algn="l"/>
                <a:tab pos="337185" algn="l"/>
              </a:tabLst>
            </a:pPr>
            <a:r>
              <a:rPr sz="2400" spc="-45" dirty="0">
                <a:latin typeface="Times New Roman"/>
                <a:cs typeface="Times New Roman"/>
              </a:rPr>
              <a:t>Technology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3700">
              <a:latin typeface="Times New Roman"/>
              <a:cs typeface="Times New Roman"/>
            </a:endParaRPr>
          </a:p>
          <a:p>
            <a:pPr marL="336550" indent="-324485">
              <a:lnSpc>
                <a:spcPct val="100000"/>
              </a:lnSpc>
              <a:buSzPct val="43750"/>
              <a:buFont typeface="Wingdings"/>
              <a:buChar char=""/>
              <a:tabLst>
                <a:tab pos="336550" algn="l"/>
                <a:tab pos="337185" algn="l"/>
              </a:tabLst>
            </a:pPr>
            <a:r>
              <a:rPr sz="2400" spc="-10" dirty="0">
                <a:latin typeface="Times New Roman"/>
                <a:cs typeface="Times New Roman"/>
              </a:rPr>
              <a:t>Block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970" y="779644"/>
            <a:ext cx="2910784" cy="360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55" y="625157"/>
            <a:ext cx="29489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1.</a:t>
            </a:r>
            <a:r>
              <a:rPr u="none" spc="-55" dirty="0"/>
              <a:t> </a:t>
            </a:r>
            <a:r>
              <a:rPr u="none" spc="-2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630" y="2118740"/>
            <a:ext cx="6876415" cy="365252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latin typeface="Times New Roman"/>
                <a:cs typeface="Times New Roman"/>
              </a:rPr>
              <a:t>Problem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Identified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42010" lvl="1" indent="-34353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42010" algn="l"/>
                <a:tab pos="842644" algn="l"/>
              </a:tabLst>
            </a:pPr>
            <a:r>
              <a:rPr sz="2400" spc="-40" dirty="0">
                <a:latin typeface="Times New Roman"/>
                <a:cs typeface="Times New Roman"/>
              </a:rPr>
              <a:t>Manual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Documentation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842010" lvl="1" indent="-3435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842010" algn="l"/>
                <a:tab pos="842644" algn="l"/>
              </a:tabLst>
            </a:pPr>
            <a:r>
              <a:rPr sz="2400" spc="-90" dirty="0">
                <a:latin typeface="Times New Roman"/>
                <a:cs typeface="Times New Roman"/>
              </a:rPr>
              <a:t>Waste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Time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And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Money.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2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Solution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Proposed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42010" lvl="1" indent="-34353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842010" algn="l"/>
                <a:tab pos="842644" algn="l"/>
              </a:tabLst>
            </a:pPr>
            <a:r>
              <a:rPr sz="2400" spc="-35" dirty="0">
                <a:latin typeface="Times New Roman"/>
                <a:cs typeface="Times New Roman"/>
              </a:rPr>
              <a:t>Legal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Document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And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Other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Things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This </a:t>
            </a:r>
            <a:r>
              <a:rPr sz="2400" spc="-25" dirty="0">
                <a:latin typeface="Times New Roman"/>
                <a:cs typeface="Times New Roman"/>
              </a:rPr>
              <a:t>App.</a:t>
            </a:r>
            <a:endParaRPr sz="2400">
              <a:latin typeface="Times New Roman"/>
              <a:cs typeface="Times New Roman"/>
            </a:endParaRPr>
          </a:p>
          <a:p>
            <a:pPr marL="842010" lvl="1" indent="-343535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842010" algn="l"/>
                <a:tab pos="842644" algn="l"/>
              </a:tabLst>
            </a:pPr>
            <a:r>
              <a:rPr sz="2400" spc="-35" dirty="0">
                <a:latin typeface="Times New Roman"/>
                <a:cs typeface="Times New Roman"/>
              </a:rPr>
              <a:t>Savings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Time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And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Money.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892" y="779644"/>
            <a:ext cx="2510829" cy="4456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55" y="625157"/>
            <a:ext cx="25298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2.</a:t>
            </a:r>
            <a:r>
              <a:rPr u="none" spc="-45" dirty="0"/>
              <a:t> </a:t>
            </a:r>
            <a:r>
              <a:rPr u="none" spc="-1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630" y="2267838"/>
            <a:ext cx="8635365" cy="3312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0534" indent="-457834">
              <a:lnSpc>
                <a:spcPts val="2755"/>
              </a:lnSpc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9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encourage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range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affordable,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accessible,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decent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rental</a:t>
            </a:r>
            <a:endParaRPr sz="2400">
              <a:latin typeface="Times New Roman"/>
              <a:cs typeface="Times New Roman"/>
            </a:endParaRPr>
          </a:p>
          <a:p>
            <a:pPr marL="470534">
              <a:lnSpc>
                <a:spcPts val="2755"/>
              </a:lnSpc>
            </a:pPr>
            <a:r>
              <a:rPr sz="2400" spc="-50" dirty="0">
                <a:latin typeface="Times New Roman"/>
                <a:cs typeface="Times New Roman"/>
              </a:rPr>
              <a:t>housing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throughtout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community.</a:t>
            </a:r>
            <a:endParaRPr sz="2400">
              <a:latin typeface="Times New Roman"/>
              <a:cs typeface="Times New Roman"/>
            </a:endParaRPr>
          </a:p>
          <a:p>
            <a:pPr marL="470534" marR="542290" indent="-457834">
              <a:lnSpc>
                <a:spcPts val="2630"/>
              </a:lnSpc>
              <a:spcBef>
                <a:spcPts val="154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9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facilitate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home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keeping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who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wants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home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administrative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management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470534" marR="5080" indent="-457834">
              <a:lnSpc>
                <a:spcPts val="2630"/>
              </a:lnSpc>
              <a:spcBef>
                <a:spcPts val="1505"/>
              </a:spcBef>
              <a:buFont typeface="Times New Roman"/>
              <a:buAutoNum type="arabicPeriod" startAt="2"/>
              <a:tabLst>
                <a:tab pos="536575" algn="l"/>
                <a:tab pos="537210" algn="l"/>
              </a:tabLst>
            </a:pPr>
            <a:r>
              <a:rPr dirty="0"/>
              <a:t>	</a:t>
            </a:r>
            <a:r>
              <a:rPr sz="2400" spc="-95" dirty="0">
                <a:latin typeface="Times New Roman"/>
                <a:cs typeface="Times New Roman"/>
              </a:rPr>
              <a:t>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fully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functional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automated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home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Rental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Management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System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that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online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470534" indent="-457834">
              <a:lnSpc>
                <a:spcPts val="2795"/>
              </a:lnSpc>
              <a:spcBef>
                <a:spcPts val="121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10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develop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efficient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that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helpful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not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only</a:t>
            </a:r>
            <a:endParaRPr sz="2400">
              <a:latin typeface="Times New Roman"/>
              <a:cs typeface="Times New Roman"/>
            </a:endParaRPr>
          </a:p>
          <a:p>
            <a:pPr marL="470534">
              <a:lnSpc>
                <a:spcPts val="2795"/>
              </a:lnSpc>
            </a:pPr>
            <a:r>
              <a:rPr sz="2400" spc="-45" dirty="0">
                <a:latin typeface="Times New Roman"/>
                <a:cs typeface="Times New Roman"/>
              </a:rPr>
              <a:t>members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but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also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landlords.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202" y="779644"/>
            <a:ext cx="1625341" cy="4551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55" y="625157"/>
            <a:ext cx="16300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3.</a:t>
            </a:r>
            <a:r>
              <a:rPr u="none" spc="-70" dirty="0"/>
              <a:t> </a:t>
            </a:r>
            <a:r>
              <a:rPr u="none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630" y="2267838"/>
            <a:ext cx="8814435" cy="382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0534" indent="-457834">
              <a:lnSpc>
                <a:spcPts val="2755"/>
              </a:lnSpc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useful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system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which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remove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tedious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task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470534">
              <a:lnSpc>
                <a:spcPts val="2755"/>
              </a:lnSpc>
            </a:pPr>
            <a:r>
              <a:rPr sz="2400" spc="-35" dirty="0">
                <a:latin typeface="Times New Roman"/>
                <a:cs typeface="Times New Roman"/>
              </a:rPr>
              <a:t>customers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searching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home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rental.</a:t>
            </a:r>
            <a:endParaRPr sz="240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125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15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business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organisation.</a:t>
            </a:r>
            <a:endParaRPr sz="2400">
              <a:latin typeface="Times New Roman"/>
              <a:cs typeface="Times New Roman"/>
            </a:endParaRPr>
          </a:p>
          <a:p>
            <a:pPr marL="546735" indent="-534035">
              <a:lnSpc>
                <a:spcPct val="100000"/>
              </a:lnSpc>
              <a:spcBef>
                <a:spcPts val="1180"/>
              </a:spcBef>
              <a:buAutoNum type="arabicPeriod" startAt="2"/>
              <a:tabLst>
                <a:tab pos="546100" algn="l"/>
                <a:tab pos="546735" algn="l"/>
              </a:tabLst>
            </a:pP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-25" dirty="0">
                <a:latin typeface="Times New Roman"/>
                <a:cs typeface="Times New Roman"/>
              </a:rPr>
              <a:t> over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facility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customer.</a:t>
            </a:r>
            <a:endParaRPr sz="2400">
              <a:latin typeface="Times New Roman"/>
              <a:cs typeface="Times New Roman"/>
            </a:endParaRPr>
          </a:p>
          <a:p>
            <a:pPr marL="470534" marR="5080" indent="-457834">
              <a:lnSpc>
                <a:spcPts val="2710"/>
              </a:lnSpc>
              <a:spcBef>
                <a:spcPts val="140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4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proposed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system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concerned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searching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home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rental,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payment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account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controls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25" dirty="0">
                <a:latin typeface="Times New Roman"/>
                <a:cs typeface="Times New Roman"/>
              </a:rPr>
              <a:t>online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way.</a:t>
            </a:r>
            <a:endParaRPr sz="2400">
              <a:latin typeface="Times New Roman"/>
              <a:cs typeface="Times New Roman"/>
            </a:endParaRPr>
          </a:p>
          <a:p>
            <a:pPr marL="470534" marR="221615" indent="-457834">
              <a:lnSpc>
                <a:spcPct val="92600"/>
              </a:lnSpc>
              <a:spcBef>
                <a:spcPts val="140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4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system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help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home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administrative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staff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Home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Rental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keep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daily </a:t>
            </a:r>
            <a:r>
              <a:rPr sz="2400" spc="-3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history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 </a:t>
            </a:r>
            <a:r>
              <a:rPr sz="2400" spc="-5" dirty="0">
                <a:latin typeface="Times New Roman"/>
                <a:cs typeface="Times New Roman"/>
              </a:rPr>
              <a:t>details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customers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need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proper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85" y="779644"/>
            <a:ext cx="4805954" cy="4456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55" y="625157"/>
            <a:ext cx="48202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4.</a:t>
            </a:r>
            <a:r>
              <a:rPr u="none" spc="-10" dirty="0"/>
              <a:t> </a:t>
            </a:r>
            <a:r>
              <a:rPr u="none" spc="-30" dirty="0"/>
              <a:t>Feature</a:t>
            </a:r>
            <a:r>
              <a:rPr u="none" spc="105" dirty="0"/>
              <a:t> </a:t>
            </a:r>
            <a:r>
              <a:rPr u="none" spc="-25" dirty="0"/>
              <a:t>/Functionality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630" y="1565782"/>
            <a:ext cx="8778240" cy="522668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  <a:tabLst>
                <a:tab pos="469900" algn="l"/>
              </a:tabLst>
            </a:pPr>
            <a:r>
              <a:rPr sz="2400" spc="150" dirty="0">
                <a:latin typeface="Cambria"/>
                <a:cs typeface="Cambria"/>
              </a:rPr>
              <a:t>1.	</a:t>
            </a:r>
            <a:r>
              <a:rPr sz="2400" spc="50" dirty="0">
                <a:latin typeface="Cambria"/>
                <a:cs typeface="Cambria"/>
              </a:rPr>
              <a:t>FEATURE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1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432434" indent="-419734">
              <a:lnSpc>
                <a:spcPts val="2755"/>
              </a:lnSpc>
              <a:spcBef>
                <a:spcPts val="1325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2400" spc="-10" dirty="0">
                <a:latin typeface="Times New Roman"/>
                <a:cs typeface="Times New Roman"/>
              </a:rPr>
              <a:t>Both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owner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tenants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via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computer/smartphone/tabs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55"/>
              </a:lnSpc>
            </a:pP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help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  <a:p>
            <a:pPr marL="470534" marR="5080" indent="-457834">
              <a:lnSpc>
                <a:spcPts val="2630"/>
              </a:lnSpc>
              <a:spcBef>
                <a:spcPts val="1550"/>
              </a:spcBef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dirty="0"/>
              <a:t>	</a:t>
            </a:r>
            <a:r>
              <a:rPr sz="2400" spc="-55" dirty="0">
                <a:latin typeface="Times New Roman"/>
                <a:cs typeface="Times New Roman"/>
              </a:rPr>
              <a:t>Tenants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owner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uploads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their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attachments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image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file,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pdf,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ppt,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18159" algn="l"/>
              </a:tabLst>
            </a:pPr>
            <a:r>
              <a:rPr sz="2400" spc="150" dirty="0">
                <a:latin typeface="Cambria"/>
                <a:cs typeface="Cambria"/>
              </a:rPr>
              <a:t>2.	</a:t>
            </a:r>
            <a:r>
              <a:rPr sz="2400" spc="55" dirty="0">
                <a:latin typeface="Cambria"/>
                <a:cs typeface="Cambria"/>
              </a:rPr>
              <a:t>FEATURE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2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413384" indent="-400685">
              <a:lnSpc>
                <a:spcPct val="100000"/>
              </a:lnSpc>
              <a:spcBef>
                <a:spcPts val="1330"/>
              </a:spcBef>
              <a:buFont typeface="Arial MT"/>
              <a:buChar char="•"/>
              <a:tabLst>
                <a:tab pos="412750" algn="l"/>
                <a:tab pos="413384" algn="l"/>
              </a:tabLst>
            </a:pPr>
            <a:r>
              <a:rPr sz="2400" spc="-50" dirty="0">
                <a:latin typeface="Times New Roman"/>
                <a:cs typeface="Times New Roman"/>
              </a:rPr>
              <a:t>Admin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see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list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details.</a:t>
            </a:r>
            <a:endParaRPr sz="2400">
              <a:latin typeface="Times New Roman"/>
              <a:cs typeface="Times New Roman"/>
            </a:endParaRPr>
          </a:p>
          <a:p>
            <a:pPr marL="355600" marR="676275" indent="-343535">
              <a:lnSpc>
                <a:spcPts val="2630"/>
              </a:lnSpc>
              <a:spcBef>
                <a:spcPts val="1550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dirty="0"/>
              <a:t>	</a:t>
            </a:r>
            <a:r>
              <a:rPr sz="2400" spc="-25" dirty="0">
                <a:latin typeface="Times New Roman"/>
                <a:cs typeface="Times New Roman"/>
              </a:rPr>
              <a:t>Owner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police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get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information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tenants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easily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renter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registered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469900" algn="l"/>
              </a:tabLst>
            </a:pPr>
            <a:r>
              <a:rPr sz="2400" spc="150" dirty="0">
                <a:latin typeface="Cambria"/>
                <a:cs typeface="Cambria"/>
              </a:rPr>
              <a:t>3.	</a:t>
            </a:r>
            <a:r>
              <a:rPr sz="2400" spc="50" dirty="0">
                <a:latin typeface="Cambria"/>
                <a:cs typeface="Cambria"/>
              </a:rPr>
              <a:t>FEATURE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3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13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5" dirty="0">
                <a:latin typeface="Times New Roman"/>
                <a:cs typeface="Times New Roman"/>
              </a:rPr>
              <a:t>Tenants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rating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house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after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staying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house.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56" y="779644"/>
            <a:ext cx="4263088" cy="4456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55" y="625157"/>
            <a:ext cx="42767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5.</a:t>
            </a:r>
            <a:r>
              <a:rPr u="none" spc="-25" dirty="0"/>
              <a:t> </a:t>
            </a:r>
            <a:r>
              <a:rPr u="none" spc="-5" dirty="0"/>
              <a:t>Outcome</a:t>
            </a:r>
            <a:r>
              <a:rPr u="none" spc="20" dirty="0"/>
              <a:t> </a:t>
            </a:r>
            <a:r>
              <a:rPr u="none" dirty="0"/>
              <a:t>of</a:t>
            </a:r>
            <a:r>
              <a:rPr u="none" spc="-25" dirty="0"/>
              <a:t> 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630" y="2267838"/>
            <a:ext cx="8740775" cy="3150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latin typeface="Times New Roman"/>
                <a:cs typeface="Times New Roman"/>
              </a:rPr>
              <a:t>Managing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levels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pretty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easy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storing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55"/>
              </a:lnSpc>
            </a:pPr>
            <a:r>
              <a:rPr sz="2400" spc="-5" dirty="0">
                <a:latin typeface="Times New Roman"/>
                <a:cs typeface="Times New Roman"/>
              </a:rPr>
              <a:t>details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house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  <a:p>
            <a:pPr marL="355600" marR="904240" indent="-343535">
              <a:lnSpc>
                <a:spcPts val="2630"/>
              </a:lnSpc>
              <a:spcBef>
                <a:spcPts val="15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Times New Roman"/>
                <a:cs typeface="Times New Roman"/>
              </a:rPr>
              <a:t>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easy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maintain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up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information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cheaper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maintain.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5" dirty="0">
                <a:latin typeface="Times New Roman"/>
                <a:cs typeface="Times New Roman"/>
              </a:rPr>
              <a:t>There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complain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box </a:t>
            </a:r>
            <a:r>
              <a:rPr sz="2400" spc="-15" dirty="0">
                <a:latin typeface="Times New Roman"/>
                <a:cs typeface="Times New Roman"/>
              </a:rPr>
              <a:t>for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renter.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45" dirty="0">
                <a:latin typeface="Times New Roman"/>
                <a:cs typeface="Times New Roman"/>
              </a:rPr>
              <a:t>Ambulance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service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easily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provide.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Times New Roman"/>
                <a:cs typeface="Times New Roman"/>
              </a:rPr>
              <a:t>Owner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receive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money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25" dirty="0">
                <a:latin typeface="Times New Roman"/>
                <a:cs typeface="Times New Roman"/>
              </a:rPr>
              <a:t>online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banking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32" y="779644"/>
            <a:ext cx="3901176" cy="4551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55" y="625157"/>
            <a:ext cx="39027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6.</a:t>
            </a:r>
            <a:r>
              <a:rPr u="none" spc="-105" dirty="0"/>
              <a:t> </a:t>
            </a:r>
            <a:r>
              <a:rPr u="none" spc="-50" dirty="0"/>
              <a:t>Technology</a:t>
            </a:r>
            <a:r>
              <a:rPr u="none" spc="114" dirty="0"/>
              <a:t> </a:t>
            </a:r>
            <a:r>
              <a:rPr u="none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630" y="1681416"/>
            <a:ext cx="4636770" cy="4037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2400" dirty="0">
                <a:latin typeface="Times New Roman"/>
                <a:cs typeface="Times New Roman"/>
              </a:rPr>
              <a:t>1.	</a:t>
            </a:r>
            <a:r>
              <a:rPr sz="2400" spc="-5" dirty="0">
                <a:latin typeface="Times New Roman"/>
                <a:cs typeface="Times New Roman"/>
              </a:rPr>
              <a:t>FRONTEND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(Language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Used)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546735" indent="-534035">
              <a:lnSpc>
                <a:spcPct val="100000"/>
              </a:lnSpc>
              <a:buFont typeface="Arial MT"/>
              <a:buChar char="•"/>
              <a:tabLst>
                <a:tab pos="546100" algn="l"/>
                <a:tab pos="546735" algn="l"/>
              </a:tabLst>
            </a:pPr>
            <a:r>
              <a:rPr sz="2400" spc="-25" dirty="0">
                <a:latin typeface="Times New Roman"/>
                <a:cs typeface="Times New Roman"/>
              </a:rPr>
              <a:t>HTML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10" dirty="0">
                <a:latin typeface="Times New Roman"/>
                <a:cs typeface="Times New Roman"/>
              </a:rPr>
              <a:t>CSS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165" dirty="0"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2.	</a:t>
            </a:r>
            <a:r>
              <a:rPr sz="2400" spc="-30" dirty="0">
                <a:latin typeface="Times New Roman"/>
                <a:cs typeface="Times New Roman"/>
              </a:rPr>
              <a:t>BACKEND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(Database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Used)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MYSQL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5625" y="2869196"/>
            <a:ext cx="1200150" cy="12010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5948" y="2802369"/>
            <a:ext cx="1962868" cy="12201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5700" y="5175910"/>
            <a:ext cx="2847975" cy="16013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05" y="779644"/>
            <a:ext cx="3415614" cy="4551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855" y="625157"/>
            <a:ext cx="34378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dirty="0"/>
              <a:t>7.</a:t>
            </a:r>
            <a:r>
              <a:rPr u="none" spc="-30" dirty="0"/>
              <a:t> </a:t>
            </a:r>
            <a:r>
              <a:rPr u="none" dirty="0"/>
              <a:t>Block</a:t>
            </a:r>
            <a:r>
              <a:rPr u="none" spc="-85" dirty="0"/>
              <a:t> </a:t>
            </a:r>
            <a:r>
              <a:rPr u="none" spc="-5" dirty="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25" y="1334531"/>
            <a:ext cx="7343775" cy="61194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MT</vt:lpstr>
      <vt:lpstr>Calibri</vt:lpstr>
      <vt:lpstr>Cambria</vt:lpstr>
      <vt:lpstr>Times New Roman</vt:lpstr>
      <vt:lpstr>Wingdings</vt:lpstr>
      <vt:lpstr>Office Theme</vt:lpstr>
      <vt:lpstr>HOUSING RENTAL SYSTEM</vt:lpstr>
      <vt:lpstr>Contents</vt:lpstr>
      <vt:lpstr>1. Introduction</vt:lpstr>
      <vt:lpstr>2. Objectives</vt:lpstr>
      <vt:lpstr>3. Scope</vt:lpstr>
      <vt:lpstr>4. Feature /Functionality</vt:lpstr>
      <vt:lpstr>5. Outcome of Project</vt:lpstr>
      <vt:lpstr>6. Technology Stack</vt:lpstr>
      <vt:lpstr>7. Block Diagram</vt:lpstr>
      <vt:lpstr>FRONTEND: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RENTAL SYSTEM</dc:title>
  <dc:creator>HARMI MATHUKIYA</dc:creator>
  <cp:lastModifiedBy>mathukiyaharmi@hotmail.com</cp:lastModifiedBy>
  <cp:revision>1</cp:revision>
  <dcterms:created xsi:type="dcterms:W3CDTF">2022-11-11T03:02:09Z</dcterms:created>
  <dcterms:modified xsi:type="dcterms:W3CDTF">2022-11-11T03:04:55Z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2022-10-20T00:00:00Z</vt:filetime>
  </property>
  <property fmtid="{D5CDD505-2E9C-101B-9397-08002B2CF9AE}" pid="3" name="LastSaved">
    <vt:filetime>2022-11-11T00:00:00Z</vt:filetime>
  </property>
</Properties>
</file>