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7" r:id="rId13"/>
    <p:sldId id="270" r:id="rId14"/>
    <p:sldId id="266" r:id="rId15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76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3699"/>
            <a:ext cx="493395" cy="3073400"/>
          </a:xfrm>
          <a:custGeom>
            <a:avLst/>
            <a:gdLst/>
            <a:ahLst/>
            <a:cxnLst/>
            <a:rect l="l" t="t" r="r" b="b"/>
            <a:pathLst>
              <a:path w="493395" h="3073400">
                <a:moveTo>
                  <a:pt x="493261" y="3072800"/>
                </a:moveTo>
                <a:lnTo>
                  <a:pt x="0" y="3072800"/>
                </a:lnTo>
                <a:lnTo>
                  <a:pt x="0" y="0"/>
                </a:lnTo>
                <a:lnTo>
                  <a:pt x="493261" y="3072800"/>
                </a:lnTo>
                <a:close/>
              </a:path>
            </a:pathLst>
          </a:custGeom>
          <a:solidFill>
            <a:srgbClr val="5FCB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1023" y="0"/>
            <a:ext cx="4410075" cy="7556500"/>
          </a:xfrm>
          <a:custGeom>
            <a:avLst/>
            <a:gdLst/>
            <a:ahLst/>
            <a:cxnLst/>
            <a:rect l="l" t="t" r="r" b="b"/>
            <a:pathLst>
              <a:path w="4410075" h="7556500">
                <a:moveTo>
                  <a:pt x="0" y="7556499"/>
                </a:moveTo>
                <a:lnTo>
                  <a:pt x="4410076" y="4614868"/>
                </a:lnTo>
              </a:path>
              <a:path w="4410075" h="7556500">
                <a:moveTo>
                  <a:pt x="2103439" y="0"/>
                </a:moveTo>
                <a:lnTo>
                  <a:pt x="3445899" y="7556499"/>
                </a:lnTo>
              </a:path>
            </a:pathLst>
          </a:custGeom>
          <a:ln w="9524">
            <a:solidFill>
              <a:srgbClr val="5FC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98767" y="0"/>
            <a:ext cx="2472690" cy="7556500"/>
          </a:xfrm>
          <a:custGeom>
            <a:avLst/>
            <a:gdLst/>
            <a:ahLst/>
            <a:cxnLst/>
            <a:rect l="l" t="t" r="r" b="b"/>
            <a:pathLst>
              <a:path w="2472690" h="7556500">
                <a:moveTo>
                  <a:pt x="2472332" y="7556499"/>
                </a:moveTo>
                <a:lnTo>
                  <a:pt x="0" y="7556499"/>
                </a:lnTo>
                <a:lnTo>
                  <a:pt x="2229809" y="0"/>
                </a:lnTo>
                <a:lnTo>
                  <a:pt x="2472332" y="8659"/>
                </a:lnTo>
                <a:lnTo>
                  <a:pt x="2472332" y="7556499"/>
                </a:lnTo>
                <a:close/>
              </a:path>
            </a:pathLst>
          </a:custGeom>
          <a:solidFill>
            <a:srgbClr val="5FCB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43929" y="0"/>
            <a:ext cx="2127250" cy="7556500"/>
          </a:xfrm>
          <a:custGeom>
            <a:avLst/>
            <a:gdLst/>
            <a:ahLst/>
            <a:cxnLst/>
            <a:rect l="l" t="t" r="r" b="b"/>
            <a:pathLst>
              <a:path w="2127250" h="7556500">
                <a:moveTo>
                  <a:pt x="2127170" y="7556499"/>
                </a:moveTo>
                <a:lnTo>
                  <a:pt x="1323308" y="7556499"/>
                </a:lnTo>
                <a:lnTo>
                  <a:pt x="0" y="0"/>
                </a:lnTo>
                <a:lnTo>
                  <a:pt x="2127170" y="0"/>
                </a:lnTo>
                <a:lnTo>
                  <a:pt x="2127170" y="7556499"/>
                </a:lnTo>
                <a:close/>
              </a:path>
            </a:pathLst>
          </a:custGeom>
          <a:solidFill>
            <a:srgbClr val="5FCB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21082" y="4333209"/>
            <a:ext cx="2750185" cy="3223895"/>
          </a:xfrm>
          <a:custGeom>
            <a:avLst/>
            <a:gdLst/>
            <a:ahLst/>
            <a:cxnLst/>
            <a:rect l="l" t="t" r="r" b="b"/>
            <a:pathLst>
              <a:path w="2750184" h="3223895">
                <a:moveTo>
                  <a:pt x="2750017" y="3223291"/>
                </a:moveTo>
                <a:lnTo>
                  <a:pt x="0" y="3223291"/>
                </a:lnTo>
                <a:lnTo>
                  <a:pt x="2750017" y="0"/>
                </a:lnTo>
                <a:lnTo>
                  <a:pt x="2750017" y="3223291"/>
                </a:lnTo>
                <a:close/>
              </a:path>
            </a:pathLst>
          </a:custGeom>
          <a:solidFill>
            <a:srgbClr val="17B0E4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30525" y="0"/>
            <a:ext cx="2340610" cy="7556500"/>
          </a:xfrm>
          <a:custGeom>
            <a:avLst/>
            <a:gdLst/>
            <a:ahLst/>
            <a:cxnLst/>
            <a:rect l="l" t="t" r="r" b="b"/>
            <a:pathLst>
              <a:path w="2340609" h="7556500">
                <a:moveTo>
                  <a:pt x="2151511" y="7556499"/>
                </a:moveTo>
                <a:lnTo>
                  <a:pt x="2043338" y="7556499"/>
                </a:lnTo>
                <a:lnTo>
                  <a:pt x="0" y="0"/>
                </a:lnTo>
                <a:lnTo>
                  <a:pt x="2340574" y="0"/>
                </a:lnTo>
                <a:lnTo>
                  <a:pt x="2340574" y="7550905"/>
                </a:lnTo>
                <a:lnTo>
                  <a:pt x="2151511" y="7556499"/>
                </a:lnTo>
                <a:close/>
              </a:path>
            </a:pathLst>
          </a:custGeom>
          <a:solidFill>
            <a:srgbClr val="17B0E4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5899" y="0"/>
            <a:ext cx="925194" cy="7556500"/>
          </a:xfrm>
          <a:custGeom>
            <a:avLst/>
            <a:gdLst/>
            <a:ahLst/>
            <a:cxnLst/>
            <a:rect l="l" t="t" r="r" b="b"/>
            <a:pathLst>
              <a:path w="925195" h="7556500">
                <a:moveTo>
                  <a:pt x="925200" y="7556499"/>
                </a:moveTo>
                <a:lnTo>
                  <a:pt x="0" y="7556499"/>
                </a:lnTo>
                <a:lnTo>
                  <a:pt x="744455" y="0"/>
                </a:lnTo>
                <a:lnTo>
                  <a:pt x="925200" y="0"/>
                </a:lnTo>
                <a:lnTo>
                  <a:pt x="925200" y="7556499"/>
                </a:lnTo>
                <a:close/>
              </a:path>
            </a:pathLst>
          </a:custGeom>
          <a:solidFill>
            <a:srgbClr val="2E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4639" y="0"/>
            <a:ext cx="1146810" cy="7556500"/>
          </a:xfrm>
          <a:custGeom>
            <a:avLst/>
            <a:gdLst/>
            <a:ahLst/>
            <a:cxnLst/>
            <a:rect l="l" t="t" r="r" b="b"/>
            <a:pathLst>
              <a:path w="1146809" h="7556500">
                <a:moveTo>
                  <a:pt x="1146460" y="7556499"/>
                </a:moveTo>
                <a:lnTo>
                  <a:pt x="1033240" y="7556499"/>
                </a:lnTo>
                <a:lnTo>
                  <a:pt x="0" y="0"/>
                </a:lnTo>
                <a:lnTo>
                  <a:pt x="1146460" y="0"/>
                </a:lnTo>
                <a:lnTo>
                  <a:pt x="1146460" y="7556499"/>
                </a:lnTo>
                <a:close/>
              </a:path>
            </a:pathLst>
          </a:custGeom>
          <a:solidFill>
            <a:srgbClr val="236292">
              <a:alpha val="8156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96521" y="5438591"/>
            <a:ext cx="1174750" cy="2118360"/>
          </a:xfrm>
          <a:custGeom>
            <a:avLst/>
            <a:gdLst/>
            <a:ahLst/>
            <a:cxnLst/>
            <a:rect l="l" t="t" r="r" b="b"/>
            <a:pathLst>
              <a:path w="1174750" h="2118359">
                <a:moveTo>
                  <a:pt x="680910" y="2117909"/>
                </a:moveTo>
                <a:lnTo>
                  <a:pt x="0" y="2117909"/>
                </a:lnTo>
                <a:lnTo>
                  <a:pt x="1174578" y="0"/>
                </a:lnTo>
                <a:lnTo>
                  <a:pt x="1174578" y="2115614"/>
                </a:lnTo>
                <a:lnTo>
                  <a:pt x="680910" y="2117909"/>
                </a:lnTo>
                <a:close/>
              </a:path>
            </a:pathLst>
          </a:custGeom>
          <a:solidFill>
            <a:srgbClr val="17B0E4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1824" y="370557"/>
            <a:ext cx="17874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3664" y="3468048"/>
            <a:ext cx="5903770" cy="187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360" y="1988589"/>
            <a:ext cx="493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Tourist</a:t>
            </a:r>
            <a:r>
              <a:rPr spc="-35" dirty="0"/>
              <a:t> </a:t>
            </a:r>
            <a:r>
              <a:rPr spc="-10" dirty="0"/>
              <a:t>Guidance</a:t>
            </a:r>
            <a:r>
              <a:rPr spc="-45" dirty="0"/>
              <a:t> </a:t>
            </a:r>
            <a:r>
              <a:rPr spc="-5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>
              <a:lnSpc>
                <a:spcPts val="3704"/>
              </a:lnSpc>
              <a:spcBef>
                <a:spcPts val="100"/>
              </a:spcBef>
            </a:pPr>
            <a:r>
              <a:rPr spc="-15" dirty="0"/>
              <a:t>Group </a:t>
            </a:r>
            <a:r>
              <a:rPr spc="-5" dirty="0"/>
              <a:t>members</a:t>
            </a:r>
            <a:r>
              <a:rPr spc="-20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student</a:t>
            </a:r>
            <a:r>
              <a:rPr spc="-20" dirty="0"/>
              <a:t> </a:t>
            </a:r>
            <a:r>
              <a:rPr spc="-5" dirty="0"/>
              <a:t>Id</a:t>
            </a:r>
          </a:p>
          <a:p>
            <a:pPr marL="1678939" indent="-440690">
              <a:lnSpc>
                <a:spcPts val="3570"/>
              </a:lnSpc>
              <a:buAutoNum type="arabicParenR"/>
              <a:tabLst>
                <a:tab pos="1679575" algn="l"/>
                <a:tab pos="3485515" algn="l"/>
              </a:tabLst>
            </a:pPr>
            <a:r>
              <a:rPr spc="-25" dirty="0"/>
              <a:t>21104005	</a:t>
            </a:r>
            <a:r>
              <a:rPr spc="-5" dirty="0"/>
              <a:t>Swapnil</a:t>
            </a:r>
            <a:r>
              <a:rPr spc="-90" dirty="0"/>
              <a:t> </a:t>
            </a:r>
            <a:r>
              <a:rPr dirty="0"/>
              <a:t>Joshi</a:t>
            </a:r>
          </a:p>
          <a:p>
            <a:pPr marL="1227455" marR="320675" indent="22225">
              <a:lnSpc>
                <a:spcPts val="3570"/>
              </a:lnSpc>
              <a:spcBef>
                <a:spcPts val="209"/>
              </a:spcBef>
              <a:buAutoNum type="arabicParenR"/>
              <a:tabLst>
                <a:tab pos="1691005" algn="l"/>
              </a:tabLst>
            </a:pPr>
            <a:r>
              <a:rPr spc="-25" dirty="0"/>
              <a:t>21104008</a:t>
            </a:r>
            <a:r>
              <a:rPr spc="-40" dirty="0"/>
              <a:t> </a:t>
            </a:r>
            <a:r>
              <a:rPr dirty="0"/>
              <a:t>–Karan</a:t>
            </a:r>
            <a:r>
              <a:rPr spc="-40" dirty="0"/>
              <a:t> </a:t>
            </a:r>
            <a:r>
              <a:rPr dirty="0"/>
              <a:t>Jain </a:t>
            </a:r>
            <a:r>
              <a:rPr spc="-785" dirty="0"/>
              <a:t> </a:t>
            </a:r>
            <a:r>
              <a:rPr dirty="0"/>
              <a:t>3)</a:t>
            </a:r>
            <a:r>
              <a:rPr spc="-10" dirty="0"/>
              <a:t> </a:t>
            </a:r>
            <a:r>
              <a:rPr spc="-45" dirty="0"/>
              <a:t>21104041-Yash</a:t>
            </a:r>
            <a:r>
              <a:rPr spc="-5" dirty="0"/>
              <a:t> </a:t>
            </a:r>
            <a:r>
              <a:rPr dirty="0"/>
              <a:t>Jain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587"/>
            <a:ext cx="10071100" cy="1871980"/>
            <a:chOff x="0" y="1587"/>
            <a:chExt cx="10071100" cy="1871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62" y="1587"/>
              <a:ext cx="9926637" cy="18716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92275"/>
              <a:ext cx="10071100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1730375"/>
              <a:ext cx="10071100" cy="25400"/>
            </a:xfrm>
            <a:custGeom>
              <a:avLst/>
              <a:gdLst/>
              <a:ahLst/>
              <a:cxnLst/>
              <a:rect l="l" t="t" r="r" b="b"/>
              <a:pathLst>
                <a:path w="10071100" h="25400">
                  <a:moveTo>
                    <a:pt x="0" y="0"/>
                  </a:moveTo>
                  <a:lnTo>
                    <a:pt x="10071099" y="0"/>
                  </a:lnTo>
                  <a:lnTo>
                    <a:pt x="10071099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990F-AAA1-31DE-C187-6BA78A00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FF06C-6DAA-4D8E-4F8F-94202EF51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BE23-BF69-0444-5D7E-E0171E574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2750"/>
            <a:ext cx="10071100" cy="79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39DA-DFC2-208D-D159-B751B678B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4B8D6-09E1-85C4-D828-7775583F0FA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50424-5E73-9C03-B9B9-9BAF3811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71100" cy="755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0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DBA3-41E8-F51A-BEC6-0A7B2824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562F8-3ADE-B97D-1030-DA64C4B97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6EC26-86F4-DB14-E8CD-907588CAD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58"/>
            <a:ext cx="10071100" cy="73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5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EE38-4E7C-B89B-41B4-C4A136380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5E70C-C4EF-BB76-655D-B205191DC97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04F02-ADC6-C728-E49B-B807B630C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" y="196850"/>
            <a:ext cx="9812119" cy="73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8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312" y="3386014"/>
            <a:ext cx="267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imes New Roman"/>
                <a:cs typeface="Times New Roman"/>
              </a:rPr>
              <a:t>Thank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863" y="1110169"/>
            <a:ext cx="3255645" cy="584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37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37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37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spc="-5" dirty="0">
                <a:latin typeface="Times New Roman"/>
                <a:cs typeface="Times New Roman"/>
              </a:rPr>
              <a:t>Features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37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Project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Outcomes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37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spc="-25" dirty="0">
                <a:latin typeface="Times New Roman"/>
                <a:cs typeface="Times New Roman"/>
              </a:rPr>
              <a:t>Technology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37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buSzPct val="43750"/>
              <a:buFont typeface="Arial MT"/>
              <a:buChar char="●"/>
              <a:tabLst>
                <a:tab pos="348615" algn="l"/>
                <a:tab pos="34925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Diagram/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630113"/>
            <a:ext cx="2964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6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596" y="2052396"/>
            <a:ext cx="8628380" cy="382142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33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Problem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00965" marR="5080" indent="-88900">
              <a:lnSpc>
                <a:spcPts val="2230"/>
              </a:lnSpc>
              <a:spcBef>
                <a:spcPts val="145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always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barrier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two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communities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  <a:p>
            <a:pPr marL="164465" indent="-152400">
              <a:lnSpc>
                <a:spcPct val="100000"/>
              </a:lnSpc>
              <a:spcBef>
                <a:spcPts val="1185"/>
              </a:spcBef>
              <a:buFont typeface="Arial MT"/>
              <a:buChar char="•"/>
              <a:tabLst>
                <a:tab pos="165100" algn="l"/>
              </a:tabLst>
            </a:pPr>
            <a:r>
              <a:rPr sz="2000" spc="-5" dirty="0">
                <a:latin typeface="Times New Roman"/>
                <a:cs typeface="Times New Roman"/>
              </a:rPr>
              <a:t>People who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don’t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know</a:t>
            </a:r>
            <a:r>
              <a:rPr sz="2000" spc="-5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30" dirty="0">
                <a:solidFill>
                  <a:srgbClr val="202124"/>
                </a:solidFill>
                <a:latin typeface="Roboto"/>
                <a:cs typeface="Roboto"/>
              </a:rPr>
              <a:t>nearby</a:t>
            </a:r>
            <a:r>
              <a:rPr sz="2000" spc="-5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202124"/>
                </a:solidFill>
                <a:latin typeface="Roboto"/>
                <a:cs typeface="Roboto"/>
              </a:rPr>
              <a:t>places</a:t>
            </a:r>
            <a:r>
              <a:rPr sz="2000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to</a:t>
            </a:r>
            <a:r>
              <a:rPr sz="2000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202124"/>
                </a:solidFill>
                <a:latin typeface="Roboto"/>
                <a:cs typeface="Roboto"/>
              </a:rPr>
              <a:t>explore</a:t>
            </a:r>
            <a:r>
              <a:rPr sz="2000" spc="-10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especially</a:t>
            </a:r>
            <a:r>
              <a:rPr sz="2000" spc="-5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202124"/>
                </a:solidFill>
                <a:latin typeface="Roboto"/>
                <a:cs typeface="Roboto"/>
              </a:rPr>
              <a:t>for </a:t>
            </a:r>
            <a:r>
              <a:rPr sz="2000" spc="-15" dirty="0">
                <a:solidFill>
                  <a:srgbClr val="202124"/>
                </a:solidFill>
                <a:latin typeface="Roboto"/>
                <a:cs typeface="Roboto"/>
              </a:rPr>
              <a:t>foreigners.</a:t>
            </a:r>
            <a:endParaRPr sz="2000">
              <a:latin typeface="Roboto"/>
              <a:cs typeface="Roboto"/>
            </a:endParaRPr>
          </a:p>
          <a:p>
            <a:pPr marL="102235" indent="-90170">
              <a:lnSpc>
                <a:spcPct val="100000"/>
              </a:lnSpc>
              <a:spcBef>
                <a:spcPts val="123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10" dirty="0">
                <a:solidFill>
                  <a:srgbClr val="202124"/>
                </a:solidFill>
                <a:latin typeface="Roboto"/>
                <a:cs typeface="Roboto"/>
              </a:rPr>
              <a:t>Worried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about</a:t>
            </a:r>
            <a:r>
              <a:rPr sz="2000" spc="-10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where</a:t>
            </a:r>
            <a:r>
              <a:rPr sz="2000" spc="-10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to</a:t>
            </a:r>
            <a:r>
              <a:rPr sz="2000" spc="-5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202124"/>
                </a:solidFill>
                <a:latin typeface="Roboto"/>
                <a:cs typeface="Roboto"/>
              </a:rPr>
              <a:t>go </a:t>
            </a:r>
            <a:r>
              <a:rPr sz="2000" spc="-30" dirty="0">
                <a:solidFill>
                  <a:srgbClr val="202124"/>
                </a:solidFill>
                <a:latin typeface="Roboto"/>
                <a:cs typeface="Roboto"/>
              </a:rPr>
              <a:t>within</a:t>
            </a:r>
            <a:r>
              <a:rPr sz="2000" spc="-5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202124"/>
                </a:solidFill>
                <a:latin typeface="Roboto"/>
                <a:cs typeface="Roboto"/>
              </a:rPr>
              <a:t>their</a:t>
            </a:r>
            <a:r>
              <a:rPr sz="2000" spc="-10" dirty="0">
                <a:solidFill>
                  <a:srgbClr val="20212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202124"/>
                </a:solidFill>
                <a:latin typeface="Roboto"/>
                <a:cs typeface="Roboto"/>
              </a:rPr>
              <a:t>budget.</a:t>
            </a:r>
            <a:endParaRPr sz="2000">
              <a:latin typeface="Roboto"/>
              <a:cs typeface="Roboto"/>
            </a:endParaRPr>
          </a:p>
          <a:p>
            <a:pPr marL="102235" indent="-90170">
              <a:lnSpc>
                <a:spcPct val="100000"/>
              </a:lnSpc>
              <a:spcBef>
                <a:spcPts val="123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Times New Roman"/>
                <a:cs typeface="Times New Roman"/>
              </a:rPr>
              <a:t>Solution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Proposed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123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spc="-5" dirty="0">
                <a:latin typeface="Times New Roman"/>
                <a:cs typeface="Times New Roman"/>
              </a:rPr>
              <a:t>Now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don’t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to ask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 people</a:t>
            </a:r>
            <a:r>
              <a:rPr sz="2000" spc="-5" dirty="0">
                <a:latin typeface="Times New Roman"/>
                <a:cs typeface="Times New Roman"/>
              </a:rPr>
              <a:t> in  their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locality.</a:t>
            </a:r>
            <a:endParaRPr sz="2000">
              <a:latin typeface="Times New Roman"/>
              <a:cs typeface="Times New Roman"/>
            </a:endParaRPr>
          </a:p>
          <a:p>
            <a:pPr marL="585470" marR="235585">
              <a:lnSpc>
                <a:spcPts val="2230"/>
              </a:lnSpc>
              <a:spcBef>
                <a:spcPts val="1450"/>
              </a:spcBef>
            </a:pPr>
            <a:r>
              <a:rPr sz="2000" spc="-5" dirty="0">
                <a:latin typeface="Times New Roman"/>
                <a:cs typeface="Times New Roman"/>
              </a:rPr>
              <a:t>User will </a:t>
            </a:r>
            <a:r>
              <a:rPr sz="2000" dirty="0">
                <a:latin typeface="Times New Roman"/>
                <a:cs typeface="Times New Roman"/>
              </a:rPr>
              <a:t>get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best possible </a:t>
            </a:r>
            <a:r>
              <a:rPr sz="2000" spc="-5" dirty="0">
                <a:latin typeface="Times New Roman"/>
                <a:cs typeface="Times New Roman"/>
              </a:rPr>
              <a:t>location </a:t>
            </a:r>
            <a:r>
              <a:rPr sz="2000" dirty="0">
                <a:latin typeface="Times New Roman"/>
                <a:cs typeface="Times New Roman"/>
              </a:rPr>
              <a:t>outcomes </a:t>
            </a:r>
            <a:r>
              <a:rPr sz="2000" spc="-5" dirty="0">
                <a:latin typeface="Times New Roman"/>
                <a:cs typeface="Times New Roman"/>
              </a:rPr>
              <a:t>according to </a:t>
            </a:r>
            <a:r>
              <a:rPr sz="2000" dirty="0">
                <a:latin typeface="Times New Roman"/>
                <a:cs typeface="Times New Roman"/>
              </a:rPr>
              <a:t>his/her budget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entered.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630113"/>
            <a:ext cx="253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90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887" y="1589953"/>
            <a:ext cx="7968615" cy="19196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29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80"/>
              </a:lnSpc>
              <a:spcBef>
                <a:spcPts val="1455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i="1" spc="-110" dirty="0">
                <a:latin typeface="Times New Roman"/>
                <a:cs typeface="Times New Roman"/>
              </a:rPr>
              <a:t>To</a:t>
            </a:r>
            <a:r>
              <a:rPr sz="2400" i="1" spc="-5" dirty="0">
                <a:latin typeface="Times New Roman"/>
                <a:cs typeface="Times New Roman"/>
              </a:rPr>
              <a:t> save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user’s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time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constraint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prevent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him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from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getting </a:t>
            </a:r>
            <a:r>
              <a:rPr sz="2400" i="1" spc="-5" dirty="0">
                <a:latin typeface="Times New Roman"/>
                <a:cs typeface="Times New Roman"/>
              </a:rPr>
              <a:t>false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information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from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local </a:t>
            </a:r>
            <a:r>
              <a:rPr sz="2400" i="1" dirty="0">
                <a:latin typeface="Times New Roman"/>
                <a:cs typeface="Times New Roman"/>
              </a:rPr>
              <a:t>people</a:t>
            </a:r>
            <a:endParaRPr sz="240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1140"/>
              </a:spcBef>
              <a:buSzPct val="95833"/>
              <a:buAutoNum type="arabicPeriod"/>
              <a:tabLst>
                <a:tab pos="241935" algn="l"/>
                <a:tab pos="687705" algn="l"/>
              </a:tabLst>
            </a:pPr>
            <a:r>
              <a:rPr sz="2400" i="1" spc="-110" dirty="0">
                <a:latin typeface="Times New Roman"/>
                <a:cs typeface="Times New Roman"/>
              </a:rPr>
              <a:t>To	</a:t>
            </a:r>
            <a:r>
              <a:rPr sz="2400" i="1" spc="-5" dirty="0">
                <a:latin typeface="Times New Roman"/>
                <a:cs typeface="Times New Roman"/>
              </a:rPr>
              <a:t>execute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user’s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travelling</a:t>
            </a:r>
            <a:r>
              <a:rPr sz="2400" i="1" spc="-15" dirty="0">
                <a:latin typeface="Times New Roman"/>
                <a:cs typeface="Times New Roman"/>
              </a:rPr>
              <a:t> problems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630113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90" dirty="0"/>
              <a:t> </a:t>
            </a:r>
            <a:r>
              <a:rPr spc="-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726" y="2107910"/>
            <a:ext cx="8518525" cy="24377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95"/>
              </a:spcBef>
              <a:buSzPct val="95833"/>
              <a:buFont typeface="Trebuchet MS"/>
              <a:buAutoNum type="arabicPeriod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tourism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sector</a:t>
            </a:r>
            <a:endParaRPr sz="2400">
              <a:latin typeface="Times New Roman"/>
              <a:cs typeface="Times New Roman"/>
            </a:endParaRPr>
          </a:p>
          <a:p>
            <a:pPr marL="283845" marR="5080" indent="-271780">
              <a:lnSpc>
                <a:spcPts val="2680"/>
              </a:lnSpc>
              <a:spcBef>
                <a:spcPts val="1455"/>
              </a:spcBef>
              <a:buSzPct val="95833"/>
              <a:buFont typeface="Trebuchet MS"/>
              <a:buAutoNum type="arabicPeriod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government</a:t>
            </a:r>
            <a:r>
              <a:rPr sz="2400" spc="-5" dirty="0">
                <a:latin typeface="Times New Roman"/>
                <a:cs typeface="Times New Roman"/>
              </a:rPr>
              <a:t>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promote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5" dirty="0">
                <a:latin typeface="Times New Roman"/>
                <a:cs typeface="Times New Roman"/>
              </a:rPr>
              <a:t> tourism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-5" dirty="0">
                <a:latin typeface="Times New Roman"/>
                <a:cs typeface="Times New Roman"/>
              </a:rPr>
              <a:t> are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aware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about.</a:t>
            </a:r>
            <a:endParaRPr sz="240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140"/>
              </a:spcBef>
              <a:buSzPct val="95833"/>
              <a:buFont typeface="Trebuchet MS"/>
              <a:buAutoNum type="arabicPeriod"/>
              <a:tabLst>
                <a:tab pos="285115" algn="l"/>
              </a:tabLst>
            </a:pP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useful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foreigners</a:t>
            </a:r>
            <a:endParaRPr sz="240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1200"/>
              </a:spcBef>
              <a:buSzPct val="95833"/>
              <a:buFont typeface="Trebuchet MS"/>
              <a:buAutoNum type="arabicPeriod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 </a:t>
            </a:r>
            <a:r>
              <a:rPr sz="2400" spc="-5" dirty="0">
                <a:latin typeface="Times New Roman"/>
                <a:cs typeface="Times New Roman"/>
              </a:rPr>
              <a:t>who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introvert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nature.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630113"/>
            <a:ext cx="484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45" dirty="0"/>
              <a:t> </a:t>
            </a:r>
            <a:r>
              <a:rPr spc="-15" dirty="0"/>
              <a:t>Feature</a:t>
            </a:r>
            <a:r>
              <a:rPr spc="-50" dirty="0"/>
              <a:t> </a:t>
            </a:r>
            <a:r>
              <a:rPr spc="-5" dirty="0"/>
              <a:t>/Functionality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726" y="1589953"/>
            <a:ext cx="8669655" cy="284372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200"/>
              </a:spcBef>
              <a:buSzPct val="95833"/>
              <a:tabLst>
                <a:tab pos="28511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1225550" lvl="1" indent="-41211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25550" algn="l"/>
                <a:tab pos="1226185" algn="l"/>
              </a:tabLst>
            </a:pPr>
            <a:r>
              <a:rPr lang="en-IN" sz="2400" spc="-5" dirty="0">
                <a:latin typeface="Times New Roman"/>
                <a:cs typeface="Times New Roman"/>
              </a:rPr>
              <a:t> to provide statistics of user details</a:t>
            </a:r>
            <a:endParaRPr sz="2400" dirty="0">
              <a:latin typeface="Times New Roman"/>
              <a:cs typeface="Times New Roman"/>
            </a:endParaRPr>
          </a:p>
          <a:p>
            <a:pPr marL="1225550" lvl="1" indent="-41211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25550" algn="l"/>
                <a:tab pos="122618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providing description of places for optimization of their choices</a:t>
            </a:r>
            <a:endParaRPr sz="2400" dirty="0">
              <a:latin typeface="Times New Roman"/>
              <a:cs typeface="Times New Roman"/>
            </a:endParaRPr>
          </a:p>
          <a:p>
            <a:pPr marL="1225550" lvl="1" indent="-412115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1225550" algn="l"/>
                <a:tab pos="122618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 there is provision of booking hotels/restaurant/lounges/ homestays to stopover.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630113"/>
            <a:ext cx="4276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20" dirty="0"/>
              <a:t> </a:t>
            </a:r>
            <a:r>
              <a:rPr spc="-10" dirty="0"/>
              <a:t>Outcome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887" y="1589953"/>
            <a:ext cx="8713470" cy="3703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  <a:buSzPct val="95833"/>
              <a:tabLst>
                <a:tab pos="2419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400"/>
              </a:spcBef>
              <a:buSzPct val="95833"/>
              <a:buAutoNum type="arabicPeriod"/>
              <a:tabLst>
                <a:tab pos="241935" algn="l"/>
                <a:tab pos="366331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can search </a:t>
            </a:r>
            <a:r>
              <a:rPr sz="2400" dirty="0">
                <a:latin typeface="Times New Roman"/>
                <a:cs typeface="Times New Roman"/>
              </a:rPr>
              <a:t>for various </a:t>
            </a:r>
            <a:r>
              <a:rPr sz="2400" spc="-5" dirty="0">
                <a:latin typeface="Times New Roman"/>
                <a:cs typeface="Times New Roman"/>
              </a:rPr>
              <a:t>tourist </a:t>
            </a:r>
            <a:r>
              <a:rPr sz="2400" dirty="0">
                <a:latin typeface="Times New Roman"/>
                <a:cs typeface="Times New Roman"/>
              </a:rPr>
              <a:t>places </a:t>
            </a:r>
            <a:r>
              <a:rPr sz="2400" spc="-5" dirty="0">
                <a:latin typeface="Times New Roman"/>
                <a:cs typeface="Times New Roman"/>
              </a:rPr>
              <a:t>available in Mumbai/Thane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 </a:t>
            </a:r>
            <a:r>
              <a:rPr sz="2400" spc="-5" dirty="0">
                <a:latin typeface="Times New Roman"/>
                <a:cs typeface="Times New Roman"/>
              </a:rPr>
              <a:t>according to</a:t>
            </a:r>
            <a:r>
              <a:rPr sz="2400" dirty="0">
                <a:latin typeface="Times New Roman"/>
                <a:cs typeface="Times New Roman"/>
              </a:rPr>
              <a:t> his/her	budget.</a:t>
            </a:r>
          </a:p>
          <a:p>
            <a:pPr marL="241300" marR="146685" indent="-228600">
              <a:lnSpc>
                <a:spcPct val="150000"/>
              </a:lnSpc>
              <a:spcBef>
                <a:spcPts val="1400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can also </a:t>
            </a:r>
            <a:r>
              <a:rPr sz="2400" dirty="0">
                <a:latin typeface="Times New Roman"/>
                <a:cs typeface="Times New Roman"/>
              </a:rPr>
              <a:t>book various hotel using </a:t>
            </a:r>
            <a:r>
              <a:rPr sz="2400" spc="-5" dirty="0">
                <a:latin typeface="Times New Roman"/>
                <a:cs typeface="Times New Roman"/>
              </a:rPr>
              <a:t>this application which would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 </a:t>
            </a:r>
            <a:r>
              <a:rPr sz="2400" spc="-5" dirty="0">
                <a:latin typeface="Times New Roman"/>
                <a:cs typeface="Times New Roman"/>
              </a:rPr>
              <a:t>journey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 </a:t>
            </a:r>
            <a:r>
              <a:rPr sz="2400" spc="-5" dirty="0">
                <a:latin typeface="Times New Roman"/>
                <a:cs typeface="Times New Roman"/>
              </a:rPr>
              <a:t>convinient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less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hectic.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45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buSzPct val="95833"/>
              <a:buAutoNum type="arabicPeriod"/>
              <a:tabLst>
                <a:tab pos="241935" algn="l"/>
                <a:tab pos="263271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User 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visit	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activities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enjoy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festivals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1837" y="6319850"/>
            <a:ext cx="79349" cy="79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8875" y="3181350"/>
            <a:ext cx="19049" cy="174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987" y="3109912"/>
            <a:ext cx="17461" cy="19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3350" y="4573587"/>
            <a:ext cx="17461" cy="174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9512" y="5832475"/>
            <a:ext cx="17461" cy="190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987" y="4543425"/>
            <a:ext cx="17461" cy="174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537" y="630113"/>
            <a:ext cx="389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95" dirty="0"/>
              <a:t> </a:t>
            </a:r>
            <a:r>
              <a:rPr spc="-45" dirty="0"/>
              <a:t>Technology</a:t>
            </a:r>
            <a:r>
              <a:rPr spc="-40" dirty="0"/>
              <a:t> </a:t>
            </a:r>
            <a:r>
              <a:rPr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87" y="1537362"/>
            <a:ext cx="8562340" cy="228402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latin typeface="Arial MT"/>
                <a:cs typeface="Arial MT"/>
              </a:rPr>
              <a:t>1.-frontend–html,css,js</a:t>
            </a:r>
            <a:endParaRPr sz="2400" dirty="0">
              <a:latin typeface="Arial MT"/>
              <a:cs typeface="Arial MT"/>
            </a:endParaRPr>
          </a:p>
          <a:p>
            <a:pPr marL="96520" marR="3804920">
              <a:lnSpc>
                <a:spcPct val="198600"/>
              </a:lnSpc>
            </a:pPr>
            <a:r>
              <a:rPr sz="2400" spc="-5" dirty="0">
                <a:latin typeface="Arial MT"/>
                <a:cs typeface="Arial MT"/>
              </a:rPr>
              <a:t>2.-backend–java,spring framework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3.-database–mysql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379" y="0"/>
            <a:ext cx="9403080" cy="7556500"/>
            <a:chOff x="317379" y="0"/>
            <a:chExt cx="9403080" cy="755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9675" y="4370387"/>
              <a:ext cx="19049" cy="1746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379" y="0"/>
              <a:ext cx="9402920" cy="755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307</Words>
  <Application>Microsoft Office PowerPoint</Application>
  <PresentationFormat>Custom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MT</vt:lpstr>
      <vt:lpstr>Calibri</vt:lpstr>
      <vt:lpstr>Roboto</vt:lpstr>
      <vt:lpstr>Times New Roman</vt:lpstr>
      <vt:lpstr>Trebuchet MS</vt:lpstr>
      <vt:lpstr>Office Theme</vt:lpstr>
      <vt:lpstr>Tourist Guidance System</vt:lpstr>
      <vt:lpstr>Contents</vt:lpstr>
      <vt:lpstr>1. Introduction</vt:lpstr>
      <vt:lpstr>2. Objectives</vt:lpstr>
      <vt:lpstr>3. Scope</vt:lpstr>
      <vt:lpstr>4. Feature /Functionality</vt:lpstr>
      <vt:lpstr>5. Outcome of Project</vt:lpstr>
      <vt:lpstr>6. 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ppt</dc:title>
  <dc:creator>Swapnil</dc:creator>
  <cp:lastModifiedBy>Swapnil Joshi</cp:lastModifiedBy>
  <cp:revision>8</cp:revision>
  <dcterms:created xsi:type="dcterms:W3CDTF">2022-08-23T09:38:27Z</dcterms:created>
  <dcterms:modified xsi:type="dcterms:W3CDTF">2022-11-11T04:00:28Z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