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</p:sldMasterIdLst>
  <p:notesMasterIdLst>
    <p:notesMasterId r:id="rId13"/>
  </p:notesMasterIdLst>
  <p:sldIdLst>
    <p:sldId id="256" r:id="rId3"/>
    <p:sldId id="267" r:id="rId4"/>
    <p:sldId id="259" r:id="rId5"/>
    <p:sldId id="260" r:id="rId6"/>
    <p:sldId id="261" r:id="rId7"/>
    <p:sldId id="262" r:id="rId8"/>
    <p:sldId id="269" r:id="rId9"/>
    <p:sldId id="263" r:id="rId10"/>
    <p:sldId id="268" r:id="rId11"/>
    <p:sldId id="266" r:id="rId12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579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7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fd007513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193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fd0075136_0_39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5fd0075136_0_39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/>
          </a:p>
        </p:txBody>
      </p:sp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sz="396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2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spcBef>
                <a:spcPts val="1102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2"/>
          </p:nvPr>
        </p:nvSpPr>
        <p:spPr>
          <a:xfrm>
            <a:off x="672041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3"/>
          </p:nvPr>
        </p:nvSpPr>
        <p:spPr>
          <a:xfrm>
            <a:off x="4262702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2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spcBef>
                <a:spcPts val="1102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4"/>
          </p:nvPr>
        </p:nvSpPr>
        <p:spPr>
          <a:xfrm>
            <a:off x="4262702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672042" y="2381649"/>
            <a:ext cx="3404426" cy="427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9387" algn="l">
              <a:spcBef>
                <a:spcPts val="1102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211" algn="l">
              <a:spcBef>
                <a:spcPts val="1102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84" algn="l">
              <a:spcBef>
                <a:spcPts val="1102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2"/>
          </p:nvPr>
        </p:nvSpPr>
        <p:spPr>
          <a:xfrm>
            <a:off x="4265529" y="2381651"/>
            <a:ext cx="3404427" cy="427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9387" algn="l">
              <a:spcBef>
                <a:spcPts val="1102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211" algn="l">
              <a:spcBef>
                <a:spcPts val="1102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84" algn="l">
              <a:spcBef>
                <a:spcPts val="1102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9"/>
              <a:buFont typeface="Trebuchet MS"/>
              <a:buNone/>
              <a:defRPr sz="4409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102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sz="396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 rot="5400000">
            <a:off x="4234732" y="3026812"/>
            <a:ext cx="5788752" cy="107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 rot="5400000">
            <a:off x="641243" y="702770"/>
            <a:ext cx="5788752" cy="572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 rot="5400000">
            <a:off x="2031206" y="1021556"/>
            <a:ext cx="4278312" cy="6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50"/>
              <a:buFont typeface="Trebuchet MS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2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102"/>
              </a:spcBef>
              <a:spcAft>
                <a:spcPts val="0"/>
              </a:spcAft>
              <a:buSzPts val="1411"/>
              <a:buFont typeface="Trebuchet MS"/>
              <a:buNone/>
              <a:defRPr/>
            </a:lvl2pPr>
            <a:lvl3pPr marL="1371600" lvl="2" indent="-228600" algn="l">
              <a:spcBef>
                <a:spcPts val="1102"/>
              </a:spcBef>
              <a:spcAft>
                <a:spcPts val="0"/>
              </a:spcAft>
              <a:buSzPts val="1234"/>
              <a:buFont typeface="Trebuchet MS"/>
              <a:buNone/>
              <a:defRPr/>
            </a:lvl3pPr>
            <a:lvl4pPr marL="1828800" lvl="3" indent="-228600" algn="l">
              <a:spcBef>
                <a:spcPts val="1102"/>
              </a:spcBef>
              <a:spcAft>
                <a:spcPts val="0"/>
              </a:spcAft>
              <a:buSzPts val="1058"/>
              <a:buFont typeface="Trebuchet MS"/>
              <a:buNone/>
              <a:defRPr/>
            </a:lvl4pPr>
            <a:lvl5pPr marL="2286000" lvl="4" indent="-228600" algn="l">
              <a:spcBef>
                <a:spcPts val="1102"/>
              </a:spcBef>
              <a:spcAft>
                <a:spcPts val="0"/>
              </a:spcAft>
              <a:buSzPts val="1058"/>
              <a:buFont typeface="Trebuchet MS"/>
              <a:buNone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50"/>
              <a:buFont typeface="Trebuchet MS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50"/>
              <a:buFont typeface="Trebuchet MS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2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46"/>
              <a:buFont typeface="Trebuchet MS"/>
              <a:buNone/>
              <a:defRPr sz="2646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>
            <a:spLocks noGrp="1"/>
          </p:cNvSpPr>
          <p:nvPr>
            <p:ph type="pic" idx="2"/>
          </p:nvPr>
        </p:nvSpPr>
        <p:spPr>
          <a:xfrm>
            <a:off x="672041" y="671971"/>
            <a:ext cx="6997914" cy="4239192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0"/>
          <p:cNvSpPr txBox="1">
            <a:spLocks noGrp="1"/>
          </p:cNvSpPr>
          <p:nvPr>
            <p:ph type="body" idx="1"/>
          </p:nvPr>
        </p:nvSpPr>
        <p:spPr>
          <a:xfrm>
            <a:off x="672041" y="5916496"/>
            <a:ext cx="6997914" cy="74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102"/>
              </a:spcBef>
              <a:spcAft>
                <a:spcPts val="0"/>
              </a:spcAft>
              <a:buSzPts val="1058"/>
              <a:buNone/>
              <a:defRPr sz="1323"/>
            </a:lvl1pPr>
            <a:lvl2pPr marL="914400" lvl="1" indent="-228600" algn="l">
              <a:spcBef>
                <a:spcPts val="1102"/>
              </a:spcBef>
              <a:spcAft>
                <a:spcPts val="0"/>
              </a:spcAft>
              <a:buSzPts val="1058"/>
              <a:buNone/>
              <a:defRPr sz="1323"/>
            </a:lvl2pPr>
            <a:lvl3pPr marL="1371600" lvl="2" indent="-228600" algn="l">
              <a:spcBef>
                <a:spcPts val="1102"/>
              </a:spcBef>
              <a:spcAft>
                <a:spcPts val="0"/>
              </a:spcAft>
              <a:buSzPts val="882"/>
              <a:buNone/>
              <a:defRPr sz="1102"/>
            </a:lvl3pPr>
            <a:lvl4pPr marL="1828800" lvl="3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4pPr>
            <a:lvl5pPr marL="2286000" lvl="4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5"/>
              <a:buFont typeface="Trebuchet MS"/>
              <a:buNone/>
              <a:defRPr sz="2205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body" idx="1"/>
          </p:nvPr>
        </p:nvSpPr>
        <p:spPr>
          <a:xfrm>
            <a:off x="3937083" y="567610"/>
            <a:ext cx="3732871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2"/>
          </p:nvPr>
        </p:nvSpPr>
        <p:spPr>
          <a:xfrm>
            <a:off x="672041" y="3061205"/>
            <a:ext cx="3075982" cy="284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/>
            </a:lvl1pPr>
            <a:lvl2pPr marL="914400" lvl="1" indent="-228600" algn="l">
              <a:spcBef>
                <a:spcPts val="1102"/>
              </a:spcBef>
              <a:spcAft>
                <a:spcPts val="0"/>
              </a:spcAft>
              <a:buSzPts val="926"/>
              <a:buNone/>
              <a:defRPr sz="1157"/>
            </a:lvl2pPr>
            <a:lvl3pPr marL="1371600" lvl="2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3pPr>
            <a:lvl4pPr marL="1828800" lvl="3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4pPr>
            <a:lvl5pPr marL="2286000" lvl="4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11" name="Google Shape;11;p1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2" name="Google Shape;12;p1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" name="Google Shape;14;p1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sz="3968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9387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87"/>
              <a:buFont typeface="Noto Sans Symbols"/>
              <a:buChar char="►"/>
              <a:defRPr sz="1984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8211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►"/>
              <a:defRPr sz="1764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6984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234"/>
              <a:buFont typeface="Noto Sans Symbols"/>
              <a:buChar char="►"/>
              <a:defRPr sz="154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34" name="Google Shape;34;p3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5" name="Google Shape;35;p3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7" name="Google Shape;37;p3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8"/>
              <a:buFont typeface="Trebuchet MS"/>
              <a:buNone/>
              <a:defRPr sz="3968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9387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587"/>
              <a:buFont typeface="Noto Sans Symbols"/>
              <a:buChar char="►"/>
              <a:defRPr sz="1984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8211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411"/>
              <a:buFont typeface="Noto Sans Symbols"/>
              <a:buChar char="►"/>
              <a:defRPr sz="1764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6984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234"/>
              <a:buFont typeface="Noto Sans Symbols"/>
              <a:buChar char="►"/>
              <a:defRPr sz="154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/>
        </p:nvSpPr>
        <p:spPr>
          <a:xfrm>
            <a:off x="503237" y="1768475"/>
            <a:ext cx="9070975" cy="546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SMART DEALS !!</a:t>
            </a:r>
            <a:r>
              <a:rPr lang="en-US"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    Members :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        Siddhi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Desale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– 21104135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Praniv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Warungshe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– 21104031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        Siddharth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Devare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– 21104136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        Harsh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Jikamade</a:t>
            </a: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 – 21104073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</a:t>
            </a:r>
            <a:r>
              <a:rPr lang="en-US" sz="2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Prof.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Charul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Singh</a:t>
            </a:r>
            <a:endParaRPr dirty="0"/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462" y="1587"/>
            <a:ext cx="9936162" cy="18716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7"/>
          <p:cNvCxnSpPr/>
          <p:nvPr/>
        </p:nvCxnSpPr>
        <p:spPr>
          <a:xfrm>
            <a:off x="0" y="1743075"/>
            <a:ext cx="10080625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5400" dir="5400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/>
        </p:nvSpPr>
        <p:spPr>
          <a:xfrm>
            <a:off x="1162374" y="2949036"/>
            <a:ext cx="7206712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5400" b="1" i="0" u="none">
                <a:solidFill>
                  <a:srgbClr val="000000"/>
                </a:solidFill>
                <a:latin typeface="Swis721 BlkEx BT" panose="020B0907040502030204" pitchFamily="34" charset="0"/>
                <a:ea typeface="Times New Roman"/>
                <a:cs typeface="Times New Roman"/>
                <a:sym typeface="Times New Roman"/>
              </a:rPr>
              <a:t>Thank You...!!</a:t>
            </a:r>
            <a:endParaRPr sz="5400" b="1">
              <a:latin typeface="Swis721 BlkEx BT" panose="020B0907040502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DF09-87F4-422D-5722-29B0A71D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60" y="234238"/>
            <a:ext cx="6997700" cy="145573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1.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0BA10-F0BE-168E-18E3-33318793D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07152"/>
            <a:ext cx="9082008" cy="6226774"/>
          </a:xfrm>
        </p:spPr>
        <p:txBody>
          <a:bodyPr>
            <a:normAutofit lnSpcReduction="10000"/>
          </a:bodyPr>
          <a:lstStyle/>
          <a:p>
            <a:pPr lvl="1">
              <a:buClrTx/>
              <a:buSzPct val="74000"/>
              <a:buFont typeface="Wingdings" panose="05000000000000000000" pitchFamily="2" charset="2"/>
              <a:buChar char="q"/>
            </a:pPr>
            <a:r>
              <a:rPr lang="en-US" sz="3200" dirty="0"/>
              <a:t> Problem Identified :</a:t>
            </a:r>
          </a:p>
          <a:p>
            <a:pPr lvl="3">
              <a:buClrTx/>
              <a:buSzPct val="74000"/>
              <a:buFont typeface="Wingdings" panose="05000000000000000000" pitchFamily="2" charset="2"/>
              <a:buChar char="§"/>
            </a:pPr>
            <a:r>
              <a:rPr lang="en-US" sz="3200" dirty="0"/>
              <a:t>When user wants to do comparison between two products , It takes more time to search the product on different websites</a:t>
            </a:r>
            <a:r>
              <a:rPr lang="en-US" sz="2800" dirty="0"/>
              <a:t>.</a:t>
            </a:r>
          </a:p>
          <a:p>
            <a:pPr marL="1508761" lvl="3" indent="0">
              <a:buClrTx/>
              <a:buSzPct val="74000"/>
              <a:buNone/>
            </a:pPr>
            <a:endParaRPr lang="en-US" sz="2800" dirty="0"/>
          </a:p>
          <a:p>
            <a:pPr lvl="1">
              <a:buClrTx/>
              <a:buSzPct val="74000"/>
              <a:buFont typeface="Wingdings" panose="05000000000000000000" pitchFamily="2" charset="2"/>
              <a:buChar char="q"/>
            </a:pPr>
            <a:r>
              <a:rPr lang="en-US" sz="3241" dirty="0"/>
              <a:t> Solution Proposed :</a:t>
            </a:r>
          </a:p>
          <a:p>
            <a:pPr lvl="3">
              <a:buClrTx/>
              <a:buSzPct val="74000"/>
              <a:buFont typeface="Wingdings" panose="05000000000000000000" pitchFamily="2" charset="2"/>
              <a:buChar char="§"/>
            </a:pPr>
            <a:r>
              <a:rPr lang="en-US" sz="3200" dirty="0"/>
              <a:t>With the help of this project user can compare the products easily in less time.      </a:t>
            </a:r>
          </a:p>
          <a:p>
            <a:pPr marL="2880361" lvl="6" indent="0">
              <a:buClrTx/>
              <a:buSzPct val="74000"/>
              <a:buNone/>
            </a:pPr>
            <a:r>
              <a:rPr lang="en-US" sz="32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08531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/>
        </p:nvSpPr>
        <p:spPr>
          <a:xfrm>
            <a:off x="338012" y="0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Objectives</a:t>
            </a:r>
            <a:endParaRPr b="1" dirty="0"/>
          </a:p>
        </p:txBody>
      </p:sp>
      <p:sp>
        <p:nvSpPr>
          <p:cNvPr id="159" name="Google Shape;159;p20"/>
          <p:cNvSpPr txBox="1"/>
          <p:nvPr/>
        </p:nvSpPr>
        <p:spPr>
          <a:xfrm>
            <a:off x="503225" y="1155275"/>
            <a:ext cx="9071100" cy="61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57200" marR="0" lvl="0" indent="-4445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3400"/>
              <a:buFont typeface="Times New Roman"/>
              <a:buChar char="●"/>
            </a:pPr>
            <a:r>
              <a:rPr lang="en-US" sz="3400" dirty="0">
                <a:latin typeface="Times New Roman"/>
                <a:ea typeface="Times New Roman"/>
                <a:cs typeface="Times New Roman"/>
                <a:sym typeface="Times New Roman"/>
              </a:rPr>
              <a:t>This is an Innovative project, which simply makes comparison as compared to existing projects.</a:t>
            </a:r>
            <a:endParaRPr sz="3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400" dirty="0">
                <a:latin typeface="Times New Roman"/>
                <a:ea typeface="Times New Roman"/>
                <a:cs typeface="Times New Roman"/>
                <a:sym typeface="Times New Roman"/>
              </a:rPr>
              <a:t>To achieve efficiency of tracking the product in a simple way, this project has been implemented using JAVA swing as the </a:t>
            </a:r>
            <a:r>
              <a:rPr lang="en-US" sz="3400" dirty="0" err="1">
                <a:latin typeface="Times New Roman"/>
                <a:ea typeface="Times New Roman"/>
                <a:cs typeface="Times New Roman"/>
                <a:sym typeface="Times New Roman"/>
              </a:rPr>
              <a:t>FrontEnd</a:t>
            </a:r>
            <a:r>
              <a:rPr lang="en-US" sz="3400" dirty="0">
                <a:latin typeface="Times New Roman"/>
                <a:ea typeface="Times New Roman"/>
                <a:cs typeface="Times New Roman"/>
                <a:sym typeface="Times New Roman"/>
              </a:rPr>
              <a:t> and MYSQL as the </a:t>
            </a:r>
            <a:r>
              <a:rPr lang="en-US" sz="3400" dirty="0" err="1">
                <a:latin typeface="Times New Roman"/>
                <a:ea typeface="Times New Roman"/>
                <a:cs typeface="Times New Roman"/>
                <a:sym typeface="Times New Roman"/>
              </a:rPr>
              <a:t>BackEnd</a:t>
            </a:r>
            <a:r>
              <a:rPr lang="en-US" sz="34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3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US" sz="3400" dirty="0">
                <a:latin typeface="Times New Roman"/>
                <a:ea typeface="Times New Roman"/>
                <a:cs typeface="Times New Roman"/>
                <a:sym typeface="Times New Roman"/>
              </a:rPr>
              <a:t>To develop an well-designed database to store product information.</a:t>
            </a:r>
            <a:endParaRPr sz="3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795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endParaRPr sz="2600" dirty="0"/>
          </a:p>
        </p:txBody>
      </p:sp>
      <p:sp>
        <p:nvSpPr>
          <p:cNvPr id="160" name="Google Shape;160;p20"/>
          <p:cNvSpPr txBox="1"/>
          <p:nvPr/>
        </p:nvSpPr>
        <p:spPr>
          <a:xfrm>
            <a:off x="-4709300" y="41300"/>
            <a:ext cx="152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376699" y="769802"/>
            <a:ext cx="5742000" cy="77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2. Objectives 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1"/>
          </p:nvPr>
        </p:nvSpPr>
        <p:spPr>
          <a:xfrm>
            <a:off x="413075" y="1860324"/>
            <a:ext cx="7826786" cy="537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-US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user friendly :- User friendly describes a hardware device or software interface that is easy to use. Our System is “ friendly “ to the user , meaning it is not difficult to learn for the user.</a:t>
            </a:r>
            <a:endParaRPr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/>
        </p:nvSpPr>
        <p:spPr>
          <a:xfrm>
            <a:off x="503237" y="-1642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Scope</a:t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821410" y="882127"/>
            <a:ext cx="8136610" cy="6486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800" dirty="0"/>
          </a:p>
          <a:p>
            <a:pPr marL="56515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●"/>
            </a:pPr>
            <a:r>
              <a:rPr lang="en-US" sz="2800" dirty="0"/>
              <a:t>Detailed information stored by these systems enables them to calculate and provide reports on various measures such as profitability addition to use of regular dealing software.</a:t>
            </a:r>
          </a:p>
          <a:p>
            <a:pPr marL="56515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●"/>
            </a:pPr>
            <a:endParaRPr lang="en-US" sz="2800" dirty="0"/>
          </a:p>
          <a:p>
            <a:pPr marL="56515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/>
              <a:t>Can work smoothly according to needs.</a:t>
            </a:r>
          </a:p>
          <a:p>
            <a:pPr marL="56515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/>
              <a:t>The system will store and recognize user ID and Password.</a:t>
            </a:r>
          </a:p>
          <a:p>
            <a:pPr marL="56515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/>
              <a:t>For security and privacy of the management.</a:t>
            </a:r>
          </a:p>
          <a:p>
            <a:pPr marL="56515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56515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800" dirty="0"/>
              <a:t>Future implementations : </a:t>
            </a:r>
          </a:p>
          <a:p>
            <a:pPr marL="107950">
              <a:lnSpc>
                <a:spcPct val="93000"/>
              </a:lnSpc>
              <a:buSzPts val="2400"/>
            </a:pPr>
            <a:r>
              <a:rPr lang="en-US" sz="2800" dirty="0"/>
              <a:t>   : We can provide SMS and MAIL based alerts and emails  notifications for reminder.</a:t>
            </a:r>
          </a:p>
          <a:p>
            <a:pPr marL="107950"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800" dirty="0"/>
              <a:t>   : We can show rating of the product which is provided by the user who </a:t>
            </a:r>
            <a:r>
              <a:rPr lang="en-US" sz="2800" dirty="0" err="1"/>
              <a:t>buyed</a:t>
            </a:r>
            <a:r>
              <a:rPr lang="en-US" sz="2800" dirty="0"/>
              <a:t> the products. </a:t>
            </a:r>
          </a:p>
          <a:p>
            <a:pPr marL="56515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/>
        </p:nvSpPr>
        <p:spPr>
          <a:xfrm>
            <a:off x="117507" y="-142983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Feature /Functionality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580443" y="799763"/>
            <a:ext cx="8145101" cy="596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a platform on which the user can compare the products easily in a digital way.</a:t>
            </a:r>
          </a:p>
          <a:p>
            <a: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</a:pPr>
            <a:endParaRPr lang="en-US"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help of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JavaSWING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we have created the GUI for the project.</a:t>
            </a:r>
          </a:p>
          <a:p>
            <a: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</a:pPr>
            <a:endParaRPr lang="en-US"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help of DATABASE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user will get a proper information about the project.</a:t>
            </a:r>
          </a:p>
          <a:p>
            <a: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</a:pPr>
            <a:endParaRPr lang="en-US"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page holds the products from different websites on the same page.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2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E1CE-A971-EF16-4164-2D4084E4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58" y="361546"/>
            <a:ext cx="6997700" cy="145573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4. Features /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EF378-2CFB-957C-B3B4-997E44DED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1" y="1330713"/>
            <a:ext cx="7403105" cy="5209935"/>
          </a:xfrm>
        </p:spPr>
        <p:txBody>
          <a:bodyPr>
            <a:normAutofit fontScale="2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Pct val="95000"/>
              <a:buNone/>
            </a:pPr>
            <a:endParaRPr lang="en-US" sz="1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Pct val="95000"/>
              <a:buFont typeface="Wingdings" panose="05000000000000000000" pitchFamily="2" charset="2"/>
              <a:buChar char="Ø"/>
            </a:pPr>
            <a:r>
              <a:rPr lang="en-US" sz="1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features a high</a:t>
            </a:r>
            <a:r>
              <a:rPr lang="en-US" sz="1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-performance speed along with accuracy. </a:t>
            </a:r>
          </a:p>
          <a:p>
            <a:pPr marR="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Pct val="95000"/>
              <a:buFont typeface="Wingdings" panose="05000000000000000000" pitchFamily="2" charset="2"/>
              <a:buChar char="Ø"/>
            </a:pPr>
            <a:endParaRPr lang="en-US" sz="1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Pct val="95000"/>
              <a:buFont typeface="Wingdings" panose="05000000000000000000" pitchFamily="2" charset="2"/>
              <a:buChar char="Ø"/>
            </a:pPr>
            <a:r>
              <a:rPr lang="en-US" sz="1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can create his/her account into the application </a:t>
            </a:r>
            <a:r>
              <a:rPr lang="en-US" sz="1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signupbutton</a:t>
            </a:r>
            <a:r>
              <a:rPr lang="en-US" sz="1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if already registered can login into the application easily using the login button.</a:t>
            </a:r>
          </a:p>
          <a:p>
            <a:pPr marR="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Pct val="95000"/>
              <a:buFont typeface="Wingdings" panose="05000000000000000000" pitchFamily="2" charset="2"/>
              <a:buChar char="Ø"/>
            </a:pPr>
            <a:endParaRPr lang="en-US" sz="1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Pct val="95000"/>
              <a:buFont typeface="Wingdings" panose="05000000000000000000" pitchFamily="2" charset="2"/>
              <a:buChar char="Ø"/>
            </a:pPr>
            <a:r>
              <a:rPr lang="en-US" sz="1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store the data efficiently to help process it for better look.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7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/>
        </p:nvSpPr>
        <p:spPr>
          <a:xfrm>
            <a:off x="503237" y="0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Outcome of Project</a:t>
            </a:r>
            <a:endParaRPr dirty="0"/>
          </a:p>
        </p:txBody>
      </p:sp>
      <p:sp>
        <p:nvSpPr>
          <p:cNvPr id="188" name="Google Shape;188;p24"/>
          <p:cNvSpPr txBox="1"/>
          <p:nvPr/>
        </p:nvSpPr>
        <p:spPr>
          <a:xfrm>
            <a:off x="836909" y="1262062"/>
            <a:ext cx="8737303" cy="599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 pitchFamily="18" charset="0"/>
              <a:buChar char="●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User can log in.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 pitchFamily="18" charset="0"/>
              <a:buChar char="●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User can search for a product that he want to buy.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 pitchFamily="18" charset="0"/>
              <a:buChar char="●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User will get a better look for a product across all e-commerce platform.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 pitchFamily="18" charset="0"/>
              <a:buChar char="●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User will be known all the offers available on e-commerce platform.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 pitchFamily="18" charset="0"/>
              <a:buChar char="●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 pitchFamily="18" charset="0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0A99-5A64-4CB7-F60A-AF1D2E86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2" y="996976"/>
            <a:ext cx="6997700" cy="14557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6. Technology Stack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              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39088-BB0C-FBE8-DE84-A73EE6813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883" y="2127249"/>
            <a:ext cx="6997699" cy="2491246"/>
          </a:xfrm>
        </p:spPr>
        <p:txBody>
          <a:bodyPr>
            <a:normAutofit/>
          </a:bodyPr>
          <a:lstStyle/>
          <a:p>
            <a:pPr>
              <a:buClrTx/>
              <a:buSzPct val="64000"/>
              <a:buFont typeface="Trebuchet MS" panose="020B0603020202020204" pitchFamily="34" charset="0"/>
              <a:buChar char="●"/>
            </a:pPr>
            <a:r>
              <a:rPr lang="en-US" sz="3200" dirty="0"/>
              <a:t> Front End (GUI) : JAVA SWING</a:t>
            </a:r>
          </a:p>
          <a:p>
            <a:pPr marL="137160" indent="0">
              <a:buClrTx/>
              <a:buSzPct val="64000"/>
              <a:buNone/>
            </a:pPr>
            <a:endParaRPr lang="en-US" sz="3200" dirty="0"/>
          </a:p>
          <a:p>
            <a:pPr>
              <a:buClr>
                <a:schemeClr val="tx1"/>
              </a:buClr>
              <a:buSzPct val="61000"/>
              <a:buFont typeface="Trebuchet MS" panose="020B0603020202020204" pitchFamily="34" charset="0"/>
              <a:buChar char="●"/>
            </a:pPr>
            <a:r>
              <a:rPr lang="en-US" sz="3200" dirty="0"/>
              <a:t> Back End (Database) : MYSQL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75278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defaul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FFFFFF"/>
      </a:accent3>
      <a:accent4>
        <a:srgbClr val="5FCBEF"/>
      </a:accent4>
      <a:accent5>
        <a:srgbClr val="2E83C3"/>
      </a:accent5>
      <a:accent6>
        <a:srgbClr val="FFFFFF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487</Words>
  <Application>Microsoft Office PowerPoint</Application>
  <PresentationFormat>Custom</PresentationFormat>
  <Paragraphs>70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Noto Sans Symbols</vt:lpstr>
      <vt:lpstr>Swis721 BlkEx BT</vt:lpstr>
      <vt:lpstr>Times New Roman</vt:lpstr>
      <vt:lpstr>Trebuchet MS</vt:lpstr>
      <vt:lpstr>Wingdings</vt:lpstr>
      <vt:lpstr>Facet</vt:lpstr>
      <vt:lpstr>Facet</vt:lpstr>
      <vt:lpstr>PowerPoint Presentation</vt:lpstr>
      <vt:lpstr>1. Introduction</vt:lpstr>
      <vt:lpstr>PowerPoint Presentation</vt:lpstr>
      <vt:lpstr>2. Objectives </vt:lpstr>
      <vt:lpstr>PowerPoint Presentation</vt:lpstr>
      <vt:lpstr>PowerPoint Presentation</vt:lpstr>
      <vt:lpstr>4. Features / Functionality</vt:lpstr>
      <vt:lpstr>PowerPoint Presentation</vt:lpstr>
      <vt:lpstr>6. Technology Stack            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</dc:creator>
  <cp:lastModifiedBy>Praniv Warungshe</cp:lastModifiedBy>
  <cp:revision>4</cp:revision>
  <dcterms:modified xsi:type="dcterms:W3CDTF">2022-11-11T06:53:46Z</dcterms:modified>
</cp:coreProperties>
</file>