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9" r:id="rId3"/>
    <p:sldId id="260" r:id="rId4"/>
    <p:sldId id="329" r:id="rId5"/>
    <p:sldId id="330" r:id="rId6"/>
    <p:sldId id="258" r:id="rId7"/>
    <p:sldId id="257" r:id="rId8"/>
    <p:sldId id="332" r:id="rId9"/>
    <p:sldId id="333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262" r:id="rId18"/>
    <p:sldId id="342" r:id="rId19"/>
    <p:sldId id="343" r:id="rId20"/>
    <p:sldId id="344" r:id="rId21"/>
    <p:sldId id="261" r:id="rId22"/>
  </p:sldIdLst>
  <p:sldSz cx="9144000" cy="5143500" type="screen16x9"/>
  <p:notesSz cx="6858000" cy="9144000"/>
  <p:embeddedFontLst>
    <p:embeddedFont>
      <p:font typeface="Albert Sans" panose="020B0604020202020204" charset="0"/>
      <p:regular r:id="rId24"/>
      <p:bold r:id="rId25"/>
      <p:italic r:id="rId26"/>
      <p:boldItalic r:id="rId27"/>
    </p:embeddedFont>
    <p:embeddedFont>
      <p:font typeface="Karla" pitchFamily="2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Poppins ExtraBold" panose="00000900000000000000" pitchFamily="2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4E63BB-8B2E-431A-A05B-F69CEC389C23}">
  <a:tblStyle styleId="{A24E63BB-8B2E-431A-A05B-F69CEC389C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C94142-F3B6-4B01-9D5B-C9A08FE6ABEB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D68E424A-CC1B-D241-2CD2-0FA93493F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9B657EA6-8C32-1944-72C5-45A6815D0D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4C378340-B427-FAE1-1055-866EAFEB05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06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CBE3FBF7-E592-FF14-A0D3-951D8CCD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513F56E8-942C-A942-D08A-C9B7A60C00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62CB2486-D430-D816-DC5E-5CD79AC13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1467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4EDEAADC-963C-A1E0-0EC0-BC5209C65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B2627F1F-CBC9-D306-356D-B4A5B9E72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4DB7E034-A5D4-F3D7-4E6F-BFC485ABD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8482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413621F9-71DE-4C25-5C3A-9BC5A061D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493485EB-23EE-09B8-BFB4-AFCA96930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DCA218D0-C31F-2CAA-BE4F-561EF536F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745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10C5775E-6B60-7021-C7EF-27A7309BB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607912E9-394E-A545-F273-F84E5FA28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FB98BDB1-B577-9826-E1C2-20DCAF90BE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879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68304719-0CD7-1E93-E60E-717C84013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CC3D72FB-7CBD-E038-C51F-BAC11E4FDA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0DE1023B-DBC1-37AB-B739-2A3579AD51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97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B8EE75CD-339A-359D-0294-98A30E48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A186C35B-554D-2B0F-D0D3-C60CB2370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1F5C3EAF-EE1A-A4D2-8E0C-8D0630586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5874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2D39CB93-370D-1F1C-D7F6-D5B6AED54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9725CEB0-2A7B-A52F-4E37-7CD57C85C5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CEE43CC2-3E51-5485-B3E3-DC0F4CDC6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721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196ED88A-49A9-517F-1A38-02D01F6F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BE134890-7F80-C6C4-59C4-A2D9F53C86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119D6830-1224-8BCE-1C7E-193C165483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88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46C4C0BC-B3A1-1D58-97A6-16DFBF5E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B25FE9F4-BCE3-F1D2-8964-173777193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7AB24239-44B0-771B-DB22-EEDEE0512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1798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3" name="Google Shape;6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>
          <a:extLst>
            <a:ext uri="{FF2B5EF4-FFF2-40B4-BE49-F238E27FC236}">
              <a16:creationId xmlns:a16="http://schemas.microsoft.com/office/drawing/2014/main" id="{6AC59236-8CDE-9975-BD32-54B1B8FC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:notes">
            <a:extLst>
              <a:ext uri="{FF2B5EF4-FFF2-40B4-BE49-F238E27FC236}">
                <a16:creationId xmlns:a16="http://schemas.microsoft.com/office/drawing/2014/main" id="{7B9870C4-9163-AC0A-8999-D71B0A3774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5:notes">
            <a:extLst>
              <a:ext uri="{FF2B5EF4-FFF2-40B4-BE49-F238E27FC236}">
                <a16:creationId xmlns:a16="http://schemas.microsoft.com/office/drawing/2014/main" id="{FA9CB9C3-1058-72A0-97B1-DF7524874A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4095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>
          <a:extLst>
            <a:ext uri="{FF2B5EF4-FFF2-40B4-BE49-F238E27FC236}">
              <a16:creationId xmlns:a16="http://schemas.microsoft.com/office/drawing/2014/main" id="{1EC3573F-33E2-2F2D-2508-D5D3D9A88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:notes">
            <a:extLst>
              <a:ext uri="{FF2B5EF4-FFF2-40B4-BE49-F238E27FC236}">
                <a16:creationId xmlns:a16="http://schemas.microsoft.com/office/drawing/2014/main" id="{6F424ED0-4067-6062-7658-21AAA304B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5:notes">
            <a:extLst>
              <a:ext uri="{FF2B5EF4-FFF2-40B4-BE49-F238E27FC236}">
                <a16:creationId xmlns:a16="http://schemas.microsoft.com/office/drawing/2014/main" id="{F4A74BF3-0A33-81BF-2BEA-BED3CF10A8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132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2" name="Google Shape;6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FB34D8E9-F389-DD18-10E9-284BDFC22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DA141A29-E0CC-56E1-2EB4-3D61D23A2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12CFF017-2B6C-5348-E210-560E30F52D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8035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>
          <a:extLst>
            <a:ext uri="{FF2B5EF4-FFF2-40B4-BE49-F238E27FC236}">
              <a16:creationId xmlns:a16="http://schemas.microsoft.com/office/drawing/2014/main" id="{BEC4D4A1-4740-AEE0-AC8E-6996233FD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:notes">
            <a:extLst>
              <a:ext uri="{FF2B5EF4-FFF2-40B4-BE49-F238E27FC236}">
                <a16:creationId xmlns:a16="http://schemas.microsoft.com/office/drawing/2014/main" id="{C3AF4A99-1E9E-0E70-C299-BA6530B6E6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9" name="Google Shape;589;p2:notes">
            <a:extLst>
              <a:ext uri="{FF2B5EF4-FFF2-40B4-BE49-F238E27FC236}">
                <a16:creationId xmlns:a16="http://schemas.microsoft.com/office/drawing/2014/main" id="{68DC074B-7218-1BE2-E666-8089C13A2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23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13" y="790150"/>
            <a:ext cx="4683900" cy="15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336050"/>
            <a:ext cx="46839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719668" y="0"/>
            <a:ext cx="24333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19725" y="790150"/>
            <a:ext cx="193500" cy="1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262875" y="-369875"/>
            <a:ext cx="9204625" cy="5966075"/>
            <a:chOff x="262875" y="-369875"/>
            <a:chExt cx="9204625" cy="5966075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262875" y="3299100"/>
              <a:ext cx="3199575" cy="2297100"/>
              <a:chOff x="262875" y="3299100"/>
              <a:chExt cx="3199575" cy="22971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088925" y="3299100"/>
                <a:ext cx="373525" cy="616325"/>
              </a:xfrm>
              <a:custGeom>
                <a:avLst/>
                <a:gdLst/>
                <a:ahLst/>
                <a:cxnLst/>
                <a:rect l="l" t="t" r="r" b="b"/>
                <a:pathLst>
                  <a:path w="14941" h="24653" extrusionOk="0">
                    <a:moveTo>
                      <a:pt x="0" y="0"/>
                    </a:moveTo>
                    <a:lnTo>
                      <a:pt x="5322" y="19984"/>
                    </a:lnTo>
                    <a:lnTo>
                      <a:pt x="14941" y="246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6" name="Google Shape;16;p2"/>
              <p:cNvCxnSpPr/>
              <p:nvPr/>
            </p:nvCxnSpPr>
            <p:spPr>
              <a:xfrm flipH="1">
                <a:off x="2764475" y="3798700"/>
                <a:ext cx="457500" cy="38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sp>
            <p:nvSpPr>
              <p:cNvPr id="17" name="Google Shape;17;p2"/>
              <p:cNvSpPr/>
              <p:nvPr/>
            </p:nvSpPr>
            <p:spPr>
              <a:xfrm>
                <a:off x="2554150" y="4389100"/>
                <a:ext cx="768150" cy="693525"/>
              </a:xfrm>
              <a:custGeom>
                <a:avLst/>
                <a:gdLst/>
                <a:ahLst/>
                <a:cxnLst/>
                <a:rect l="l" t="t" r="r" b="b"/>
                <a:pathLst>
                  <a:path w="30726" h="27741" extrusionOk="0">
                    <a:moveTo>
                      <a:pt x="0" y="0"/>
                    </a:moveTo>
                    <a:lnTo>
                      <a:pt x="4565" y="14047"/>
                    </a:lnTo>
                    <a:lnTo>
                      <a:pt x="30726" y="2774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8" name="Google Shape;18;p2"/>
              <p:cNvSpPr/>
              <p:nvPr/>
            </p:nvSpPr>
            <p:spPr>
              <a:xfrm>
                <a:off x="2009850" y="3853600"/>
                <a:ext cx="1417775" cy="1593350"/>
              </a:xfrm>
              <a:custGeom>
                <a:avLst/>
                <a:gdLst/>
                <a:ahLst/>
                <a:cxnLst/>
                <a:rect l="l" t="t" r="r" b="b"/>
                <a:pathLst>
                  <a:path w="56711" h="63734" extrusionOk="0">
                    <a:moveTo>
                      <a:pt x="0" y="0"/>
                    </a:moveTo>
                    <a:lnTo>
                      <a:pt x="5619" y="19314"/>
                    </a:lnTo>
                    <a:lnTo>
                      <a:pt x="14398" y="24054"/>
                    </a:lnTo>
                    <a:lnTo>
                      <a:pt x="18260" y="40909"/>
                    </a:lnTo>
                    <a:lnTo>
                      <a:pt x="56711" y="6373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9" name="Google Shape;19;p2"/>
              <p:cNvSpPr/>
              <p:nvPr/>
            </p:nvSpPr>
            <p:spPr>
              <a:xfrm>
                <a:off x="1676275" y="3721925"/>
                <a:ext cx="1479225" cy="1874275"/>
              </a:xfrm>
              <a:custGeom>
                <a:avLst/>
                <a:gdLst/>
                <a:ahLst/>
                <a:cxnLst/>
                <a:rect l="l" t="t" r="r" b="b"/>
                <a:pathLst>
                  <a:path w="59169" h="74971" extrusionOk="0">
                    <a:moveTo>
                      <a:pt x="0" y="0"/>
                    </a:moveTo>
                    <a:lnTo>
                      <a:pt x="8076" y="28443"/>
                    </a:lnTo>
                    <a:lnTo>
                      <a:pt x="19313" y="35993"/>
                    </a:lnTo>
                    <a:lnTo>
                      <a:pt x="23351" y="51093"/>
                    </a:lnTo>
                    <a:lnTo>
                      <a:pt x="59169" y="7497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0" name="Google Shape;20;p2"/>
              <p:cNvSpPr/>
              <p:nvPr/>
            </p:nvSpPr>
            <p:spPr>
              <a:xfrm>
                <a:off x="359450" y="4064300"/>
                <a:ext cx="904200" cy="544275"/>
              </a:xfrm>
              <a:custGeom>
                <a:avLst/>
                <a:gdLst/>
                <a:ahLst/>
                <a:cxnLst/>
                <a:rect l="l" t="t" r="r" b="b"/>
                <a:pathLst>
                  <a:path w="36168" h="21771" extrusionOk="0">
                    <a:moveTo>
                      <a:pt x="0" y="21771"/>
                    </a:moveTo>
                    <a:lnTo>
                      <a:pt x="11763" y="6672"/>
                    </a:lnTo>
                    <a:lnTo>
                      <a:pt x="36168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1" name="Google Shape;21;p2"/>
              <p:cNvSpPr/>
              <p:nvPr/>
            </p:nvSpPr>
            <p:spPr>
              <a:xfrm>
                <a:off x="262875" y="4323275"/>
                <a:ext cx="1479225" cy="553050"/>
              </a:xfrm>
              <a:custGeom>
                <a:avLst/>
                <a:gdLst/>
                <a:ahLst/>
                <a:cxnLst/>
                <a:rect l="l" t="t" r="r" b="b"/>
                <a:pathLst>
                  <a:path w="59169" h="22122" extrusionOk="0">
                    <a:moveTo>
                      <a:pt x="0" y="22122"/>
                    </a:moveTo>
                    <a:lnTo>
                      <a:pt x="15100" y="17909"/>
                    </a:lnTo>
                    <a:lnTo>
                      <a:pt x="18962" y="7550"/>
                    </a:lnTo>
                    <a:lnTo>
                      <a:pt x="46703" y="0"/>
                    </a:lnTo>
                    <a:lnTo>
                      <a:pt x="59169" y="790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2" name="Google Shape;22;p2"/>
              <p:cNvSpPr/>
              <p:nvPr/>
            </p:nvSpPr>
            <p:spPr>
              <a:xfrm>
                <a:off x="398950" y="4810500"/>
                <a:ext cx="724250" cy="632075"/>
              </a:xfrm>
              <a:custGeom>
                <a:avLst/>
                <a:gdLst/>
                <a:ahLst/>
                <a:cxnLst/>
                <a:rect l="l" t="t" r="r" b="b"/>
                <a:pathLst>
                  <a:path w="28970" h="25283" extrusionOk="0">
                    <a:moveTo>
                      <a:pt x="28970" y="0"/>
                    </a:moveTo>
                    <a:lnTo>
                      <a:pt x="25107" y="25283"/>
                    </a:lnTo>
                    <a:lnTo>
                      <a:pt x="0" y="2106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3" name="Google Shape;23;p2"/>
              <p:cNvSpPr/>
              <p:nvPr/>
            </p:nvSpPr>
            <p:spPr>
              <a:xfrm>
                <a:off x="1382175" y="4648075"/>
                <a:ext cx="408225" cy="684750"/>
              </a:xfrm>
              <a:custGeom>
                <a:avLst/>
                <a:gdLst/>
                <a:ahLst/>
                <a:cxnLst/>
                <a:rect l="l" t="t" r="r" b="b"/>
                <a:pathLst>
                  <a:path w="16329" h="27390" extrusionOk="0">
                    <a:moveTo>
                      <a:pt x="0" y="0"/>
                    </a:moveTo>
                    <a:lnTo>
                      <a:pt x="16329" y="2739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1562150" y="4775350"/>
                <a:ext cx="324900" cy="180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5" name="Google Shape;25;p2"/>
            <p:cNvGrpSpPr/>
            <p:nvPr/>
          </p:nvGrpSpPr>
          <p:grpSpPr>
            <a:xfrm>
              <a:off x="7038750" y="-369875"/>
              <a:ext cx="2428750" cy="1546200"/>
              <a:chOff x="7038750" y="-369875"/>
              <a:chExt cx="2428750" cy="15462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7038750" y="530475"/>
                <a:ext cx="611800" cy="333725"/>
              </a:xfrm>
              <a:custGeom>
                <a:avLst/>
                <a:gdLst/>
                <a:ahLst/>
                <a:cxnLst/>
                <a:rect l="l" t="t" r="r" b="b"/>
                <a:pathLst>
                  <a:path w="24472" h="13349" extrusionOk="0">
                    <a:moveTo>
                      <a:pt x="0" y="0"/>
                    </a:moveTo>
                    <a:lnTo>
                      <a:pt x="9455" y="10985"/>
                    </a:lnTo>
                    <a:lnTo>
                      <a:pt x="24472" y="1334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7" name="Google Shape;27;p2"/>
              <p:cNvSpPr/>
              <p:nvPr/>
            </p:nvSpPr>
            <p:spPr>
              <a:xfrm>
                <a:off x="7069650" y="-324700"/>
                <a:ext cx="1056775" cy="1115900"/>
              </a:xfrm>
              <a:custGeom>
                <a:avLst/>
                <a:gdLst/>
                <a:ahLst/>
                <a:cxnLst/>
                <a:rect l="l" t="t" r="r" b="b"/>
                <a:pathLst>
                  <a:path w="42271" h="44636" extrusionOk="0">
                    <a:moveTo>
                      <a:pt x="1390" y="0"/>
                    </a:moveTo>
                    <a:lnTo>
                      <a:pt x="0" y="13488"/>
                    </a:lnTo>
                    <a:lnTo>
                      <a:pt x="21831" y="35875"/>
                    </a:lnTo>
                    <a:lnTo>
                      <a:pt x="31008" y="34624"/>
                    </a:lnTo>
                    <a:lnTo>
                      <a:pt x="42271" y="4463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8" name="Google Shape;28;p2"/>
              <p:cNvSpPr/>
              <p:nvPr/>
            </p:nvSpPr>
            <p:spPr>
              <a:xfrm>
                <a:off x="7767975" y="-369875"/>
                <a:ext cx="611825" cy="1042875"/>
              </a:xfrm>
              <a:custGeom>
                <a:avLst/>
                <a:gdLst/>
                <a:ahLst/>
                <a:cxnLst/>
                <a:rect l="l" t="t" r="r" b="b"/>
                <a:pathLst>
                  <a:path w="24473" h="41715" extrusionOk="0">
                    <a:moveTo>
                      <a:pt x="0" y="0"/>
                    </a:moveTo>
                    <a:lnTo>
                      <a:pt x="1947" y="19189"/>
                    </a:lnTo>
                    <a:lnTo>
                      <a:pt x="24473" y="4171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29" name="Google Shape;29;p2"/>
              <p:cNvSpPr/>
              <p:nvPr/>
            </p:nvSpPr>
            <p:spPr>
              <a:xfrm>
                <a:off x="8382900" y="-116850"/>
                <a:ext cx="945550" cy="615300"/>
              </a:xfrm>
              <a:custGeom>
                <a:avLst/>
                <a:gdLst/>
                <a:ahLst/>
                <a:cxnLst/>
                <a:rect l="l" t="t" r="r" b="b"/>
                <a:pathLst>
                  <a:path w="37822" h="24612" extrusionOk="0">
                    <a:moveTo>
                      <a:pt x="0" y="10707"/>
                    </a:moveTo>
                    <a:lnTo>
                      <a:pt x="14600" y="24612"/>
                    </a:lnTo>
                    <a:lnTo>
                      <a:pt x="3782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0" name="Google Shape;30;p2"/>
              <p:cNvSpPr/>
              <p:nvPr/>
            </p:nvSpPr>
            <p:spPr>
              <a:xfrm>
                <a:off x="8661000" y="637500"/>
                <a:ext cx="806500" cy="538825"/>
              </a:xfrm>
              <a:custGeom>
                <a:avLst/>
                <a:gdLst/>
                <a:ahLst/>
                <a:cxnLst/>
                <a:rect l="l" t="t" r="r" b="b"/>
                <a:pathLst>
                  <a:path w="32260" h="21553" extrusionOk="0">
                    <a:moveTo>
                      <a:pt x="0" y="21553"/>
                    </a:moveTo>
                    <a:lnTo>
                      <a:pt x="8343" y="0"/>
                    </a:lnTo>
                    <a:lnTo>
                      <a:pt x="32260" y="820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5"/>
          <p:cNvSpPr/>
          <p:nvPr/>
        </p:nvSpPr>
        <p:spPr>
          <a:xfrm>
            <a:off x="6264826" y="0"/>
            <a:ext cx="28881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4" name="Google Shape;474;p15"/>
          <p:cNvSpPr/>
          <p:nvPr/>
        </p:nvSpPr>
        <p:spPr>
          <a:xfrm>
            <a:off x="519725" y="790150"/>
            <a:ext cx="193500" cy="1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75" name="Google Shape;475;p15"/>
          <p:cNvGrpSpPr/>
          <p:nvPr/>
        </p:nvGrpSpPr>
        <p:grpSpPr>
          <a:xfrm>
            <a:off x="5168725" y="1165586"/>
            <a:ext cx="2200025" cy="3442991"/>
            <a:chOff x="5478500" y="1165587"/>
            <a:chExt cx="2200025" cy="3442991"/>
          </a:xfrm>
        </p:grpSpPr>
        <p:grpSp>
          <p:nvGrpSpPr>
            <p:cNvPr id="476" name="Google Shape;476;p15"/>
            <p:cNvGrpSpPr/>
            <p:nvPr/>
          </p:nvGrpSpPr>
          <p:grpSpPr>
            <a:xfrm>
              <a:off x="5640312" y="1165587"/>
              <a:ext cx="1858505" cy="3442991"/>
              <a:chOff x="2898962" y="1165588"/>
              <a:chExt cx="1858505" cy="3442991"/>
            </a:xfrm>
          </p:grpSpPr>
          <p:sp>
            <p:nvSpPr>
              <p:cNvPr id="477" name="Google Shape;477;p15"/>
              <p:cNvSpPr/>
              <p:nvPr/>
            </p:nvSpPr>
            <p:spPr>
              <a:xfrm>
                <a:off x="3175338" y="1375139"/>
                <a:ext cx="328613" cy="4143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8" extrusionOk="0">
                    <a:moveTo>
                      <a:pt x="233" y="154"/>
                    </a:moveTo>
                    <a:cubicBezTo>
                      <a:pt x="233" y="69"/>
                      <a:pt x="181" y="0"/>
                      <a:pt x="116" y="0"/>
                    </a:cubicBezTo>
                    <a:cubicBezTo>
                      <a:pt x="52" y="0"/>
                      <a:pt x="0" y="69"/>
                      <a:pt x="0" y="154"/>
                    </a:cubicBezTo>
                    <a:cubicBezTo>
                      <a:pt x="0" y="239"/>
                      <a:pt x="114" y="308"/>
                      <a:pt x="179" y="308"/>
                    </a:cubicBezTo>
                    <a:cubicBezTo>
                      <a:pt x="244" y="308"/>
                      <a:pt x="233" y="239"/>
                      <a:pt x="233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>
                <a:off x="4245313" y="1375139"/>
                <a:ext cx="328613" cy="414338"/>
              </a:xfrm>
              <a:custGeom>
                <a:avLst/>
                <a:gdLst/>
                <a:ahLst/>
                <a:cxnLst/>
                <a:rect l="l" t="t" r="r" b="b"/>
                <a:pathLst>
                  <a:path w="244" h="308" extrusionOk="0">
                    <a:moveTo>
                      <a:pt x="10" y="154"/>
                    </a:moveTo>
                    <a:cubicBezTo>
                      <a:pt x="10" y="69"/>
                      <a:pt x="63" y="0"/>
                      <a:pt x="127" y="0"/>
                    </a:cubicBezTo>
                    <a:cubicBezTo>
                      <a:pt x="192" y="0"/>
                      <a:pt x="244" y="69"/>
                      <a:pt x="244" y="154"/>
                    </a:cubicBezTo>
                    <a:cubicBezTo>
                      <a:pt x="244" y="239"/>
                      <a:pt x="129" y="308"/>
                      <a:pt x="65" y="308"/>
                    </a:cubicBezTo>
                    <a:cubicBezTo>
                      <a:pt x="0" y="308"/>
                      <a:pt x="10" y="239"/>
                      <a:pt x="10" y="154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5"/>
              <p:cNvSpPr/>
              <p:nvPr/>
            </p:nvSpPr>
            <p:spPr>
              <a:xfrm>
                <a:off x="3310275" y="1165588"/>
                <a:ext cx="1128713" cy="927099"/>
              </a:xfrm>
              <a:custGeom>
                <a:avLst/>
                <a:gdLst/>
                <a:ahLst/>
                <a:cxnLst/>
                <a:rect l="l" t="t" r="r" b="b"/>
                <a:pathLst>
                  <a:path w="838" h="689" extrusionOk="0">
                    <a:moveTo>
                      <a:pt x="344" y="597"/>
                    </a:moveTo>
                    <a:cubicBezTo>
                      <a:pt x="340" y="597"/>
                      <a:pt x="336" y="593"/>
                      <a:pt x="336" y="589"/>
                    </a:cubicBezTo>
                    <a:cubicBezTo>
                      <a:pt x="336" y="568"/>
                      <a:pt x="336" y="568"/>
                      <a:pt x="336" y="568"/>
                    </a:cubicBezTo>
                    <a:cubicBezTo>
                      <a:pt x="336" y="564"/>
                      <a:pt x="340" y="561"/>
                      <a:pt x="344" y="561"/>
                    </a:cubicBezTo>
                    <a:cubicBezTo>
                      <a:pt x="494" y="561"/>
                      <a:pt x="494" y="561"/>
                      <a:pt x="494" y="561"/>
                    </a:cubicBezTo>
                    <a:cubicBezTo>
                      <a:pt x="498" y="561"/>
                      <a:pt x="501" y="564"/>
                      <a:pt x="501" y="568"/>
                    </a:cubicBezTo>
                    <a:cubicBezTo>
                      <a:pt x="501" y="589"/>
                      <a:pt x="501" y="589"/>
                      <a:pt x="501" y="589"/>
                    </a:cubicBezTo>
                    <a:cubicBezTo>
                      <a:pt x="501" y="593"/>
                      <a:pt x="498" y="597"/>
                      <a:pt x="494" y="597"/>
                    </a:cubicBezTo>
                    <a:cubicBezTo>
                      <a:pt x="344" y="597"/>
                      <a:pt x="344" y="597"/>
                      <a:pt x="344" y="597"/>
                    </a:cubicBezTo>
                    <a:moveTo>
                      <a:pt x="691" y="76"/>
                    </a:moveTo>
                    <a:cubicBezTo>
                      <a:pt x="649" y="116"/>
                      <a:pt x="543" y="145"/>
                      <a:pt x="419" y="145"/>
                    </a:cubicBezTo>
                    <a:cubicBezTo>
                      <a:pt x="294" y="145"/>
                      <a:pt x="188" y="116"/>
                      <a:pt x="147" y="76"/>
                    </a:cubicBezTo>
                    <a:cubicBezTo>
                      <a:pt x="147" y="76"/>
                      <a:pt x="147" y="76"/>
                      <a:pt x="147" y="76"/>
                    </a:cubicBezTo>
                    <a:cubicBezTo>
                      <a:pt x="109" y="100"/>
                      <a:pt x="76" y="129"/>
                      <a:pt x="50" y="161"/>
                    </a:cubicBezTo>
                    <a:cubicBezTo>
                      <a:pt x="97" y="181"/>
                      <a:pt x="132" y="239"/>
                      <a:pt x="132" y="309"/>
                    </a:cubicBezTo>
                    <a:cubicBezTo>
                      <a:pt x="132" y="394"/>
                      <a:pt x="143" y="463"/>
                      <a:pt x="78" y="463"/>
                    </a:cubicBezTo>
                    <a:cubicBezTo>
                      <a:pt x="56" y="463"/>
                      <a:pt x="27" y="455"/>
                      <a:pt x="0" y="440"/>
                    </a:cubicBezTo>
                    <a:cubicBezTo>
                      <a:pt x="52" y="584"/>
                      <a:pt x="220" y="689"/>
                      <a:pt x="419" y="689"/>
                    </a:cubicBezTo>
                    <a:cubicBezTo>
                      <a:pt x="618" y="689"/>
                      <a:pt x="786" y="584"/>
                      <a:pt x="838" y="440"/>
                    </a:cubicBezTo>
                    <a:cubicBezTo>
                      <a:pt x="810" y="455"/>
                      <a:pt x="782" y="463"/>
                      <a:pt x="760" y="463"/>
                    </a:cubicBezTo>
                    <a:cubicBezTo>
                      <a:pt x="695" y="463"/>
                      <a:pt x="705" y="394"/>
                      <a:pt x="705" y="309"/>
                    </a:cubicBezTo>
                    <a:cubicBezTo>
                      <a:pt x="705" y="239"/>
                      <a:pt x="740" y="181"/>
                      <a:pt x="788" y="161"/>
                    </a:cubicBezTo>
                    <a:cubicBezTo>
                      <a:pt x="762" y="129"/>
                      <a:pt x="729" y="100"/>
                      <a:pt x="691" y="76"/>
                    </a:cubicBezTo>
                    <a:cubicBezTo>
                      <a:pt x="691" y="76"/>
                      <a:pt x="691" y="76"/>
                      <a:pt x="691" y="76"/>
                    </a:cubicBezTo>
                    <a:moveTo>
                      <a:pt x="419" y="0"/>
                    </a:moveTo>
                    <a:cubicBezTo>
                      <a:pt x="324" y="0"/>
                      <a:pt x="237" y="24"/>
                      <a:pt x="166" y="64"/>
                    </a:cubicBezTo>
                    <a:cubicBezTo>
                      <a:pt x="201" y="94"/>
                      <a:pt x="291" y="124"/>
                      <a:pt x="419" y="124"/>
                    </a:cubicBezTo>
                    <a:cubicBezTo>
                      <a:pt x="547" y="124"/>
                      <a:pt x="637" y="94"/>
                      <a:pt x="672" y="64"/>
                    </a:cubicBezTo>
                    <a:cubicBezTo>
                      <a:pt x="601" y="24"/>
                      <a:pt x="513" y="0"/>
                      <a:pt x="41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5"/>
              <p:cNvSpPr/>
              <p:nvPr/>
            </p:nvSpPr>
            <p:spPr>
              <a:xfrm>
                <a:off x="3288050" y="1383075"/>
                <a:ext cx="2159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302" extrusionOk="0">
                    <a:moveTo>
                      <a:pt x="67" y="0"/>
                    </a:moveTo>
                    <a:cubicBezTo>
                      <a:pt x="24" y="53"/>
                      <a:pt x="0" y="116"/>
                      <a:pt x="0" y="184"/>
                    </a:cubicBezTo>
                    <a:cubicBezTo>
                      <a:pt x="0" y="217"/>
                      <a:pt x="6" y="249"/>
                      <a:pt x="17" y="279"/>
                    </a:cubicBezTo>
                    <a:cubicBezTo>
                      <a:pt x="44" y="294"/>
                      <a:pt x="73" y="302"/>
                      <a:pt x="95" y="302"/>
                    </a:cubicBezTo>
                    <a:cubicBezTo>
                      <a:pt x="160" y="302"/>
                      <a:pt x="149" y="233"/>
                      <a:pt x="149" y="148"/>
                    </a:cubicBezTo>
                    <a:cubicBezTo>
                      <a:pt x="149" y="78"/>
                      <a:pt x="114" y="20"/>
                      <a:pt x="67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15"/>
              <p:cNvSpPr/>
              <p:nvPr/>
            </p:nvSpPr>
            <p:spPr>
              <a:xfrm>
                <a:off x="4245313" y="1383075"/>
                <a:ext cx="2159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302" extrusionOk="0">
                    <a:moveTo>
                      <a:pt x="93" y="0"/>
                    </a:moveTo>
                    <a:cubicBezTo>
                      <a:pt x="45" y="20"/>
                      <a:pt x="10" y="78"/>
                      <a:pt x="10" y="148"/>
                    </a:cubicBezTo>
                    <a:cubicBezTo>
                      <a:pt x="10" y="233"/>
                      <a:pt x="0" y="302"/>
                      <a:pt x="65" y="302"/>
                    </a:cubicBezTo>
                    <a:cubicBezTo>
                      <a:pt x="87" y="302"/>
                      <a:pt x="115" y="294"/>
                      <a:pt x="143" y="279"/>
                    </a:cubicBezTo>
                    <a:cubicBezTo>
                      <a:pt x="154" y="249"/>
                      <a:pt x="160" y="217"/>
                      <a:pt x="160" y="184"/>
                    </a:cubicBezTo>
                    <a:cubicBezTo>
                      <a:pt x="160" y="116"/>
                      <a:pt x="135" y="53"/>
                      <a:pt x="93" y="0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15"/>
              <p:cNvSpPr/>
              <p:nvPr/>
            </p:nvSpPr>
            <p:spPr>
              <a:xfrm>
                <a:off x="3394413" y="1435463"/>
                <a:ext cx="960300" cy="3747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15"/>
              <p:cNvSpPr/>
              <p:nvPr/>
            </p:nvSpPr>
            <p:spPr>
              <a:xfrm>
                <a:off x="3584913" y="1533888"/>
                <a:ext cx="1110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15"/>
              <p:cNvSpPr/>
              <p:nvPr/>
            </p:nvSpPr>
            <p:spPr>
              <a:xfrm>
                <a:off x="4051638" y="1533888"/>
                <a:ext cx="1128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15"/>
              <p:cNvSpPr/>
              <p:nvPr/>
            </p:nvSpPr>
            <p:spPr>
              <a:xfrm>
                <a:off x="3508713" y="1251314"/>
                <a:ext cx="731838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544" h="81" extrusionOk="0">
                    <a:moveTo>
                      <a:pt x="525" y="0"/>
                    </a:moveTo>
                    <a:cubicBezTo>
                      <a:pt x="490" y="30"/>
                      <a:pt x="400" y="60"/>
                      <a:pt x="272" y="60"/>
                    </a:cubicBezTo>
                    <a:cubicBezTo>
                      <a:pt x="144" y="60"/>
                      <a:pt x="54" y="3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2" y="4"/>
                      <a:pt x="6" y="8"/>
                      <a:pt x="0" y="12"/>
                    </a:cubicBezTo>
                    <a:cubicBezTo>
                      <a:pt x="41" y="52"/>
                      <a:pt x="147" y="81"/>
                      <a:pt x="272" y="81"/>
                    </a:cubicBezTo>
                    <a:cubicBezTo>
                      <a:pt x="396" y="81"/>
                      <a:pt x="502" y="52"/>
                      <a:pt x="544" y="12"/>
                    </a:cubicBezTo>
                    <a:cubicBezTo>
                      <a:pt x="538" y="8"/>
                      <a:pt x="531" y="4"/>
                      <a:pt x="525" y="0"/>
                    </a:cubicBezTo>
                    <a:cubicBezTo>
                      <a:pt x="525" y="0"/>
                      <a:pt x="525" y="0"/>
                      <a:pt x="52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15"/>
              <p:cNvSpPr/>
              <p:nvPr/>
            </p:nvSpPr>
            <p:spPr>
              <a:xfrm>
                <a:off x="3762713" y="1921239"/>
                <a:ext cx="222250" cy="476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6" extrusionOk="0">
                    <a:moveTo>
                      <a:pt x="15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4" y="36"/>
                      <a:pt x="8" y="36"/>
                    </a:cubicBezTo>
                    <a:cubicBezTo>
                      <a:pt x="158" y="36"/>
                      <a:pt x="158" y="36"/>
                      <a:pt x="158" y="36"/>
                    </a:cubicBezTo>
                    <a:cubicBezTo>
                      <a:pt x="162" y="36"/>
                      <a:pt x="165" y="32"/>
                      <a:pt x="165" y="28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5" y="3"/>
                      <a:pt x="162" y="0"/>
                      <a:pt x="15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7" name="Google Shape;487;p15"/>
              <p:cNvGrpSpPr/>
              <p:nvPr/>
            </p:nvGrpSpPr>
            <p:grpSpPr>
              <a:xfrm>
                <a:off x="2898962" y="3006449"/>
                <a:ext cx="1858505" cy="1602130"/>
                <a:chOff x="5746112" y="3052999"/>
                <a:chExt cx="1858505" cy="1602130"/>
              </a:xfrm>
            </p:grpSpPr>
            <p:sp>
              <p:nvSpPr>
                <p:cNvPr id="488" name="Google Shape;488;p15"/>
                <p:cNvSpPr/>
                <p:nvPr/>
              </p:nvSpPr>
              <p:spPr>
                <a:xfrm>
                  <a:off x="6165409" y="3373142"/>
                  <a:ext cx="296058" cy="7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504" extrusionOk="0">
                      <a:moveTo>
                        <a:pt x="128" y="504"/>
                      </a:moveTo>
                      <a:lnTo>
                        <a:pt x="0" y="482"/>
                      </a:lnTo>
                      <a:lnTo>
                        <a:pt x="80" y="0"/>
                      </a:lnTo>
                      <a:lnTo>
                        <a:pt x="209" y="22"/>
                      </a:lnTo>
                      <a:lnTo>
                        <a:pt x="128" y="50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15"/>
                <p:cNvSpPr/>
                <p:nvPr/>
              </p:nvSpPr>
              <p:spPr>
                <a:xfrm>
                  <a:off x="5746112" y="4421396"/>
                  <a:ext cx="658693" cy="233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07" extrusionOk="0">
                      <a:moveTo>
                        <a:pt x="300" y="76"/>
                      </a:move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24" y="28"/>
                        <a:pt x="0" y="107"/>
                        <a:pt x="0" y="107"/>
                      </a:cubicBezTo>
                      <a:cubicBezTo>
                        <a:pt x="300" y="107"/>
                        <a:pt x="300" y="107"/>
                        <a:pt x="300" y="107"/>
                      </a:cubicBezTo>
                      <a:lnTo>
                        <a:pt x="300" y="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15"/>
                <p:cNvSpPr/>
                <p:nvPr/>
              </p:nvSpPr>
              <p:spPr>
                <a:xfrm>
                  <a:off x="5933095" y="3723031"/>
                  <a:ext cx="471709" cy="86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610" extrusionOk="0">
                      <a:moveTo>
                        <a:pt x="0" y="493"/>
                      </a:moveTo>
                      <a:lnTo>
                        <a:pt x="164" y="0"/>
                      </a:lnTo>
                      <a:lnTo>
                        <a:pt x="254" y="122"/>
                      </a:lnTo>
                      <a:lnTo>
                        <a:pt x="333" y="175"/>
                      </a:lnTo>
                      <a:lnTo>
                        <a:pt x="333" y="610"/>
                      </a:lnTo>
                      <a:lnTo>
                        <a:pt x="0" y="49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15"/>
                <p:cNvSpPr/>
                <p:nvPr/>
              </p:nvSpPr>
              <p:spPr>
                <a:xfrm>
                  <a:off x="5933095" y="4401564"/>
                  <a:ext cx="471709" cy="18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" h="131" extrusionOk="0">
                      <a:moveTo>
                        <a:pt x="0" y="14"/>
                      </a:moveTo>
                      <a:lnTo>
                        <a:pt x="333" y="131"/>
                      </a:lnTo>
                      <a:lnTo>
                        <a:pt x="333" y="114"/>
                      </a:lnTo>
                      <a:lnTo>
                        <a:pt x="6" y="0"/>
                      </a:lnTo>
                      <a:lnTo>
                        <a:pt x="0" y="1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15"/>
                <p:cNvSpPr/>
                <p:nvPr/>
              </p:nvSpPr>
              <p:spPr>
                <a:xfrm>
                  <a:off x="5978425" y="3723031"/>
                  <a:ext cx="267727" cy="56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58" extrusionOk="0">
                      <a:moveTo>
                        <a:pt x="111" y="75"/>
                      </a:moveTo>
                      <a:cubicBezTo>
                        <a:pt x="85" y="0"/>
                        <a:pt x="85" y="0"/>
                        <a:pt x="85" y="0"/>
                      </a:cubicBezTo>
                      <a:cubicBezTo>
                        <a:pt x="0" y="258"/>
                        <a:pt x="0" y="258"/>
                        <a:pt x="0" y="258"/>
                      </a:cubicBezTo>
                      <a:cubicBezTo>
                        <a:pt x="61" y="248"/>
                        <a:pt x="122" y="133"/>
                        <a:pt x="111" y="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15"/>
                <p:cNvSpPr/>
                <p:nvPr/>
              </p:nvSpPr>
              <p:spPr>
                <a:xfrm>
                  <a:off x="6246152" y="3895852"/>
                  <a:ext cx="158653" cy="69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8" extrusionOk="0">
                      <a:moveTo>
                        <a:pt x="112" y="488"/>
                      </a:moveTo>
                      <a:lnTo>
                        <a:pt x="112" y="53"/>
                      </a:lnTo>
                      <a:lnTo>
                        <a:pt x="33" y="0"/>
                      </a:lnTo>
                      <a:lnTo>
                        <a:pt x="0" y="450"/>
                      </a:lnTo>
                      <a:lnTo>
                        <a:pt x="112" y="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15"/>
                <p:cNvSpPr/>
                <p:nvPr/>
              </p:nvSpPr>
              <p:spPr>
                <a:xfrm>
                  <a:off x="6889263" y="3373142"/>
                  <a:ext cx="296058" cy="713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" h="504" extrusionOk="0">
                      <a:moveTo>
                        <a:pt x="82" y="504"/>
                      </a:moveTo>
                      <a:lnTo>
                        <a:pt x="209" y="482"/>
                      </a:lnTo>
                      <a:lnTo>
                        <a:pt x="129" y="0"/>
                      </a:lnTo>
                      <a:lnTo>
                        <a:pt x="0" y="22"/>
                      </a:lnTo>
                      <a:lnTo>
                        <a:pt x="82" y="50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15"/>
                <p:cNvSpPr/>
                <p:nvPr/>
              </p:nvSpPr>
              <p:spPr>
                <a:xfrm>
                  <a:off x="6945924" y="4421396"/>
                  <a:ext cx="658693" cy="233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" h="107" extrusionOk="0">
                      <a:moveTo>
                        <a:pt x="0" y="76"/>
                      </a:moveTo>
                      <a:cubicBezTo>
                        <a:pt x="215" y="0"/>
                        <a:pt x="215" y="0"/>
                        <a:pt x="215" y="0"/>
                      </a:cubicBezTo>
                      <a:cubicBezTo>
                        <a:pt x="276" y="28"/>
                        <a:pt x="300" y="107"/>
                        <a:pt x="300" y="107"/>
                      </a:cubicBezTo>
                      <a:cubicBezTo>
                        <a:pt x="0" y="107"/>
                        <a:pt x="0" y="107"/>
                        <a:pt x="0" y="107"/>
                      </a:cubicBezTo>
                      <a:lnTo>
                        <a:pt x="0" y="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15"/>
                <p:cNvSpPr/>
                <p:nvPr/>
              </p:nvSpPr>
              <p:spPr>
                <a:xfrm>
                  <a:off x="6945924" y="3723031"/>
                  <a:ext cx="473126" cy="864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610" extrusionOk="0">
                      <a:moveTo>
                        <a:pt x="334" y="493"/>
                      </a:moveTo>
                      <a:lnTo>
                        <a:pt x="169" y="0"/>
                      </a:lnTo>
                      <a:lnTo>
                        <a:pt x="80" y="122"/>
                      </a:lnTo>
                      <a:lnTo>
                        <a:pt x="0" y="175"/>
                      </a:lnTo>
                      <a:lnTo>
                        <a:pt x="0" y="610"/>
                      </a:lnTo>
                      <a:lnTo>
                        <a:pt x="334" y="49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15"/>
                <p:cNvSpPr/>
                <p:nvPr/>
              </p:nvSpPr>
              <p:spPr>
                <a:xfrm>
                  <a:off x="6945924" y="4401564"/>
                  <a:ext cx="473126" cy="185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131" extrusionOk="0">
                      <a:moveTo>
                        <a:pt x="334" y="14"/>
                      </a:moveTo>
                      <a:lnTo>
                        <a:pt x="0" y="131"/>
                      </a:lnTo>
                      <a:lnTo>
                        <a:pt x="0" y="114"/>
                      </a:lnTo>
                      <a:lnTo>
                        <a:pt x="327" y="0"/>
                      </a:lnTo>
                      <a:lnTo>
                        <a:pt x="334" y="1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15"/>
                <p:cNvSpPr/>
                <p:nvPr/>
              </p:nvSpPr>
              <p:spPr>
                <a:xfrm>
                  <a:off x="7104577" y="3723031"/>
                  <a:ext cx="267727" cy="566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" h="258" extrusionOk="0">
                      <a:moveTo>
                        <a:pt x="11" y="75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22" y="258"/>
                        <a:pt x="122" y="258"/>
                        <a:pt x="122" y="258"/>
                      </a:cubicBezTo>
                      <a:cubicBezTo>
                        <a:pt x="62" y="248"/>
                        <a:pt x="0" y="133"/>
                        <a:pt x="11" y="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15"/>
                <p:cNvSpPr/>
                <p:nvPr/>
              </p:nvSpPr>
              <p:spPr>
                <a:xfrm>
                  <a:off x="6945924" y="3895852"/>
                  <a:ext cx="158653" cy="6912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8" extrusionOk="0">
                      <a:moveTo>
                        <a:pt x="0" y="488"/>
                      </a:moveTo>
                      <a:lnTo>
                        <a:pt x="0" y="53"/>
                      </a:lnTo>
                      <a:lnTo>
                        <a:pt x="80" y="0"/>
                      </a:lnTo>
                      <a:lnTo>
                        <a:pt x="112" y="450"/>
                      </a:lnTo>
                      <a:lnTo>
                        <a:pt x="0" y="48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15"/>
                <p:cNvSpPr/>
                <p:nvPr/>
              </p:nvSpPr>
              <p:spPr>
                <a:xfrm>
                  <a:off x="6118663" y="3052999"/>
                  <a:ext cx="1086490" cy="526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240" extrusionOk="0">
                      <a:moveTo>
                        <a:pt x="495" y="51"/>
                      </a:moveTo>
                      <a:cubicBezTo>
                        <a:pt x="495" y="72"/>
                        <a:pt x="495" y="72"/>
                        <a:pt x="495" y="72"/>
                      </a:cubicBezTo>
                      <a:cubicBezTo>
                        <a:pt x="495" y="87"/>
                        <a:pt x="489" y="100"/>
                        <a:pt x="478" y="110"/>
                      </a:cubicBezTo>
                      <a:cubicBezTo>
                        <a:pt x="367" y="212"/>
                        <a:pt x="367" y="212"/>
                        <a:pt x="367" y="212"/>
                      </a:cubicBezTo>
                      <a:cubicBezTo>
                        <a:pt x="359" y="220"/>
                        <a:pt x="349" y="226"/>
                        <a:pt x="339" y="231"/>
                      </a:cubicBezTo>
                      <a:cubicBezTo>
                        <a:pt x="325" y="237"/>
                        <a:pt x="311" y="240"/>
                        <a:pt x="296" y="240"/>
                      </a:cubicBezTo>
                      <a:cubicBezTo>
                        <a:pt x="199" y="240"/>
                        <a:pt x="199" y="240"/>
                        <a:pt x="199" y="240"/>
                      </a:cubicBezTo>
                      <a:cubicBezTo>
                        <a:pt x="184" y="240"/>
                        <a:pt x="169" y="237"/>
                        <a:pt x="156" y="231"/>
                      </a:cubicBezTo>
                      <a:cubicBezTo>
                        <a:pt x="146" y="226"/>
                        <a:pt x="136" y="220"/>
                        <a:pt x="128" y="212"/>
                      </a:cubicBezTo>
                      <a:cubicBezTo>
                        <a:pt x="17" y="110"/>
                        <a:pt x="17" y="110"/>
                        <a:pt x="17" y="110"/>
                      </a:cubicBezTo>
                      <a:cubicBezTo>
                        <a:pt x="6" y="100"/>
                        <a:pt x="0" y="87"/>
                        <a:pt x="0" y="72"/>
                      </a:cubicBezTo>
                      <a:cubicBezTo>
                        <a:pt x="0" y="51"/>
                        <a:pt x="0" y="51"/>
                        <a:pt x="0" y="51"/>
                      </a:cubicBezTo>
                      <a:cubicBezTo>
                        <a:pt x="0" y="23"/>
                        <a:pt x="23" y="0"/>
                        <a:pt x="51" y="0"/>
                      </a:cubicBezTo>
                      <a:cubicBezTo>
                        <a:pt x="444" y="0"/>
                        <a:pt x="444" y="0"/>
                        <a:pt x="444" y="0"/>
                      </a:cubicBezTo>
                      <a:cubicBezTo>
                        <a:pt x="472" y="0"/>
                        <a:pt x="495" y="23"/>
                        <a:pt x="495" y="5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15"/>
                <p:cNvSpPr/>
                <p:nvPr/>
              </p:nvSpPr>
              <p:spPr>
                <a:xfrm>
                  <a:off x="6118663" y="3052999"/>
                  <a:ext cx="1086490" cy="114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" h="52" extrusionOk="0">
                      <a:moveTo>
                        <a:pt x="495" y="52"/>
                      </a:moveTo>
                      <a:cubicBezTo>
                        <a:pt x="495" y="51"/>
                        <a:pt x="495" y="51"/>
                        <a:pt x="495" y="51"/>
                      </a:cubicBezTo>
                      <a:cubicBezTo>
                        <a:pt x="495" y="23"/>
                        <a:pt x="472" y="0"/>
                        <a:pt x="444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3"/>
                        <a:pt x="0" y="51"/>
                      </a:cubicBezTo>
                      <a:cubicBezTo>
                        <a:pt x="0" y="52"/>
                        <a:pt x="0" y="52"/>
                        <a:pt x="0" y="52"/>
                      </a:cubicBezTo>
                      <a:lnTo>
                        <a:pt x="495" y="5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15"/>
                <p:cNvSpPr/>
                <p:nvPr/>
              </p:nvSpPr>
              <p:spPr>
                <a:xfrm>
                  <a:off x="6461467" y="3299480"/>
                  <a:ext cx="402298" cy="280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28" extrusionOk="0">
                      <a:moveTo>
                        <a:pt x="183" y="119"/>
                      </a:moveTo>
                      <a:cubicBezTo>
                        <a:pt x="169" y="125"/>
                        <a:pt x="155" y="128"/>
                        <a:pt x="140" y="128"/>
                      </a:cubicBezTo>
                      <a:cubicBezTo>
                        <a:pt x="43" y="128"/>
                        <a:pt x="43" y="128"/>
                        <a:pt x="43" y="128"/>
                      </a:cubicBezTo>
                      <a:cubicBezTo>
                        <a:pt x="28" y="128"/>
                        <a:pt x="13" y="125"/>
                        <a:pt x="0" y="119"/>
                      </a:cubicBezTo>
                      <a:cubicBezTo>
                        <a:pt x="24" y="25"/>
                        <a:pt x="24" y="25"/>
                        <a:pt x="24" y="25"/>
                      </a:cubicBezTo>
                      <a:cubicBezTo>
                        <a:pt x="28" y="11"/>
                        <a:pt x="41" y="0"/>
                        <a:pt x="56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42" y="0"/>
                        <a:pt x="155" y="11"/>
                        <a:pt x="159" y="25"/>
                      </a:cubicBezTo>
                      <a:lnTo>
                        <a:pt x="183" y="11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03" name="Google Shape;503;p15"/>
              <p:cNvGrpSpPr/>
              <p:nvPr/>
            </p:nvGrpSpPr>
            <p:grpSpPr>
              <a:xfrm>
                <a:off x="3176275" y="2079946"/>
                <a:ext cx="1303874" cy="927100"/>
                <a:chOff x="3157350" y="2079946"/>
                <a:chExt cx="1303874" cy="927100"/>
              </a:xfrm>
            </p:grpSpPr>
            <p:sp>
              <p:nvSpPr>
                <p:cNvPr id="504" name="Google Shape;504;p15"/>
                <p:cNvSpPr/>
                <p:nvPr/>
              </p:nvSpPr>
              <p:spPr>
                <a:xfrm>
                  <a:off x="3447845" y="2785577"/>
                  <a:ext cx="721924" cy="22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231" extrusionOk="0">
                      <a:moveTo>
                        <a:pt x="753" y="0"/>
                      </a:moveTo>
                      <a:lnTo>
                        <a:pt x="0" y="0"/>
                      </a:lnTo>
                      <a:lnTo>
                        <a:pt x="62" y="231"/>
                      </a:lnTo>
                      <a:lnTo>
                        <a:pt x="691" y="231"/>
                      </a:lnTo>
                      <a:lnTo>
                        <a:pt x="7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15"/>
                <p:cNvSpPr/>
                <p:nvPr/>
              </p:nvSpPr>
              <p:spPr>
                <a:xfrm>
                  <a:off x="3157350" y="2079946"/>
                  <a:ext cx="415131" cy="347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34" extrusionOk="0">
                      <a:moveTo>
                        <a:pt x="280" y="0"/>
                      </a:moveTo>
                      <a:cubicBezTo>
                        <a:pt x="69" y="0"/>
                        <a:pt x="69" y="0"/>
                        <a:pt x="69" y="0"/>
                      </a:cubicBezTo>
                      <a:cubicBezTo>
                        <a:pt x="28" y="0"/>
                        <a:pt x="0" y="42"/>
                        <a:pt x="16" y="80"/>
                      </a:cubicBezTo>
                      <a:cubicBezTo>
                        <a:pt x="44" y="145"/>
                        <a:pt x="93" y="226"/>
                        <a:pt x="169" y="234"/>
                      </a:cubicBezTo>
                      <a:lnTo>
                        <a:pt x="2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15"/>
                <p:cNvSpPr/>
                <p:nvPr/>
              </p:nvSpPr>
              <p:spPr>
                <a:xfrm>
                  <a:off x="4045135" y="2079946"/>
                  <a:ext cx="416089" cy="347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34" extrusionOk="0">
                      <a:moveTo>
                        <a:pt x="0" y="0"/>
                      </a:moveTo>
                      <a:cubicBezTo>
                        <a:pt x="210" y="0"/>
                        <a:pt x="210" y="0"/>
                        <a:pt x="210" y="0"/>
                      </a:cubicBezTo>
                      <a:cubicBezTo>
                        <a:pt x="252" y="0"/>
                        <a:pt x="280" y="42"/>
                        <a:pt x="263" y="80"/>
                      </a:cubicBezTo>
                      <a:cubicBezTo>
                        <a:pt x="236" y="145"/>
                        <a:pt x="187" y="226"/>
                        <a:pt x="111" y="23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5"/>
                <p:cNvSpPr/>
                <p:nvPr/>
              </p:nvSpPr>
              <p:spPr>
                <a:xfrm>
                  <a:off x="3338550" y="2079946"/>
                  <a:ext cx="941474" cy="80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544" extrusionOk="0">
                      <a:moveTo>
                        <a:pt x="634" y="125"/>
                      </a:moveTo>
                      <a:cubicBezTo>
                        <a:pt x="634" y="375"/>
                        <a:pt x="634" y="375"/>
                        <a:pt x="634" y="375"/>
                      </a:cubicBezTo>
                      <a:cubicBezTo>
                        <a:pt x="634" y="411"/>
                        <a:pt x="620" y="474"/>
                        <a:pt x="598" y="526"/>
                      </a:cubicBezTo>
                      <a:cubicBezTo>
                        <a:pt x="593" y="537"/>
                        <a:pt x="583" y="544"/>
                        <a:pt x="571" y="544"/>
                      </a:cubicBezTo>
                      <a:cubicBezTo>
                        <a:pt x="500" y="544"/>
                        <a:pt x="500" y="544"/>
                        <a:pt x="500" y="544"/>
                      </a:cubicBezTo>
                      <a:cubicBezTo>
                        <a:pt x="481" y="544"/>
                        <a:pt x="463" y="536"/>
                        <a:pt x="450" y="523"/>
                      </a:cubicBezTo>
                      <a:cubicBezTo>
                        <a:pt x="448" y="521"/>
                        <a:pt x="448" y="521"/>
                        <a:pt x="448" y="521"/>
                      </a:cubicBezTo>
                      <a:cubicBezTo>
                        <a:pt x="435" y="508"/>
                        <a:pt x="417" y="500"/>
                        <a:pt x="398" y="500"/>
                      </a:cubicBezTo>
                      <a:cubicBezTo>
                        <a:pt x="236" y="500"/>
                        <a:pt x="236" y="500"/>
                        <a:pt x="236" y="500"/>
                      </a:cubicBezTo>
                      <a:cubicBezTo>
                        <a:pt x="217" y="500"/>
                        <a:pt x="199" y="508"/>
                        <a:pt x="186" y="521"/>
                      </a:cubicBezTo>
                      <a:cubicBezTo>
                        <a:pt x="184" y="523"/>
                        <a:pt x="184" y="523"/>
                        <a:pt x="184" y="523"/>
                      </a:cubicBezTo>
                      <a:cubicBezTo>
                        <a:pt x="171" y="536"/>
                        <a:pt x="152" y="544"/>
                        <a:pt x="134" y="544"/>
                      </a:cubicBezTo>
                      <a:cubicBezTo>
                        <a:pt x="62" y="544"/>
                        <a:pt x="62" y="544"/>
                        <a:pt x="62" y="544"/>
                      </a:cubicBezTo>
                      <a:cubicBezTo>
                        <a:pt x="51" y="544"/>
                        <a:pt x="41" y="537"/>
                        <a:pt x="36" y="526"/>
                      </a:cubicBezTo>
                      <a:cubicBezTo>
                        <a:pt x="14" y="474"/>
                        <a:pt x="0" y="411"/>
                        <a:pt x="0" y="375"/>
                      </a:cubicBezTo>
                      <a:cubicBezTo>
                        <a:pt x="0" y="125"/>
                        <a:pt x="0" y="125"/>
                        <a:pt x="0" y="125"/>
                      </a:cubicBezTo>
                      <a:cubicBezTo>
                        <a:pt x="0" y="56"/>
                        <a:pt x="50" y="0"/>
                        <a:pt x="113" y="0"/>
                      </a:cubicBezTo>
                      <a:cubicBezTo>
                        <a:pt x="521" y="0"/>
                        <a:pt x="521" y="0"/>
                        <a:pt x="521" y="0"/>
                      </a:cubicBezTo>
                      <a:cubicBezTo>
                        <a:pt x="583" y="0"/>
                        <a:pt x="634" y="56"/>
                        <a:pt x="634" y="125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5"/>
                <p:cNvSpPr/>
                <p:nvPr/>
              </p:nvSpPr>
              <p:spPr>
                <a:xfrm>
                  <a:off x="3338550" y="2579448"/>
                  <a:ext cx="941474" cy="148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100" extrusionOk="0">
                      <a:moveTo>
                        <a:pt x="626" y="100"/>
                      </a:moveTo>
                      <a:cubicBezTo>
                        <a:pt x="631" y="77"/>
                        <a:pt x="634" y="55"/>
                        <a:pt x="634" y="39"/>
                      </a:cubicBezTo>
                      <a:cubicBezTo>
                        <a:pt x="634" y="0"/>
                        <a:pt x="634" y="0"/>
                        <a:pt x="63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55"/>
                        <a:pt x="2" y="77"/>
                        <a:pt x="8" y="100"/>
                      </a:cubicBezTo>
                      <a:cubicBezTo>
                        <a:pt x="626" y="100"/>
                        <a:pt x="626" y="100"/>
                        <a:pt x="626" y="100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5"/>
                <p:cNvSpPr/>
                <p:nvPr/>
              </p:nvSpPr>
              <p:spPr>
                <a:xfrm>
                  <a:off x="3436341" y="2341681"/>
                  <a:ext cx="745893" cy="344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232" extrusionOk="0">
                      <a:moveTo>
                        <a:pt x="30" y="205"/>
                      </a:moveTo>
                      <a:cubicBezTo>
                        <a:pt x="3" y="38"/>
                        <a:pt x="3" y="38"/>
                        <a:pt x="3" y="38"/>
                      </a:cubicBezTo>
                      <a:cubicBezTo>
                        <a:pt x="0" y="18"/>
                        <a:pt x="15" y="0"/>
                        <a:pt x="35" y="0"/>
                      </a:cubicBezTo>
                      <a:cubicBezTo>
                        <a:pt x="467" y="0"/>
                        <a:pt x="467" y="0"/>
                        <a:pt x="467" y="0"/>
                      </a:cubicBezTo>
                      <a:cubicBezTo>
                        <a:pt x="487" y="0"/>
                        <a:pt x="502" y="18"/>
                        <a:pt x="499" y="38"/>
                      </a:cubicBezTo>
                      <a:cubicBezTo>
                        <a:pt x="471" y="205"/>
                        <a:pt x="471" y="205"/>
                        <a:pt x="471" y="205"/>
                      </a:cubicBezTo>
                      <a:cubicBezTo>
                        <a:pt x="469" y="220"/>
                        <a:pt x="455" y="232"/>
                        <a:pt x="440" y="232"/>
                      </a:cubicBezTo>
                      <a:cubicBezTo>
                        <a:pt x="62" y="232"/>
                        <a:pt x="62" y="232"/>
                        <a:pt x="62" y="232"/>
                      </a:cubicBezTo>
                      <a:cubicBezTo>
                        <a:pt x="46" y="232"/>
                        <a:pt x="33" y="220"/>
                        <a:pt x="30" y="205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15"/>
                <p:cNvSpPr/>
                <p:nvPr/>
              </p:nvSpPr>
              <p:spPr>
                <a:xfrm>
                  <a:off x="3471814" y="2374278"/>
                  <a:ext cx="674947" cy="278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4" h="188" extrusionOk="0">
                      <a:moveTo>
                        <a:pt x="38" y="188"/>
                      </a:moveTo>
                      <a:cubicBezTo>
                        <a:pt x="33" y="188"/>
                        <a:pt x="29" y="184"/>
                        <a:pt x="28" y="179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0" y="8"/>
                        <a:pt x="2" y="5"/>
                        <a:pt x="3" y="4"/>
                      </a:cubicBezTo>
                      <a:cubicBezTo>
                        <a:pt x="4" y="3"/>
                        <a:pt x="7" y="0"/>
                        <a:pt x="11" y="0"/>
                      </a:cubicBezTo>
                      <a:cubicBezTo>
                        <a:pt x="443" y="0"/>
                        <a:pt x="443" y="0"/>
                        <a:pt x="443" y="0"/>
                      </a:cubicBezTo>
                      <a:cubicBezTo>
                        <a:pt x="447" y="0"/>
                        <a:pt x="450" y="3"/>
                        <a:pt x="451" y="4"/>
                      </a:cubicBezTo>
                      <a:cubicBezTo>
                        <a:pt x="452" y="5"/>
                        <a:pt x="454" y="8"/>
                        <a:pt x="453" y="12"/>
                      </a:cubicBezTo>
                      <a:cubicBezTo>
                        <a:pt x="426" y="179"/>
                        <a:pt x="426" y="179"/>
                        <a:pt x="426" y="179"/>
                      </a:cubicBezTo>
                      <a:cubicBezTo>
                        <a:pt x="425" y="184"/>
                        <a:pt x="421" y="188"/>
                        <a:pt x="416" y="188"/>
                      </a:cubicBezTo>
                      <a:cubicBezTo>
                        <a:pt x="38" y="188"/>
                        <a:pt x="38" y="188"/>
                        <a:pt x="38" y="188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15"/>
                <p:cNvSpPr/>
                <p:nvPr/>
              </p:nvSpPr>
              <p:spPr>
                <a:xfrm>
                  <a:off x="3507287" y="2406876"/>
                  <a:ext cx="602082" cy="2137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" h="223" extrusionOk="0">
                      <a:moveTo>
                        <a:pt x="628" y="0"/>
                      </a:moveTo>
                      <a:lnTo>
                        <a:pt x="0" y="0"/>
                      </a:lnTo>
                      <a:lnTo>
                        <a:pt x="37" y="223"/>
                      </a:lnTo>
                      <a:lnTo>
                        <a:pt x="592" y="223"/>
                      </a:lnTo>
                      <a:lnTo>
                        <a:pt x="628" y="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15"/>
                <p:cNvSpPr/>
                <p:nvPr/>
              </p:nvSpPr>
              <p:spPr>
                <a:xfrm>
                  <a:off x="3542760" y="2079946"/>
                  <a:ext cx="531137" cy="78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53" extrusionOk="0">
                      <a:moveTo>
                        <a:pt x="357" y="0"/>
                      </a:moveTo>
                      <a:cubicBezTo>
                        <a:pt x="357" y="0"/>
                        <a:pt x="357" y="0"/>
                        <a:pt x="357" y="0"/>
                      </a:cubicBezTo>
                      <a:cubicBezTo>
                        <a:pt x="348" y="32"/>
                        <a:pt x="319" y="53"/>
                        <a:pt x="285" y="53"/>
                      </a:cubicBezTo>
                      <a:cubicBezTo>
                        <a:pt x="72" y="53"/>
                        <a:pt x="72" y="53"/>
                        <a:pt x="72" y="53"/>
                      </a:cubicBezTo>
                      <a:cubicBezTo>
                        <a:pt x="39" y="53"/>
                        <a:pt x="10" y="32"/>
                        <a:pt x="0" y="0"/>
                      </a:cubicBezTo>
                      <a:lnTo>
                        <a:pt x="3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3" name="Google Shape;513;p15"/>
            <p:cNvGrpSpPr/>
            <p:nvPr/>
          </p:nvGrpSpPr>
          <p:grpSpPr>
            <a:xfrm>
              <a:off x="5478500" y="2107147"/>
              <a:ext cx="741900" cy="1121750"/>
              <a:chOff x="5478500" y="2107147"/>
              <a:chExt cx="741900" cy="1121750"/>
            </a:xfrm>
          </p:grpSpPr>
          <p:sp>
            <p:nvSpPr>
              <p:cNvPr id="514" name="Google Shape;514;p15"/>
              <p:cNvSpPr/>
              <p:nvPr/>
            </p:nvSpPr>
            <p:spPr>
              <a:xfrm>
                <a:off x="5791879" y="2820556"/>
                <a:ext cx="428521" cy="40834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2" extrusionOk="0">
                    <a:moveTo>
                      <a:pt x="191" y="132"/>
                    </a:moveTo>
                    <a:cubicBezTo>
                      <a:pt x="191" y="132"/>
                      <a:pt x="191" y="132"/>
                      <a:pt x="191" y="132"/>
                    </a:cubicBezTo>
                    <a:cubicBezTo>
                      <a:pt x="213" y="136"/>
                      <a:pt x="233" y="116"/>
                      <a:pt x="228" y="94"/>
                    </a:cubicBezTo>
                    <a:cubicBezTo>
                      <a:pt x="218" y="50"/>
                      <a:pt x="183" y="15"/>
                      <a:pt x="135" y="8"/>
                    </a:cubicBezTo>
                    <a:cubicBezTo>
                      <a:pt x="79" y="0"/>
                      <a:pt x="25" y="36"/>
                      <a:pt x="11" y="92"/>
                    </a:cubicBezTo>
                    <a:cubicBezTo>
                      <a:pt x="0" y="138"/>
                      <a:pt x="20" y="184"/>
                      <a:pt x="57" y="209"/>
                    </a:cubicBezTo>
                    <a:cubicBezTo>
                      <a:pt x="75" y="222"/>
                      <a:pt x="101" y="212"/>
                      <a:pt x="106" y="189"/>
                    </a:cubicBezTo>
                    <a:cubicBezTo>
                      <a:pt x="108" y="177"/>
                      <a:pt x="103" y="164"/>
                      <a:pt x="93" y="158"/>
                    </a:cubicBezTo>
                    <a:cubicBezTo>
                      <a:pt x="77" y="147"/>
                      <a:pt x="69" y="128"/>
                      <a:pt x="73" y="108"/>
                    </a:cubicBezTo>
                    <a:cubicBezTo>
                      <a:pt x="78" y="83"/>
                      <a:pt x="103" y="66"/>
                      <a:pt x="128" y="71"/>
                    </a:cubicBezTo>
                    <a:cubicBezTo>
                      <a:pt x="148" y="74"/>
                      <a:pt x="162" y="89"/>
                      <a:pt x="166" y="108"/>
                    </a:cubicBezTo>
                    <a:cubicBezTo>
                      <a:pt x="169" y="120"/>
                      <a:pt x="179" y="129"/>
                      <a:pt x="191" y="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5537852" y="2107147"/>
                <a:ext cx="512801" cy="4000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337" extrusionOk="0">
                    <a:moveTo>
                      <a:pt x="65" y="337"/>
                    </a:moveTo>
                    <a:lnTo>
                      <a:pt x="0" y="237"/>
                    </a:lnTo>
                    <a:lnTo>
                      <a:pt x="367" y="0"/>
                    </a:lnTo>
                    <a:lnTo>
                      <a:pt x="432" y="100"/>
                    </a:lnTo>
                    <a:lnTo>
                      <a:pt x="65" y="3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5478500" y="2323188"/>
                <a:ext cx="549599" cy="62438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39" extrusionOk="0">
                    <a:moveTo>
                      <a:pt x="284" y="268"/>
                    </a:move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73" y="339"/>
                      <a:pt x="158" y="336"/>
                      <a:pt x="151" y="324"/>
                    </a:cubicBezTo>
                    <a:cubicBezTo>
                      <a:pt x="134" y="298"/>
                      <a:pt x="134" y="298"/>
                      <a:pt x="134" y="298"/>
                    </a:cubicBezTo>
                    <a:cubicBezTo>
                      <a:pt x="127" y="287"/>
                      <a:pt x="127" y="287"/>
                      <a:pt x="127" y="28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0" y="87"/>
                      <a:pt x="8" y="47"/>
                      <a:pt x="38" y="2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92" y="0"/>
                      <a:pt x="109" y="4"/>
                      <a:pt x="118" y="16"/>
                    </a:cubicBezTo>
                    <a:cubicBezTo>
                      <a:pt x="260" y="200"/>
                      <a:pt x="260" y="200"/>
                      <a:pt x="260" y="200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88" y="231"/>
                      <a:pt x="288" y="231"/>
                      <a:pt x="288" y="231"/>
                    </a:cubicBezTo>
                    <a:cubicBezTo>
                      <a:pt x="299" y="242"/>
                      <a:pt x="296" y="260"/>
                      <a:pt x="284" y="2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5585334" y="2323188"/>
                <a:ext cx="442766" cy="53179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89" extrusionOk="0">
                    <a:moveTo>
                      <a:pt x="230" y="231"/>
                    </a:moveTo>
                    <a:cubicBezTo>
                      <a:pt x="210" y="209"/>
                      <a:pt x="210" y="209"/>
                      <a:pt x="210" y="209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1" y="4"/>
                      <a:pt x="34" y="0"/>
                      <a:pt x="21" y="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9" y="58"/>
                      <a:pt x="134" y="207"/>
                      <a:pt x="193" y="289"/>
                    </a:cubicBezTo>
                    <a:cubicBezTo>
                      <a:pt x="226" y="268"/>
                      <a:pt x="226" y="268"/>
                      <a:pt x="226" y="268"/>
                    </a:cubicBezTo>
                    <a:cubicBezTo>
                      <a:pt x="238" y="260"/>
                      <a:pt x="241" y="242"/>
                      <a:pt x="230" y="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5"/>
            <p:cNvGrpSpPr/>
            <p:nvPr/>
          </p:nvGrpSpPr>
          <p:grpSpPr>
            <a:xfrm flipH="1">
              <a:off x="6936625" y="2107147"/>
              <a:ext cx="741900" cy="1121750"/>
              <a:chOff x="5478500" y="2107147"/>
              <a:chExt cx="741900" cy="1121750"/>
            </a:xfrm>
          </p:grpSpPr>
          <p:sp>
            <p:nvSpPr>
              <p:cNvPr id="519" name="Google Shape;519;p15"/>
              <p:cNvSpPr/>
              <p:nvPr/>
            </p:nvSpPr>
            <p:spPr>
              <a:xfrm>
                <a:off x="5791879" y="2820556"/>
                <a:ext cx="428521" cy="408341"/>
              </a:xfrm>
              <a:custGeom>
                <a:avLst/>
                <a:gdLst/>
                <a:ahLst/>
                <a:cxnLst/>
                <a:rect l="l" t="t" r="r" b="b"/>
                <a:pathLst>
                  <a:path w="233" h="222" extrusionOk="0">
                    <a:moveTo>
                      <a:pt x="191" y="132"/>
                    </a:moveTo>
                    <a:cubicBezTo>
                      <a:pt x="191" y="132"/>
                      <a:pt x="191" y="132"/>
                      <a:pt x="191" y="132"/>
                    </a:cubicBezTo>
                    <a:cubicBezTo>
                      <a:pt x="213" y="136"/>
                      <a:pt x="233" y="116"/>
                      <a:pt x="228" y="94"/>
                    </a:cubicBezTo>
                    <a:cubicBezTo>
                      <a:pt x="218" y="50"/>
                      <a:pt x="183" y="15"/>
                      <a:pt x="135" y="8"/>
                    </a:cubicBezTo>
                    <a:cubicBezTo>
                      <a:pt x="79" y="0"/>
                      <a:pt x="25" y="36"/>
                      <a:pt x="11" y="92"/>
                    </a:cubicBezTo>
                    <a:cubicBezTo>
                      <a:pt x="0" y="138"/>
                      <a:pt x="20" y="184"/>
                      <a:pt x="57" y="209"/>
                    </a:cubicBezTo>
                    <a:cubicBezTo>
                      <a:pt x="75" y="222"/>
                      <a:pt x="101" y="212"/>
                      <a:pt x="106" y="189"/>
                    </a:cubicBezTo>
                    <a:cubicBezTo>
                      <a:pt x="108" y="177"/>
                      <a:pt x="103" y="164"/>
                      <a:pt x="93" y="158"/>
                    </a:cubicBezTo>
                    <a:cubicBezTo>
                      <a:pt x="77" y="147"/>
                      <a:pt x="69" y="128"/>
                      <a:pt x="73" y="108"/>
                    </a:cubicBezTo>
                    <a:cubicBezTo>
                      <a:pt x="78" y="83"/>
                      <a:pt x="103" y="66"/>
                      <a:pt x="128" y="71"/>
                    </a:cubicBezTo>
                    <a:cubicBezTo>
                      <a:pt x="148" y="74"/>
                      <a:pt x="162" y="89"/>
                      <a:pt x="166" y="108"/>
                    </a:cubicBezTo>
                    <a:cubicBezTo>
                      <a:pt x="169" y="120"/>
                      <a:pt x="179" y="129"/>
                      <a:pt x="191" y="1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5537852" y="2107147"/>
                <a:ext cx="512801" cy="400032"/>
              </a:xfrm>
              <a:custGeom>
                <a:avLst/>
                <a:gdLst/>
                <a:ahLst/>
                <a:cxnLst/>
                <a:rect l="l" t="t" r="r" b="b"/>
                <a:pathLst>
                  <a:path w="432" h="337" extrusionOk="0">
                    <a:moveTo>
                      <a:pt x="65" y="337"/>
                    </a:moveTo>
                    <a:lnTo>
                      <a:pt x="0" y="237"/>
                    </a:lnTo>
                    <a:lnTo>
                      <a:pt x="367" y="0"/>
                    </a:lnTo>
                    <a:lnTo>
                      <a:pt x="432" y="100"/>
                    </a:lnTo>
                    <a:lnTo>
                      <a:pt x="65" y="33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5478500" y="2323188"/>
                <a:ext cx="549599" cy="62438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39" extrusionOk="0">
                    <a:moveTo>
                      <a:pt x="284" y="268"/>
                    </a:move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73" y="339"/>
                      <a:pt x="158" y="336"/>
                      <a:pt x="151" y="324"/>
                    </a:cubicBezTo>
                    <a:cubicBezTo>
                      <a:pt x="134" y="298"/>
                      <a:pt x="134" y="298"/>
                      <a:pt x="134" y="298"/>
                    </a:cubicBezTo>
                    <a:cubicBezTo>
                      <a:pt x="127" y="287"/>
                      <a:pt x="127" y="287"/>
                      <a:pt x="127" y="287"/>
                    </a:cubicBezTo>
                    <a:cubicBezTo>
                      <a:pt x="19" y="117"/>
                      <a:pt x="19" y="117"/>
                      <a:pt x="19" y="117"/>
                    </a:cubicBezTo>
                    <a:cubicBezTo>
                      <a:pt x="0" y="87"/>
                      <a:pt x="8" y="47"/>
                      <a:pt x="38" y="28"/>
                    </a:cubicBezTo>
                    <a:cubicBezTo>
                      <a:pt x="79" y="7"/>
                      <a:pt x="79" y="7"/>
                      <a:pt x="79" y="7"/>
                    </a:cubicBezTo>
                    <a:cubicBezTo>
                      <a:pt x="92" y="0"/>
                      <a:pt x="109" y="4"/>
                      <a:pt x="118" y="16"/>
                    </a:cubicBezTo>
                    <a:cubicBezTo>
                      <a:pt x="260" y="200"/>
                      <a:pt x="260" y="200"/>
                      <a:pt x="260" y="200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88" y="231"/>
                      <a:pt x="288" y="231"/>
                      <a:pt x="288" y="231"/>
                    </a:cubicBezTo>
                    <a:cubicBezTo>
                      <a:pt x="299" y="242"/>
                      <a:pt x="296" y="260"/>
                      <a:pt x="284" y="2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5585334" y="2323188"/>
                <a:ext cx="442766" cy="53179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89" extrusionOk="0">
                    <a:moveTo>
                      <a:pt x="230" y="231"/>
                    </a:moveTo>
                    <a:cubicBezTo>
                      <a:pt x="210" y="209"/>
                      <a:pt x="210" y="209"/>
                      <a:pt x="210" y="209"/>
                    </a:cubicBezTo>
                    <a:cubicBezTo>
                      <a:pt x="202" y="200"/>
                      <a:pt x="202" y="200"/>
                      <a:pt x="202" y="200"/>
                    </a:cubicBezTo>
                    <a:cubicBezTo>
                      <a:pt x="60" y="16"/>
                      <a:pt x="60" y="16"/>
                      <a:pt x="60" y="16"/>
                    </a:cubicBezTo>
                    <a:cubicBezTo>
                      <a:pt x="51" y="4"/>
                      <a:pt x="34" y="0"/>
                      <a:pt x="21" y="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9" y="58"/>
                      <a:pt x="134" y="207"/>
                      <a:pt x="193" y="289"/>
                    </a:cubicBezTo>
                    <a:cubicBezTo>
                      <a:pt x="226" y="268"/>
                      <a:pt x="226" y="268"/>
                      <a:pt x="226" y="268"/>
                    </a:cubicBezTo>
                    <a:cubicBezTo>
                      <a:pt x="238" y="260"/>
                      <a:pt x="241" y="242"/>
                      <a:pt x="230" y="2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3" name="Google Shape;523;p15"/>
          <p:cNvGrpSpPr/>
          <p:nvPr/>
        </p:nvGrpSpPr>
        <p:grpSpPr>
          <a:xfrm>
            <a:off x="-270650" y="-192575"/>
            <a:ext cx="9724900" cy="5983225"/>
            <a:chOff x="-270650" y="-192575"/>
            <a:chExt cx="9724900" cy="5983225"/>
          </a:xfrm>
        </p:grpSpPr>
        <p:grpSp>
          <p:nvGrpSpPr>
            <p:cNvPr id="524" name="Google Shape;524;p15"/>
            <p:cNvGrpSpPr/>
            <p:nvPr/>
          </p:nvGrpSpPr>
          <p:grpSpPr>
            <a:xfrm>
              <a:off x="-270650" y="3159550"/>
              <a:ext cx="3268675" cy="2631100"/>
              <a:chOff x="-270650" y="2974600"/>
              <a:chExt cx="3268675" cy="2631100"/>
            </a:xfrm>
          </p:grpSpPr>
          <p:sp>
            <p:nvSpPr>
              <p:cNvPr id="525" name="Google Shape;525;p15"/>
              <p:cNvSpPr/>
              <p:nvPr/>
            </p:nvSpPr>
            <p:spPr>
              <a:xfrm>
                <a:off x="2627175" y="2974600"/>
                <a:ext cx="370850" cy="605075"/>
              </a:xfrm>
              <a:custGeom>
                <a:avLst/>
                <a:gdLst/>
                <a:ahLst/>
                <a:cxnLst/>
                <a:rect l="l" t="t" r="r" b="b"/>
                <a:pathLst>
                  <a:path w="14834" h="24203" extrusionOk="0">
                    <a:moveTo>
                      <a:pt x="0" y="0"/>
                    </a:moveTo>
                    <a:lnTo>
                      <a:pt x="5309" y="19831"/>
                    </a:lnTo>
                    <a:lnTo>
                      <a:pt x="14834" y="2420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26" name="Google Shape;526;p15"/>
              <p:cNvSpPr/>
              <p:nvPr/>
            </p:nvSpPr>
            <p:spPr>
              <a:xfrm>
                <a:off x="2310975" y="3470375"/>
                <a:ext cx="445025" cy="370850"/>
              </a:xfrm>
              <a:custGeom>
                <a:avLst/>
                <a:gdLst/>
                <a:ahLst/>
                <a:cxnLst/>
                <a:rect l="l" t="t" r="r" b="b"/>
                <a:pathLst>
                  <a:path w="17801" h="14834" extrusionOk="0">
                    <a:moveTo>
                      <a:pt x="0" y="14834"/>
                    </a:moveTo>
                    <a:lnTo>
                      <a:pt x="17801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sm" len="sm"/>
              </a:ln>
            </p:spPr>
          </p:sp>
          <p:sp>
            <p:nvSpPr>
              <p:cNvPr id="527" name="Google Shape;527;p15"/>
              <p:cNvSpPr/>
              <p:nvPr/>
            </p:nvSpPr>
            <p:spPr>
              <a:xfrm>
                <a:off x="1541950" y="3501600"/>
                <a:ext cx="1190625" cy="1463900"/>
              </a:xfrm>
              <a:custGeom>
                <a:avLst/>
                <a:gdLst/>
                <a:ahLst/>
                <a:cxnLst/>
                <a:rect l="l" t="t" r="r" b="b"/>
                <a:pathLst>
                  <a:path w="47625" h="58556" extrusionOk="0">
                    <a:moveTo>
                      <a:pt x="0" y="0"/>
                    </a:moveTo>
                    <a:lnTo>
                      <a:pt x="6090" y="20300"/>
                    </a:lnTo>
                    <a:lnTo>
                      <a:pt x="12961" y="24672"/>
                    </a:lnTo>
                    <a:lnTo>
                      <a:pt x="18582" y="41692"/>
                    </a:lnTo>
                    <a:lnTo>
                      <a:pt x="47625" y="585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28" name="Google Shape;528;p15"/>
              <p:cNvSpPr/>
              <p:nvPr/>
            </p:nvSpPr>
            <p:spPr>
              <a:xfrm>
                <a:off x="2096275" y="4044225"/>
                <a:ext cx="726100" cy="690950"/>
              </a:xfrm>
              <a:custGeom>
                <a:avLst/>
                <a:gdLst/>
                <a:ahLst/>
                <a:cxnLst/>
                <a:rect l="l" t="t" r="r" b="b"/>
                <a:pathLst>
                  <a:path w="29044" h="27638" extrusionOk="0">
                    <a:moveTo>
                      <a:pt x="0" y="0"/>
                    </a:moveTo>
                    <a:lnTo>
                      <a:pt x="4841" y="14365"/>
                    </a:lnTo>
                    <a:lnTo>
                      <a:pt x="29044" y="27638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29" name="Google Shape;529;p15"/>
              <p:cNvSpPr/>
              <p:nvPr/>
            </p:nvSpPr>
            <p:spPr>
              <a:xfrm>
                <a:off x="1194525" y="3368875"/>
                <a:ext cx="1354575" cy="1811325"/>
              </a:xfrm>
              <a:custGeom>
                <a:avLst/>
                <a:gdLst/>
                <a:ahLst/>
                <a:cxnLst/>
                <a:rect l="l" t="t" r="r" b="b"/>
                <a:pathLst>
                  <a:path w="54183" h="72453" extrusionOk="0">
                    <a:moveTo>
                      <a:pt x="0" y="0"/>
                    </a:moveTo>
                    <a:lnTo>
                      <a:pt x="7964" y="28888"/>
                    </a:lnTo>
                    <a:lnTo>
                      <a:pt x="20768" y="37476"/>
                    </a:lnTo>
                    <a:lnTo>
                      <a:pt x="24359" y="52466"/>
                    </a:lnTo>
                    <a:lnTo>
                      <a:pt x="54183" y="724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30" name="Google Shape;530;p15"/>
              <p:cNvSpPr/>
              <p:nvPr/>
            </p:nvSpPr>
            <p:spPr>
              <a:xfrm>
                <a:off x="-208200" y="3985675"/>
                <a:ext cx="1480800" cy="506175"/>
              </a:xfrm>
              <a:custGeom>
                <a:avLst/>
                <a:gdLst/>
                <a:ahLst/>
                <a:cxnLst/>
                <a:rect l="l" t="t" r="r" b="b"/>
                <a:pathLst>
                  <a:path w="59232" h="20247" extrusionOk="0">
                    <a:moveTo>
                      <a:pt x="59232" y="7651"/>
                    </a:moveTo>
                    <a:lnTo>
                      <a:pt x="47365" y="0"/>
                    </a:lnTo>
                    <a:lnTo>
                      <a:pt x="17853" y="7963"/>
                    </a:lnTo>
                    <a:lnTo>
                      <a:pt x="15042" y="17488"/>
                    </a:lnTo>
                    <a:lnTo>
                      <a:pt x="0" y="202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31" name="Google Shape;531;p15"/>
              <p:cNvSpPr/>
              <p:nvPr/>
            </p:nvSpPr>
            <p:spPr>
              <a:xfrm>
                <a:off x="-270650" y="3794375"/>
                <a:ext cx="785925" cy="520500"/>
              </a:xfrm>
              <a:custGeom>
                <a:avLst/>
                <a:gdLst/>
                <a:ahLst/>
                <a:cxnLst/>
                <a:rect l="l" t="t" r="r" b="b"/>
                <a:pathLst>
                  <a:path w="31437" h="20820" extrusionOk="0">
                    <a:moveTo>
                      <a:pt x="31437" y="0"/>
                    </a:moveTo>
                    <a:lnTo>
                      <a:pt x="12283" y="5205"/>
                    </a:lnTo>
                    <a:lnTo>
                      <a:pt x="9160" y="19363"/>
                    </a:lnTo>
                    <a:lnTo>
                      <a:pt x="0" y="2082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32" name="Google Shape;532;p15"/>
              <p:cNvSpPr/>
              <p:nvPr/>
            </p:nvSpPr>
            <p:spPr>
              <a:xfrm>
                <a:off x="-239425" y="3325950"/>
                <a:ext cx="1134675" cy="234225"/>
              </a:xfrm>
              <a:custGeom>
                <a:avLst/>
                <a:gdLst/>
                <a:ahLst/>
                <a:cxnLst/>
                <a:rect l="l" t="t" r="r" b="b"/>
                <a:pathLst>
                  <a:path w="45387" h="9369" extrusionOk="0">
                    <a:moveTo>
                      <a:pt x="45387" y="9369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33" name="Google Shape;533;p15"/>
              <p:cNvSpPr/>
              <p:nvPr/>
            </p:nvSpPr>
            <p:spPr>
              <a:xfrm>
                <a:off x="114500" y="3034475"/>
                <a:ext cx="671450" cy="364325"/>
              </a:xfrm>
              <a:custGeom>
                <a:avLst/>
                <a:gdLst/>
                <a:ahLst/>
                <a:cxnLst/>
                <a:rect l="l" t="t" r="r" b="b"/>
                <a:pathLst>
                  <a:path w="26858" h="14573" extrusionOk="0">
                    <a:moveTo>
                      <a:pt x="0" y="0"/>
                    </a:moveTo>
                    <a:lnTo>
                      <a:pt x="12700" y="14573"/>
                    </a:lnTo>
                    <a:lnTo>
                      <a:pt x="26858" y="1249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34" name="Google Shape;534;p15"/>
              <p:cNvSpPr/>
              <p:nvPr/>
            </p:nvSpPr>
            <p:spPr>
              <a:xfrm>
                <a:off x="130125" y="4450200"/>
                <a:ext cx="640200" cy="551725"/>
              </a:xfrm>
              <a:custGeom>
                <a:avLst/>
                <a:gdLst/>
                <a:ahLst/>
                <a:cxnLst/>
                <a:rect l="l" t="t" r="r" b="b"/>
                <a:pathLst>
                  <a:path w="25608" h="22069" extrusionOk="0">
                    <a:moveTo>
                      <a:pt x="25608" y="0"/>
                    </a:moveTo>
                    <a:lnTo>
                      <a:pt x="23526" y="22069"/>
                    </a:lnTo>
                    <a:lnTo>
                      <a:pt x="0" y="1145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35" name="Google Shape;535;p15"/>
              <p:cNvSpPr/>
              <p:nvPr/>
            </p:nvSpPr>
            <p:spPr>
              <a:xfrm>
                <a:off x="1176300" y="4528275"/>
                <a:ext cx="400800" cy="1077425"/>
              </a:xfrm>
              <a:custGeom>
                <a:avLst/>
                <a:gdLst/>
                <a:ahLst/>
                <a:cxnLst/>
                <a:rect l="l" t="t" r="r" b="b"/>
                <a:pathLst>
                  <a:path w="16032" h="43097" extrusionOk="0">
                    <a:moveTo>
                      <a:pt x="0" y="0"/>
                    </a:moveTo>
                    <a:lnTo>
                      <a:pt x="16032" y="4309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536" name="Google Shape;536;p15"/>
            <p:cNvGrpSpPr/>
            <p:nvPr/>
          </p:nvGrpSpPr>
          <p:grpSpPr>
            <a:xfrm>
              <a:off x="6493525" y="-192575"/>
              <a:ext cx="2960725" cy="4176825"/>
              <a:chOff x="6641475" y="-192575"/>
              <a:chExt cx="2960725" cy="4176825"/>
            </a:xfrm>
          </p:grpSpPr>
          <p:sp>
            <p:nvSpPr>
              <p:cNvPr id="537" name="Google Shape;537;p15"/>
              <p:cNvSpPr/>
              <p:nvPr/>
            </p:nvSpPr>
            <p:spPr>
              <a:xfrm>
                <a:off x="8368650" y="2464400"/>
                <a:ext cx="1233550" cy="1519850"/>
              </a:xfrm>
              <a:custGeom>
                <a:avLst/>
                <a:gdLst/>
                <a:ahLst/>
                <a:cxnLst/>
                <a:rect l="l" t="t" r="r" b="b"/>
                <a:pathLst>
                  <a:path w="49342" h="60794" extrusionOk="0">
                    <a:moveTo>
                      <a:pt x="0" y="0"/>
                    </a:moveTo>
                    <a:lnTo>
                      <a:pt x="36851" y="21445"/>
                    </a:lnTo>
                    <a:lnTo>
                      <a:pt x="49342" y="46428"/>
                    </a:lnTo>
                    <a:lnTo>
                      <a:pt x="48093" y="607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38" name="Google Shape;538;p15"/>
              <p:cNvSpPr/>
              <p:nvPr/>
            </p:nvSpPr>
            <p:spPr>
              <a:xfrm>
                <a:off x="7443025" y="687050"/>
                <a:ext cx="593375" cy="733900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39" name="Google Shape;539;p15"/>
              <p:cNvSpPr/>
              <p:nvPr/>
            </p:nvSpPr>
            <p:spPr>
              <a:xfrm>
                <a:off x="6641475" y="-104100"/>
                <a:ext cx="775525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40" name="Google Shape;540;p15"/>
              <p:cNvSpPr/>
              <p:nvPr/>
            </p:nvSpPr>
            <p:spPr>
              <a:xfrm>
                <a:off x="7724100" y="-104100"/>
                <a:ext cx="416400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541" name="Google Shape;541;p15"/>
              <p:cNvCxnSpPr/>
              <p:nvPr/>
            </p:nvCxnSpPr>
            <p:spPr>
              <a:xfrm>
                <a:off x="8827550" y="1587475"/>
                <a:ext cx="499800" cy="49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542" name="Google Shape;542;p15"/>
              <p:cNvCxnSpPr/>
              <p:nvPr/>
            </p:nvCxnSpPr>
            <p:spPr>
              <a:xfrm>
                <a:off x="7630400" y="1275200"/>
                <a:ext cx="947400" cy="4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543" name="Google Shape;543;p15"/>
              <p:cNvSpPr/>
              <p:nvPr/>
            </p:nvSpPr>
            <p:spPr>
              <a:xfrm>
                <a:off x="7958325" y="1691600"/>
                <a:ext cx="1431350" cy="936875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44" name="Google Shape;544;p15"/>
              <p:cNvSpPr/>
              <p:nvPr/>
            </p:nvSpPr>
            <p:spPr>
              <a:xfrm>
                <a:off x="8275825" y="-192575"/>
                <a:ext cx="265450" cy="1655150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45" name="Google Shape;545;p15"/>
              <p:cNvSpPr/>
              <p:nvPr/>
            </p:nvSpPr>
            <p:spPr>
              <a:xfrm>
                <a:off x="8551675" y="-171750"/>
                <a:ext cx="208200" cy="1426125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546" name="Google Shape;546;p15"/>
              <p:cNvSpPr/>
              <p:nvPr/>
            </p:nvSpPr>
            <p:spPr>
              <a:xfrm>
                <a:off x="8843150" y="-119725"/>
                <a:ext cx="385175" cy="1800925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 rot="-5400000">
            <a:off x="4390200" y="377100"/>
            <a:ext cx="3762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>
            <a:off x="-884022" y="-1764653"/>
            <a:ext cx="10570968" cy="8233871"/>
            <a:chOff x="-884022" y="-1764653"/>
            <a:chExt cx="10570968" cy="8233871"/>
          </a:xfrm>
        </p:grpSpPr>
        <p:grpSp>
          <p:nvGrpSpPr>
            <p:cNvPr id="34" name="Google Shape;34;p3"/>
            <p:cNvGrpSpPr/>
            <p:nvPr/>
          </p:nvGrpSpPr>
          <p:grpSpPr>
            <a:xfrm rot="4714460" flipH="1">
              <a:off x="6534215" y="-822592"/>
              <a:ext cx="3592558" cy="2041694"/>
              <a:chOff x="-22168" y="3454588"/>
              <a:chExt cx="3592494" cy="2041658"/>
            </a:xfrm>
          </p:grpSpPr>
          <p:sp>
            <p:nvSpPr>
              <p:cNvPr id="35" name="Google Shape;35;p3"/>
              <p:cNvSpPr/>
              <p:nvPr/>
            </p:nvSpPr>
            <p:spPr>
              <a:xfrm rot="49505">
                <a:off x="-18651" y="3547912"/>
                <a:ext cx="1075654" cy="496177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6" name="Google Shape;36;p3"/>
              <p:cNvSpPr/>
              <p:nvPr/>
            </p:nvSpPr>
            <p:spPr>
              <a:xfrm>
                <a:off x="1168389" y="3892717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7" name="Google Shape;37;p3"/>
              <p:cNvSpPr/>
              <p:nvPr/>
            </p:nvSpPr>
            <p:spPr>
              <a:xfrm rot="-3569296">
                <a:off x="1309981" y="3812061"/>
                <a:ext cx="956097" cy="220919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8" name="Google Shape;38;p3"/>
              <p:cNvSpPr/>
              <p:nvPr/>
            </p:nvSpPr>
            <p:spPr>
              <a:xfrm rot="-9332964">
                <a:off x="1523175" y="4881434"/>
                <a:ext cx="1767339" cy="260745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39" name="Google Shape;39;p3"/>
              <p:cNvSpPr/>
              <p:nvPr/>
            </p:nvSpPr>
            <p:spPr>
              <a:xfrm rot="-9332964">
                <a:off x="1593841" y="4692392"/>
                <a:ext cx="1995509" cy="340443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40" name="Google Shape;40;p3"/>
            <p:cNvGrpSpPr/>
            <p:nvPr/>
          </p:nvGrpSpPr>
          <p:grpSpPr>
            <a:xfrm rot="-6353088" flipH="1">
              <a:off x="-1317460" y="3290057"/>
              <a:ext cx="3902158" cy="2045350"/>
              <a:chOff x="-299011" y="3408538"/>
              <a:chExt cx="3902214" cy="2045379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-299011" y="3408538"/>
                <a:ext cx="3902214" cy="2045379"/>
                <a:chOff x="-299011" y="3408538"/>
                <a:chExt cx="3902214" cy="2045379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 rot="-965601">
                  <a:off x="-18645" y="3547901"/>
                  <a:ext cx="1075637" cy="49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1140908" y="3756743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4" name="Google Shape;44;p3"/>
                <p:cNvSpPr/>
                <p:nvPr/>
              </p:nvSpPr>
              <p:spPr>
                <a:xfrm rot="3782267">
                  <a:off x="-461862" y="4171436"/>
                  <a:ext cx="956119" cy="220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5" name="Google Shape;45;p3"/>
                <p:cNvSpPr/>
                <p:nvPr/>
              </p:nvSpPr>
              <p:spPr>
                <a:xfrm rot="-9332964">
                  <a:off x="1168851" y="4768269"/>
                  <a:ext cx="1767339" cy="26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6" name="Google Shape;46;p3"/>
                <p:cNvSpPr/>
                <p:nvPr/>
              </p:nvSpPr>
              <p:spPr>
                <a:xfrm rot="-9332964">
                  <a:off x="1626718" y="4715761"/>
                  <a:ext cx="1995509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551041" y="4077991"/>
                <a:ext cx="487950" cy="452825"/>
                <a:chOff x="1264379" y="5278691"/>
                <a:chExt cx="487950" cy="452825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1264379" y="5481666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49" name="Google Shape;49;p3"/>
                <p:cNvCxnSpPr/>
                <p:nvPr/>
              </p:nvCxnSpPr>
              <p:spPr>
                <a:xfrm rot="10800000" flipH="1">
                  <a:off x="1494029" y="5278691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oval" w="med" len="med"/>
                </a:ln>
              </p:spPr>
            </p:cxnSp>
          </p:grpSp>
        </p:grpSp>
      </p:grp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subTitle" idx="1"/>
          </p:nvPr>
        </p:nvSpPr>
        <p:spPr>
          <a:xfrm>
            <a:off x="1295437" y="2062199"/>
            <a:ext cx="31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2"/>
          </p:nvPr>
        </p:nvSpPr>
        <p:spPr>
          <a:xfrm>
            <a:off x="1295437" y="3802425"/>
            <a:ext cx="31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 txBox="1">
            <a:spLocks noGrp="1"/>
          </p:cNvSpPr>
          <p:nvPr>
            <p:ph type="subTitle" idx="3"/>
          </p:nvPr>
        </p:nvSpPr>
        <p:spPr>
          <a:xfrm>
            <a:off x="4888463" y="3802395"/>
            <a:ext cx="31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subTitle" idx="4"/>
          </p:nvPr>
        </p:nvSpPr>
        <p:spPr>
          <a:xfrm>
            <a:off x="4888463" y="2062199"/>
            <a:ext cx="31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5"/>
          </p:nvPr>
        </p:nvSpPr>
        <p:spPr>
          <a:xfrm>
            <a:off x="1295437" y="1195738"/>
            <a:ext cx="610200" cy="4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6"/>
          </p:nvPr>
        </p:nvSpPr>
        <p:spPr>
          <a:xfrm>
            <a:off x="4888463" y="2859237"/>
            <a:ext cx="6102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7"/>
          </p:nvPr>
        </p:nvSpPr>
        <p:spPr>
          <a:xfrm>
            <a:off x="1295437" y="2859237"/>
            <a:ext cx="610200" cy="5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8"/>
          </p:nvPr>
        </p:nvSpPr>
        <p:spPr>
          <a:xfrm>
            <a:off x="4888463" y="1195738"/>
            <a:ext cx="610200" cy="4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None/>
              <a:defRPr sz="3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subTitle" idx="9"/>
          </p:nvPr>
        </p:nvSpPr>
        <p:spPr>
          <a:xfrm>
            <a:off x="1295437" y="1593750"/>
            <a:ext cx="31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3"/>
          </p:nvPr>
        </p:nvSpPr>
        <p:spPr>
          <a:xfrm>
            <a:off x="1295437" y="3333975"/>
            <a:ext cx="31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4"/>
          </p:nvPr>
        </p:nvSpPr>
        <p:spPr>
          <a:xfrm>
            <a:off x="4888463" y="3333975"/>
            <a:ext cx="31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subTitle" idx="15"/>
          </p:nvPr>
        </p:nvSpPr>
        <p:spPr>
          <a:xfrm>
            <a:off x="4888463" y="1593750"/>
            <a:ext cx="3112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" name="Google Shape;64;p3"/>
          <p:cNvGrpSpPr/>
          <p:nvPr/>
        </p:nvGrpSpPr>
        <p:grpSpPr>
          <a:xfrm rot="621827">
            <a:off x="-477961" y="4017573"/>
            <a:ext cx="1330564" cy="1077116"/>
            <a:chOff x="2733425" y="3860687"/>
            <a:chExt cx="1330544" cy="1077100"/>
          </a:xfrm>
        </p:grpSpPr>
        <p:sp>
          <p:nvSpPr>
            <p:cNvPr id="65" name="Google Shape;65;p3"/>
            <p:cNvSpPr/>
            <p:nvPr/>
          </p:nvSpPr>
          <p:spPr>
            <a:xfrm>
              <a:off x="2945178" y="3860687"/>
              <a:ext cx="891300" cy="953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983527" y="4530956"/>
              <a:ext cx="814500" cy="22509"/>
            </a:xfrm>
            <a:custGeom>
              <a:avLst/>
              <a:gdLst/>
              <a:ahLst/>
              <a:cxnLst/>
              <a:rect l="l" t="t" r="r" b="b"/>
              <a:pathLst>
                <a:path w="630" h="17" extrusionOk="0">
                  <a:moveTo>
                    <a:pt x="0" y="0"/>
                  </a:moveTo>
                  <a:cubicBezTo>
                    <a:pt x="2" y="6"/>
                    <a:pt x="5" y="12"/>
                    <a:pt x="8" y="17"/>
                  </a:cubicBezTo>
                  <a:cubicBezTo>
                    <a:pt x="622" y="17"/>
                    <a:pt x="622" y="17"/>
                    <a:pt x="622" y="17"/>
                  </a:cubicBezTo>
                  <a:cubicBezTo>
                    <a:pt x="625" y="12"/>
                    <a:pt x="627" y="6"/>
                    <a:pt x="63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142759" y="4652672"/>
              <a:ext cx="496037" cy="161732"/>
            </a:xfrm>
            <a:custGeom>
              <a:avLst/>
              <a:gdLst/>
              <a:ahLst/>
              <a:cxnLst/>
              <a:rect l="l" t="t" r="r" b="b"/>
              <a:pathLst>
                <a:path w="384" h="125" extrusionOk="0">
                  <a:moveTo>
                    <a:pt x="0" y="63"/>
                  </a:moveTo>
                  <a:cubicBezTo>
                    <a:pt x="55" y="102"/>
                    <a:pt x="121" y="125"/>
                    <a:pt x="192" y="125"/>
                  </a:cubicBezTo>
                  <a:cubicBezTo>
                    <a:pt x="263" y="125"/>
                    <a:pt x="329" y="102"/>
                    <a:pt x="384" y="63"/>
                  </a:cubicBezTo>
                  <a:cubicBezTo>
                    <a:pt x="329" y="24"/>
                    <a:pt x="263" y="0"/>
                    <a:pt x="192" y="0"/>
                  </a:cubicBezTo>
                  <a:cubicBezTo>
                    <a:pt x="121" y="0"/>
                    <a:pt x="55" y="24"/>
                    <a:pt x="0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100241" y="3971564"/>
              <a:ext cx="581100" cy="526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199448" y="4091613"/>
              <a:ext cx="136800" cy="206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445382" y="4091613"/>
              <a:ext cx="136800" cy="206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961852" y="4241673"/>
              <a:ext cx="72600" cy="13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747172" y="4241673"/>
              <a:ext cx="72600" cy="134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783445" y="4281689"/>
              <a:ext cx="232595" cy="293451"/>
            </a:xfrm>
            <a:custGeom>
              <a:avLst/>
              <a:gdLst/>
              <a:ahLst/>
              <a:cxnLst/>
              <a:rect l="l" t="t" r="r" b="b"/>
              <a:pathLst>
                <a:path w="180" h="227" extrusionOk="0">
                  <a:moveTo>
                    <a:pt x="41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122"/>
                    <a:pt x="67" y="31"/>
                    <a:pt x="168" y="0"/>
                  </a:cubicBezTo>
                  <a:cubicBezTo>
                    <a:pt x="180" y="40"/>
                    <a:pt x="180" y="40"/>
                    <a:pt x="180" y="40"/>
                  </a:cubicBezTo>
                  <a:cubicBezTo>
                    <a:pt x="97" y="65"/>
                    <a:pt x="41" y="140"/>
                    <a:pt x="41" y="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733425" y="4575141"/>
              <a:ext cx="237597" cy="289284"/>
            </a:xfrm>
            <a:custGeom>
              <a:avLst/>
              <a:gdLst/>
              <a:ahLst/>
              <a:cxnLst/>
              <a:rect l="l" t="t" r="r" b="b"/>
              <a:pathLst>
                <a:path w="184" h="224" extrusionOk="0">
                  <a:moveTo>
                    <a:pt x="115" y="224"/>
                  </a:moveTo>
                  <a:cubicBezTo>
                    <a:pt x="48" y="176"/>
                    <a:pt x="6" y="100"/>
                    <a:pt x="1" y="19"/>
                  </a:cubicBezTo>
                  <a:cubicBezTo>
                    <a:pt x="0" y="9"/>
                    <a:pt x="8" y="0"/>
                    <a:pt x="19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11" y="0"/>
                    <a:pt x="119" y="7"/>
                    <a:pt x="120" y="16"/>
                  </a:cubicBezTo>
                  <a:cubicBezTo>
                    <a:pt x="124" y="60"/>
                    <a:pt x="148" y="101"/>
                    <a:pt x="184" y="128"/>
                  </a:cubicBezTo>
                  <a:lnTo>
                    <a:pt x="115" y="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806788" y="4575141"/>
              <a:ext cx="164234" cy="289284"/>
            </a:xfrm>
            <a:custGeom>
              <a:avLst/>
              <a:gdLst/>
              <a:ahLst/>
              <a:cxnLst/>
              <a:rect l="l" t="t" r="r" b="b"/>
              <a:pathLst>
                <a:path w="127" h="224" extrusionOk="0">
                  <a:moveTo>
                    <a:pt x="58" y="224"/>
                  </a:moveTo>
                  <a:cubicBezTo>
                    <a:pt x="127" y="128"/>
                    <a:pt x="127" y="128"/>
                    <a:pt x="127" y="128"/>
                  </a:cubicBezTo>
                  <a:cubicBezTo>
                    <a:pt x="91" y="101"/>
                    <a:pt x="67" y="60"/>
                    <a:pt x="63" y="16"/>
                  </a:cubicBezTo>
                  <a:cubicBezTo>
                    <a:pt x="62" y="7"/>
                    <a:pt x="54" y="0"/>
                    <a:pt x="4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4"/>
                    <a:pt x="6" y="79"/>
                    <a:pt x="59" y="124"/>
                  </a:cubicBezTo>
                  <a:cubicBezTo>
                    <a:pt x="59" y="124"/>
                    <a:pt x="34" y="161"/>
                    <a:pt x="28" y="199"/>
                  </a:cubicBezTo>
                  <a:cubicBezTo>
                    <a:pt x="38" y="208"/>
                    <a:pt x="48" y="217"/>
                    <a:pt x="58" y="2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860977" y="4716864"/>
              <a:ext cx="208419" cy="220923"/>
            </a:xfrm>
            <a:custGeom>
              <a:avLst/>
              <a:gdLst/>
              <a:ahLst/>
              <a:cxnLst/>
              <a:rect l="l" t="t" r="r" b="b"/>
              <a:pathLst>
                <a:path w="161" h="171" extrusionOk="0">
                  <a:moveTo>
                    <a:pt x="86" y="123"/>
                  </a:moveTo>
                  <a:cubicBezTo>
                    <a:pt x="72" y="122"/>
                    <a:pt x="60" y="113"/>
                    <a:pt x="56" y="99"/>
                  </a:cubicBezTo>
                  <a:cubicBezTo>
                    <a:pt x="50" y="81"/>
                    <a:pt x="60" y="61"/>
                    <a:pt x="78" y="55"/>
                  </a:cubicBezTo>
                  <a:cubicBezTo>
                    <a:pt x="92" y="51"/>
                    <a:pt x="107" y="55"/>
                    <a:pt x="116" y="66"/>
                  </a:cubicBezTo>
                  <a:cubicBezTo>
                    <a:pt x="122" y="72"/>
                    <a:pt x="131" y="75"/>
                    <a:pt x="140" y="72"/>
                  </a:cubicBezTo>
                  <a:cubicBezTo>
                    <a:pt x="156" y="67"/>
                    <a:pt x="161" y="47"/>
                    <a:pt x="150" y="35"/>
                  </a:cubicBezTo>
                  <a:cubicBezTo>
                    <a:pt x="129" y="10"/>
                    <a:pt x="93" y="0"/>
                    <a:pt x="61" y="12"/>
                  </a:cubicBezTo>
                  <a:cubicBezTo>
                    <a:pt x="22" y="27"/>
                    <a:pt x="0" y="70"/>
                    <a:pt x="11" y="110"/>
                  </a:cubicBezTo>
                  <a:cubicBezTo>
                    <a:pt x="20" y="143"/>
                    <a:pt x="49" y="166"/>
                    <a:pt x="81" y="169"/>
                  </a:cubicBezTo>
                  <a:cubicBezTo>
                    <a:pt x="98" y="171"/>
                    <a:pt x="111" y="155"/>
                    <a:pt x="105" y="139"/>
                  </a:cubicBezTo>
                  <a:cubicBezTo>
                    <a:pt x="103" y="130"/>
                    <a:pt x="95" y="124"/>
                    <a:pt x="86" y="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781353" y="4281689"/>
              <a:ext cx="231761" cy="293451"/>
            </a:xfrm>
            <a:custGeom>
              <a:avLst/>
              <a:gdLst/>
              <a:ahLst/>
              <a:cxnLst/>
              <a:rect l="l" t="t" r="r" b="b"/>
              <a:pathLst>
                <a:path w="180" h="227" extrusionOk="0">
                  <a:moveTo>
                    <a:pt x="180" y="227"/>
                  </a:moveTo>
                  <a:cubicBezTo>
                    <a:pt x="139" y="227"/>
                    <a:pt x="139" y="227"/>
                    <a:pt x="139" y="227"/>
                  </a:cubicBezTo>
                  <a:cubicBezTo>
                    <a:pt x="139" y="140"/>
                    <a:pt x="83" y="65"/>
                    <a:pt x="0" y="4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13" y="31"/>
                    <a:pt x="180" y="122"/>
                    <a:pt x="180" y="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824704" y="4575141"/>
              <a:ext cx="239265" cy="289284"/>
            </a:xfrm>
            <a:custGeom>
              <a:avLst/>
              <a:gdLst/>
              <a:ahLst/>
              <a:cxnLst/>
              <a:rect l="l" t="t" r="r" b="b"/>
              <a:pathLst>
                <a:path w="185" h="224" extrusionOk="0">
                  <a:moveTo>
                    <a:pt x="70" y="224"/>
                  </a:moveTo>
                  <a:cubicBezTo>
                    <a:pt x="137" y="176"/>
                    <a:pt x="178" y="100"/>
                    <a:pt x="184" y="19"/>
                  </a:cubicBezTo>
                  <a:cubicBezTo>
                    <a:pt x="185" y="9"/>
                    <a:pt x="176" y="0"/>
                    <a:pt x="166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74" y="0"/>
                    <a:pt x="66" y="7"/>
                    <a:pt x="65" y="16"/>
                  </a:cubicBezTo>
                  <a:cubicBezTo>
                    <a:pt x="61" y="60"/>
                    <a:pt x="37" y="101"/>
                    <a:pt x="0" y="128"/>
                  </a:cubicBezTo>
                  <a:lnTo>
                    <a:pt x="70" y="2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824704" y="4575141"/>
              <a:ext cx="165901" cy="289284"/>
            </a:xfrm>
            <a:custGeom>
              <a:avLst/>
              <a:gdLst/>
              <a:ahLst/>
              <a:cxnLst/>
              <a:rect l="l" t="t" r="r" b="b"/>
              <a:pathLst>
                <a:path w="128" h="224" extrusionOk="0">
                  <a:moveTo>
                    <a:pt x="70" y="224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37" y="101"/>
                    <a:pt x="61" y="60"/>
                    <a:pt x="65" y="16"/>
                  </a:cubicBezTo>
                  <a:cubicBezTo>
                    <a:pt x="66" y="7"/>
                    <a:pt x="74" y="0"/>
                    <a:pt x="83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28" y="24"/>
                    <a:pt x="122" y="79"/>
                    <a:pt x="69" y="124"/>
                  </a:cubicBezTo>
                  <a:cubicBezTo>
                    <a:pt x="69" y="124"/>
                    <a:pt x="94" y="161"/>
                    <a:pt x="100" y="199"/>
                  </a:cubicBezTo>
                  <a:cubicBezTo>
                    <a:pt x="90" y="208"/>
                    <a:pt x="80" y="217"/>
                    <a:pt x="70" y="2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727997" y="4716864"/>
              <a:ext cx="207585" cy="220923"/>
            </a:xfrm>
            <a:custGeom>
              <a:avLst/>
              <a:gdLst/>
              <a:ahLst/>
              <a:cxnLst/>
              <a:rect l="l" t="t" r="r" b="b"/>
              <a:pathLst>
                <a:path w="161" h="171" extrusionOk="0">
                  <a:moveTo>
                    <a:pt x="55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50" y="155"/>
                    <a:pt x="63" y="171"/>
                    <a:pt x="80" y="169"/>
                  </a:cubicBezTo>
                  <a:cubicBezTo>
                    <a:pt x="112" y="166"/>
                    <a:pt x="141" y="143"/>
                    <a:pt x="150" y="110"/>
                  </a:cubicBezTo>
                  <a:cubicBezTo>
                    <a:pt x="161" y="70"/>
                    <a:pt x="139" y="27"/>
                    <a:pt x="100" y="12"/>
                  </a:cubicBezTo>
                  <a:cubicBezTo>
                    <a:pt x="68" y="0"/>
                    <a:pt x="32" y="10"/>
                    <a:pt x="11" y="35"/>
                  </a:cubicBezTo>
                  <a:cubicBezTo>
                    <a:pt x="0" y="47"/>
                    <a:pt x="5" y="67"/>
                    <a:pt x="21" y="72"/>
                  </a:cubicBezTo>
                  <a:cubicBezTo>
                    <a:pt x="30" y="75"/>
                    <a:pt x="39" y="72"/>
                    <a:pt x="45" y="66"/>
                  </a:cubicBezTo>
                  <a:cubicBezTo>
                    <a:pt x="54" y="55"/>
                    <a:pt x="69" y="51"/>
                    <a:pt x="83" y="55"/>
                  </a:cubicBezTo>
                  <a:cubicBezTo>
                    <a:pt x="101" y="61"/>
                    <a:pt x="111" y="81"/>
                    <a:pt x="105" y="99"/>
                  </a:cubicBezTo>
                  <a:cubicBezTo>
                    <a:pt x="101" y="113"/>
                    <a:pt x="88" y="122"/>
                    <a:pt x="75" y="123"/>
                  </a:cubicBezTo>
                  <a:cubicBezTo>
                    <a:pt x="66" y="124"/>
                    <a:pt x="58" y="130"/>
                    <a:pt x="55" y="1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/>
          <p:nvPr/>
        </p:nvSpPr>
        <p:spPr>
          <a:xfrm>
            <a:off x="0" y="0"/>
            <a:ext cx="18726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2998375" y="3317950"/>
            <a:ext cx="54324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subTitle" idx="1"/>
          </p:nvPr>
        </p:nvSpPr>
        <p:spPr>
          <a:xfrm>
            <a:off x="2998375" y="1098475"/>
            <a:ext cx="5432400" cy="21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8430775" y="3797650"/>
            <a:ext cx="193500" cy="19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6" name="Google Shape;86;p4"/>
          <p:cNvGrpSpPr/>
          <p:nvPr/>
        </p:nvGrpSpPr>
        <p:grpSpPr>
          <a:xfrm>
            <a:off x="-1225383" y="-1044330"/>
            <a:ext cx="11092926" cy="7766627"/>
            <a:chOff x="-1225383" y="-1044330"/>
            <a:chExt cx="11092926" cy="7766627"/>
          </a:xfrm>
        </p:grpSpPr>
        <p:grpSp>
          <p:nvGrpSpPr>
            <p:cNvPr id="87" name="Google Shape;87;p4"/>
            <p:cNvGrpSpPr/>
            <p:nvPr/>
          </p:nvGrpSpPr>
          <p:grpSpPr>
            <a:xfrm rot="-2167228">
              <a:off x="7043995" y="4239283"/>
              <a:ext cx="2493108" cy="1934074"/>
              <a:chOff x="1492125" y="2531500"/>
              <a:chExt cx="2493045" cy="1934025"/>
            </a:xfrm>
          </p:grpSpPr>
          <p:grpSp>
            <p:nvGrpSpPr>
              <p:cNvPr id="88" name="Google Shape;88;p4"/>
              <p:cNvGrpSpPr/>
              <p:nvPr/>
            </p:nvGrpSpPr>
            <p:grpSpPr>
              <a:xfrm>
                <a:off x="2340575" y="2531500"/>
                <a:ext cx="487950" cy="452825"/>
                <a:chOff x="569950" y="4251125"/>
                <a:chExt cx="487950" cy="452825"/>
              </a:xfrm>
            </p:grpSpPr>
            <p:sp>
              <p:nvSpPr>
                <p:cNvPr id="89" name="Google Shape;89;p4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90" name="Google Shape;90;p4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oval" w="med" len="med"/>
                </a:ln>
              </p:spPr>
            </p:cxnSp>
          </p:grpSp>
          <p:sp>
            <p:nvSpPr>
              <p:cNvPr id="91" name="Google Shape;91;p4"/>
              <p:cNvSpPr/>
              <p:nvPr/>
            </p:nvSpPr>
            <p:spPr>
              <a:xfrm>
                <a:off x="1492125" y="2629325"/>
                <a:ext cx="1075650" cy="496175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2" name="Google Shape;92;p4"/>
              <p:cNvSpPr/>
              <p:nvPr/>
            </p:nvSpPr>
            <p:spPr>
              <a:xfrm>
                <a:off x="1644250" y="3255875"/>
                <a:ext cx="474425" cy="416500"/>
              </a:xfrm>
              <a:custGeom>
                <a:avLst/>
                <a:gdLst/>
                <a:ahLst/>
                <a:cxnLst/>
                <a:rect l="l" t="t" r="r" b="b"/>
                <a:pathLst>
                  <a:path w="18977" h="16660" extrusionOk="0">
                    <a:moveTo>
                      <a:pt x="0" y="16660"/>
                    </a:moveTo>
                    <a:lnTo>
                      <a:pt x="15355" y="11735"/>
                    </a:lnTo>
                    <a:lnTo>
                      <a:pt x="18977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3" name="Google Shape;93;p4"/>
              <p:cNvSpPr/>
              <p:nvPr/>
            </p:nvSpPr>
            <p:spPr>
              <a:xfrm>
                <a:off x="3330581" y="2866777"/>
                <a:ext cx="546875" cy="304225"/>
              </a:xfrm>
              <a:custGeom>
                <a:avLst/>
                <a:gdLst/>
                <a:ahLst/>
                <a:cxnLst/>
                <a:rect l="l" t="t" r="r" b="b"/>
                <a:pathLst>
                  <a:path w="21875" h="12169" extrusionOk="0">
                    <a:moveTo>
                      <a:pt x="0" y="12169"/>
                    </a:moveTo>
                    <a:lnTo>
                      <a:pt x="7099" y="0"/>
                    </a:lnTo>
                    <a:lnTo>
                      <a:pt x="21875" y="260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4" name="Google Shape;94;p4"/>
              <p:cNvSpPr/>
              <p:nvPr/>
            </p:nvSpPr>
            <p:spPr>
              <a:xfrm>
                <a:off x="3684570" y="3179693"/>
                <a:ext cx="300600" cy="532375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5" name="Google Shape;95;p4"/>
              <p:cNvSpPr/>
              <p:nvPr/>
            </p:nvSpPr>
            <p:spPr>
              <a:xfrm>
                <a:off x="2284526" y="3370811"/>
                <a:ext cx="1238625" cy="235400"/>
              </a:xfrm>
              <a:custGeom>
                <a:avLst/>
                <a:gdLst/>
                <a:ahLst/>
                <a:cxnLst/>
                <a:rect l="l" t="t" r="r" b="b"/>
                <a:pathLst>
                  <a:path w="49545" h="9416" extrusionOk="0">
                    <a:moveTo>
                      <a:pt x="0" y="9416"/>
                    </a:moveTo>
                    <a:lnTo>
                      <a:pt x="12604" y="8837"/>
                    </a:lnTo>
                    <a:lnTo>
                      <a:pt x="17094" y="724"/>
                    </a:lnTo>
                    <a:lnTo>
                      <a:pt x="43605" y="0"/>
                    </a:lnTo>
                    <a:lnTo>
                      <a:pt x="49545" y="695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6" name="Google Shape;96;p4"/>
              <p:cNvSpPr/>
              <p:nvPr/>
            </p:nvSpPr>
            <p:spPr>
              <a:xfrm>
                <a:off x="2654675" y="3791900"/>
                <a:ext cx="956125" cy="220925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7" name="Google Shape;97;p4"/>
              <p:cNvSpPr/>
              <p:nvPr/>
            </p:nvSpPr>
            <p:spPr>
              <a:xfrm>
                <a:off x="2078850" y="3954875"/>
                <a:ext cx="1767375" cy="260750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98" name="Google Shape;98;p4"/>
              <p:cNvSpPr/>
              <p:nvPr/>
            </p:nvSpPr>
            <p:spPr>
              <a:xfrm>
                <a:off x="1814450" y="4125075"/>
                <a:ext cx="1995550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99" name="Google Shape;99;p4"/>
            <p:cNvGrpSpPr/>
            <p:nvPr/>
          </p:nvGrpSpPr>
          <p:grpSpPr>
            <a:xfrm rot="247023" flipH="1">
              <a:off x="-1061822" y="-870075"/>
              <a:ext cx="5024536" cy="4736977"/>
              <a:chOff x="5159413" y="-1248131"/>
              <a:chExt cx="5024130" cy="4736594"/>
            </a:xfrm>
          </p:grpSpPr>
          <p:grpSp>
            <p:nvGrpSpPr>
              <p:cNvPr id="100" name="Google Shape;100;p4"/>
              <p:cNvGrpSpPr/>
              <p:nvPr/>
            </p:nvGrpSpPr>
            <p:grpSpPr>
              <a:xfrm>
                <a:off x="5159413" y="-1108055"/>
                <a:ext cx="1966180" cy="1790758"/>
                <a:chOff x="5020838" y="-1163530"/>
                <a:chExt cx="1966180" cy="1790758"/>
              </a:xfrm>
            </p:grpSpPr>
            <p:sp>
              <p:nvSpPr>
                <p:cNvPr id="101" name="Google Shape;101;p4"/>
                <p:cNvSpPr/>
                <p:nvPr/>
              </p:nvSpPr>
              <p:spPr>
                <a:xfrm>
                  <a:off x="6025847" y="-1163530"/>
                  <a:ext cx="655825" cy="147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3" h="59128" extrusionOk="0">
                      <a:moveTo>
                        <a:pt x="0" y="0"/>
                      </a:moveTo>
                      <a:lnTo>
                        <a:pt x="21652" y="41223"/>
                      </a:lnTo>
                      <a:lnTo>
                        <a:pt x="20195" y="45595"/>
                      </a:lnTo>
                      <a:lnTo>
                        <a:pt x="26233" y="5912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2" name="Google Shape;102;p4"/>
                <p:cNvSpPr/>
                <p:nvPr/>
              </p:nvSpPr>
              <p:spPr>
                <a:xfrm>
                  <a:off x="5649376" y="-679197"/>
                  <a:ext cx="864000" cy="13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60" h="52257" extrusionOk="0">
                      <a:moveTo>
                        <a:pt x="0" y="0"/>
                      </a:moveTo>
                      <a:lnTo>
                        <a:pt x="18529" y="36018"/>
                      </a:lnTo>
                      <a:lnTo>
                        <a:pt x="26649" y="38724"/>
                      </a:lnTo>
                      <a:lnTo>
                        <a:pt x="34560" y="5225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3" name="Google Shape;103;p4"/>
                <p:cNvSpPr/>
                <p:nvPr/>
              </p:nvSpPr>
              <p:spPr>
                <a:xfrm rot="-1355711">
                  <a:off x="5213477" y="-877907"/>
                  <a:ext cx="295286" cy="1061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2" h="42472" extrusionOk="0">
                      <a:moveTo>
                        <a:pt x="0" y="0"/>
                      </a:moveTo>
                      <a:lnTo>
                        <a:pt x="11812" y="20459"/>
                      </a:lnTo>
                      <a:lnTo>
                        <a:pt x="11812" y="4247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104" name="Google Shape;104;p4"/>
                <p:cNvCxnSpPr/>
                <p:nvPr/>
              </p:nvCxnSpPr>
              <p:spPr>
                <a:xfrm rot="247338">
                  <a:off x="6493035" y="-758439"/>
                  <a:ext cx="467409" cy="75615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</p:grpSp>
          <p:grpSp>
            <p:nvGrpSpPr>
              <p:cNvPr id="105" name="Google Shape;105;p4"/>
              <p:cNvGrpSpPr/>
              <p:nvPr/>
            </p:nvGrpSpPr>
            <p:grpSpPr>
              <a:xfrm rot="9900040">
                <a:off x="7594517" y="-1055553"/>
                <a:ext cx="2061043" cy="4351439"/>
                <a:chOff x="7055775" y="-1356623"/>
                <a:chExt cx="2061105" cy="4351569"/>
              </a:xfrm>
            </p:grpSpPr>
            <p:sp>
              <p:nvSpPr>
                <p:cNvPr id="106" name="Google Shape;106;p4"/>
                <p:cNvSpPr/>
                <p:nvPr/>
              </p:nvSpPr>
              <p:spPr>
                <a:xfrm>
                  <a:off x="7664474" y="1726707"/>
                  <a:ext cx="593375" cy="7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35" h="29356" extrusionOk="0">
                      <a:moveTo>
                        <a:pt x="0" y="29356"/>
                      </a:moveTo>
                      <a:lnTo>
                        <a:pt x="1458" y="0"/>
                      </a:lnTo>
                      <a:lnTo>
                        <a:pt x="23735" y="395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7" name="Google Shape;107;p4"/>
                <p:cNvSpPr/>
                <p:nvPr/>
              </p:nvSpPr>
              <p:spPr>
                <a:xfrm>
                  <a:off x="7384811" y="-193602"/>
                  <a:ext cx="775525" cy="4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21" h="17280" extrusionOk="0">
                      <a:moveTo>
                        <a:pt x="0" y="0"/>
                      </a:moveTo>
                      <a:lnTo>
                        <a:pt x="31021" y="1728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08" name="Google Shape;108;p4"/>
                <p:cNvSpPr/>
                <p:nvPr/>
              </p:nvSpPr>
              <p:spPr>
                <a:xfrm>
                  <a:off x="7685076" y="601412"/>
                  <a:ext cx="416400" cy="52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6" h="21028" extrusionOk="0">
                      <a:moveTo>
                        <a:pt x="0" y="21028"/>
                      </a:moveTo>
                      <a:lnTo>
                        <a:pt x="6662" y="0"/>
                      </a:lnTo>
                      <a:lnTo>
                        <a:pt x="16656" y="1270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109" name="Google Shape;109;p4"/>
                <p:cNvCxnSpPr/>
                <p:nvPr/>
              </p:nvCxnSpPr>
              <p:spPr>
                <a:xfrm rot="1147314">
                  <a:off x="7948209" y="2226283"/>
                  <a:ext cx="1099888" cy="605209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cxnSp>
              <p:nvCxnSpPr>
                <p:cNvPr id="110" name="Google Shape;110;p4"/>
                <p:cNvCxnSpPr/>
                <p:nvPr/>
              </p:nvCxnSpPr>
              <p:spPr>
                <a:xfrm rot="1147156">
                  <a:off x="7237029" y="1334887"/>
                  <a:ext cx="1405954" cy="16223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  <p:sp>
              <p:nvSpPr>
                <p:cNvPr id="111" name="Google Shape;111;p4"/>
                <p:cNvSpPr/>
                <p:nvPr/>
              </p:nvSpPr>
              <p:spPr>
                <a:xfrm>
                  <a:off x="7279361" y="-1356623"/>
                  <a:ext cx="1431350" cy="93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54" h="37475" extrusionOk="0">
                      <a:moveTo>
                        <a:pt x="0" y="0"/>
                      </a:moveTo>
                      <a:lnTo>
                        <a:pt x="26233" y="12492"/>
                      </a:lnTo>
                      <a:lnTo>
                        <a:pt x="31854" y="25192"/>
                      </a:lnTo>
                      <a:lnTo>
                        <a:pt x="57254" y="3747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12" name="Google Shape;112;p4"/>
                <p:cNvSpPr/>
                <p:nvPr/>
              </p:nvSpPr>
              <p:spPr>
                <a:xfrm>
                  <a:off x="8275825" y="-192575"/>
                  <a:ext cx="265450" cy="165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18" h="66206" extrusionOk="0">
                      <a:moveTo>
                        <a:pt x="2498" y="0"/>
                      </a:moveTo>
                      <a:lnTo>
                        <a:pt x="6246" y="11867"/>
                      </a:lnTo>
                      <a:lnTo>
                        <a:pt x="0" y="28106"/>
                      </a:lnTo>
                      <a:lnTo>
                        <a:pt x="10618" y="6620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13" name="Google Shape;113;p4"/>
                <p:cNvSpPr/>
                <p:nvPr/>
              </p:nvSpPr>
              <p:spPr>
                <a:xfrm>
                  <a:off x="8551675" y="-171750"/>
                  <a:ext cx="208200" cy="142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8" h="57045" extrusionOk="0">
                      <a:moveTo>
                        <a:pt x="2082" y="0"/>
                      </a:moveTo>
                      <a:lnTo>
                        <a:pt x="5622" y="10201"/>
                      </a:lnTo>
                      <a:lnTo>
                        <a:pt x="0" y="28522"/>
                      </a:lnTo>
                      <a:lnTo>
                        <a:pt x="8328" y="570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14" name="Google Shape;114;p4"/>
                <p:cNvSpPr/>
                <p:nvPr/>
              </p:nvSpPr>
              <p:spPr>
                <a:xfrm>
                  <a:off x="7055775" y="570638"/>
                  <a:ext cx="385175" cy="180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07" h="72037" extrusionOk="0">
                      <a:moveTo>
                        <a:pt x="5622" y="0"/>
                      </a:moveTo>
                      <a:lnTo>
                        <a:pt x="0" y="27482"/>
                      </a:lnTo>
                      <a:lnTo>
                        <a:pt x="15407" y="7203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/>
          <p:nvPr/>
        </p:nvSpPr>
        <p:spPr>
          <a:xfrm rot="-5400000">
            <a:off x="4112550" y="99450"/>
            <a:ext cx="9315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17" name="Google Shape;117;p5"/>
          <p:cNvGrpSpPr/>
          <p:nvPr/>
        </p:nvGrpSpPr>
        <p:grpSpPr>
          <a:xfrm>
            <a:off x="-377267" y="2200960"/>
            <a:ext cx="9903453" cy="3179254"/>
            <a:chOff x="-377267" y="2200960"/>
            <a:chExt cx="9903453" cy="3179254"/>
          </a:xfrm>
        </p:grpSpPr>
        <p:grpSp>
          <p:nvGrpSpPr>
            <p:cNvPr id="118" name="Google Shape;118;p5"/>
            <p:cNvGrpSpPr/>
            <p:nvPr/>
          </p:nvGrpSpPr>
          <p:grpSpPr>
            <a:xfrm rot="-6333821">
              <a:off x="7476949" y="2412238"/>
              <a:ext cx="1375317" cy="2443752"/>
              <a:chOff x="-36389" y="2580339"/>
              <a:chExt cx="1375364" cy="2443836"/>
            </a:xfrm>
          </p:grpSpPr>
          <p:sp>
            <p:nvSpPr>
              <p:cNvPr id="119" name="Google Shape;119;p5"/>
              <p:cNvSpPr/>
              <p:nvPr/>
            </p:nvSpPr>
            <p:spPr>
              <a:xfrm rot="9278363">
                <a:off x="167862" y="2695495"/>
                <a:ext cx="792424" cy="1132038"/>
              </a:xfrm>
              <a:custGeom>
                <a:avLst/>
                <a:gdLst/>
                <a:ahLst/>
                <a:cxnLst/>
                <a:rect l="l" t="t" r="r" b="b"/>
                <a:pathLst>
                  <a:path w="31698" h="45283" extrusionOk="0">
                    <a:moveTo>
                      <a:pt x="25608" y="0"/>
                    </a:moveTo>
                    <a:lnTo>
                      <a:pt x="31698" y="11867"/>
                    </a:lnTo>
                    <a:lnTo>
                      <a:pt x="19050" y="36226"/>
                    </a:lnTo>
                    <a:lnTo>
                      <a:pt x="0" y="45283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20" name="Google Shape;120;p5"/>
              <p:cNvSpPr/>
              <p:nvPr/>
            </p:nvSpPr>
            <p:spPr>
              <a:xfrm>
                <a:off x="578518" y="2804783"/>
                <a:ext cx="249825" cy="714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28575" extrusionOk="0">
                    <a:moveTo>
                      <a:pt x="9993" y="0"/>
                    </a:moveTo>
                    <a:lnTo>
                      <a:pt x="0" y="12804"/>
                    </a:lnTo>
                    <a:lnTo>
                      <a:pt x="0" y="285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21" name="Google Shape;121;p5"/>
              <p:cNvSpPr/>
              <p:nvPr/>
            </p:nvSpPr>
            <p:spPr>
              <a:xfrm>
                <a:off x="380868" y="3516710"/>
                <a:ext cx="464550" cy="569925"/>
              </a:xfrm>
              <a:custGeom>
                <a:avLst/>
                <a:gdLst/>
                <a:ahLst/>
                <a:cxnLst/>
                <a:rect l="l" t="t" r="r" b="b"/>
                <a:pathLst>
                  <a:path w="18582" h="22797" extrusionOk="0">
                    <a:moveTo>
                      <a:pt x="17957" y="0"/>
                    </a:moveTo>
                    <a:lnTo>
                      <a:pt x="0" y="13585"/>
                    </a:lnTo>
                    <a:lnTo>
                      <a:pt x="18582" y="2279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grpSp>
            <p:nvGrpSpPr>
              <p:cNvPr id="122" name="Google Shape;122;p5"/>
              <p:cNvGrpSpPr/>
              <p:nvPr/>
            </p:nvGrpSpPr>
            <p:grpSpPr>
              <a:xfrm>
                <a:off x="569950" y="4251125"/>
                <a:ext cx="487950" cy="452825"/>
                <a:chOff x="569950" y="4251125"/>
                <a:chExt cx="487950" cy="452825"/>
              </a:xfrm>
            </p:grpSpPr>
            <p:sp>
              <p:nvSpPr>
                <p:cNvPr id="123" name="Google Shape;123;p5"/>
                <p:cNvSpPr/>
                <p:nvPr/>
              </p:nvSpPr>
              <p:spPr>
                <a:xfrm>
                  <a:off x="569950" y="4454100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124" name="Google Shape;124;p5"/>
                <p:cNvCxnSpPr/>
                <p:nvPr/>
              </p:nvCxnSpPr>
              <p:spPr>
                <a:xfrm rot="10800000" flipH="1">
                  <a:off x="799600" y="4251125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oval" w="med" len="med"/>
                </a:ln>
              </p:spPr>
            </p:cxnSp>
          </p:grpSp>
          <p:cxnSp>
            <p:nvCxnSpPr>
              <p:cNvPr id="125" name="Google Shape;125;p5"/>
              <p:cNvCxnSpPr/>
              <p:nvPr/>
            </p:nvCxnSpPr>
            <p:spPr>
              <a:xfrm flipH="1">
                <a:off x="1057875" y="4516575"/>
                <a:ext cx="281100" cy="50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</p:grpSp>
        <p:grpSp>
          <p:nvGrpSpPr>
            <p:cNvPr id="126" name="Google Shape;126;p5"/>
            <p:cNvGrpSpPr/>
            <p:nvPr/>
          </p:nvGrpSpPr>
          <p:grpSpPr>
            <a:xfrm>
              <a:off x="-377267" y="2200960"/>
              <a:ext cx="2787672" cy="3179254"/>
              <a:chOff x="-685342" y="1789760"/>
              <a:chExt cx="2787672" cy="3179254"/>
            </a:xfrm>
          </p:grpSpPr>
          <p:sp>
            <p:nvSpPr>
              <p:cNvPr id="127" name="Google Shape;127;p5"/>
              <p:cNvSpPr/>
              <p:nvPr/>
            </p:nvSpPr>
            <p:spPr>
              <a:xfrm rot="-6732280" flipH="1">
                <a:off x="-685092" y="3722351"/>
                <a:ext cx="1075604" cy="496154"/>
              </a:xfrm>
              <a:custGeom>
                <a:avLst/>
                <a:gdLst/>
                <a:ahLst/>
                <a:cxnLst/>
                <a:rect l="l" t="t" r="r" b="b"/>
                <a:pathLst>
                  <a:path w="43026" h="19847" extrusionOk="0">
                    <a:moveTo>
                      <a:pt x="0" y="0"/>
                    </a:moveTo>
                    <a:lnTo>
                      <a:pt x="3187" y="10576"/>
                    </a:lnTo>
                    <a:lnTo>
                      <a:pt x="26221" y="19413"/>
                    </a:lnTo>
                    <a:lnTo>
                      <a:pt x="31871" y="14777"/>
                    </a:lnTo>
                    <a:lnTo>
                      <a:pt x="43026" y="1984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28" name="Google Shape;128;p5"/>
              <p:cNvSpPr/>
              <p:nvPr/>
            </p:nvSpPr>
            <p:spPr>
              <a:xfrm rot="-7697736" flipH="1">
                <a:off x="405272" y="4419922"/>
                <a:ext cx="300591" cy="532359"/>
              </a:xfrm>
              <a:custGeom>
                <a:avLst/>
                <a:gdLst/>
                <a:ahLst/>
                <a:cxnLst/>
                <a:rect l="l" t="t" r="r" b="b"/>
                <a:pathLst>
                  <a:path w="12024" h="21295" extrusionOk="0">
                    <a:moveTo>
                      <a:pt x="1883" y="0"/>
                    </a:moveTo>
                    <a:lnTo>
                      <a:pt x="12024" y="12603"/>
                    </a:lnTo>
                    <a:lnTo>
                      <a:pt x="0" y="2129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29" name="Google Shape;129;p5"/>
              <p:cNvSpPr/>
              <p:nvPr/>
            </p:nvSpPr>
            <p:spPr>
              <a:xfrm rot="-9643782" flipH="1">
                <a:off x="795030" y="3568348"/>
                <a:ext cx="956052" cy="220908"/>
              </a:xfrm>
              <a:custGeom>
                <a:avLst/>
                <a:gdLst/>
                <a:ahLst/>
                <a:cxnLst/>
                <a:rect l="l" t="t" r="r" b="b"/>
                <a:pathLst>
                  <a:path w="38245" h="8837" extrusionOk="0">
                    <a:moveTo>
                      <a:pt x="0" y="2897"/>
                    </a:moveTo>
                    <a:lnTo>
                      <a:pt x="11300" y="8837"/>
                    </a:lnTo>
                    <a:lnTo>
                      <a:pt x="38245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30" name="Google Shape;130;p5"/>
              <p:cNvSpPr/>
              <p:nvPr/>
            </p:nvSpPr>
            <p:spPr>
              <a:xfrm rot="1635264" flipH="1">
                <a:off x="373516" y="4028811"/>
                <a:ext cx="1767212" cy="260726"/>
              </a:xfrm>
              <a:custGeom>
                <a:avLst/>
                <a:gdLst/>
                <a:ahLst/>
                <a:cxnLst/>
                <a:rect l="l" t="t" r="r" b="b"/>
                <a:pathLst>
                  <a:path w="70695" h="10430" extrusionOk="0">
                    <a:moveTo>
                      <a:pt x="0" y="0"/>
                    </a:moveTo>
                    <a:lnTo>
                      <a:pt x="15356" y="7678"/>
                    </a:lnTo>
                    <a:lnTo>
                      <a:pt x="25062" y="5070"/>
                    </a:lnTo>
                    <a:lnTo>
                      <a:pt x="36216" y="10430"/>
                    </a:lnTo>
                    <a:lnTo>
                      <a:pt x="70695" y="1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31" name="Google Shape;131;p5"/>
              <p:cNvSpPr/>
              <p:nvPr/>
            </p:nvSpPr>
            <p:spPr>
              <a:xfrm rot="4322824" flipH="1">
                <a:off x="-1213569" y="2621101"/>
                <a:ext cx="1995319" cy="340411"/>
              </a:xfrm>
              <a:custGeom>
                <a:avLst/>
                <a:gdLst/>
                <a:ahLst/>
                <a:cxnLst/>
                <a:rect l="l" t="t" r="r" b="b"/>
                <a:pathLst>
                  <a:path w="79822" h="13618" extrusionOk="0">
                    <a:moveTo>
                      <a:pt x="0" y="0"/>
                    </a:moveTo>
                    <a:lnTo>
                      <a:pt x="21151" y="11300"/>
                    </a:lnTo>
                    <a:lnTo>
                      <a:pt x="36217" y="7823"/>
                    </a:lnTo>
                    <a:lnTo>
                      <a:pt x="48096" y="13618"/>
                    </a:lnTo>
                    <a:lnTo>
                      <a:pt x="79822" y="521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grpSp>
            <p:nvGrpSpPr>
              <p:cNvPr id="132" name="Google Shape;132;p5"/>
              <p:cNvGrpSpPr/>
              <p:nvPr/>
            </p:nvGrpSpPr>
            <p:grpSpPr>
              <a:xfrm rot="-7697736" flipH="1">
                <a:off x="196134" y="2974977"/>
                <a:ext cx="487935" cy="452811"/>
                <a:chOff x="376615" y="3814714"/>
                <a:chExt cx="487950" cy="452825"/>
              </a:xfrm>
            </p:grpSpPr>
            <p:sp>
              <p:nvSpPr>
                <p:cNvPr id="133" name="Google Shape;133;p5"/>
                <p:cNvSpPr/>
                <p:nvPr/>
              </p:nvSpPr>
              <p:spPr>
                <a:xfrm>
                  <a:off x="376615" y="4017689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134" name="Google Shape;134;p5"/>
                <p:cNvCxnSpPr/>
                <p:nvPr/>
              </p:nvCxnSpPr>
              <p:spPr>
                <a:xfrm rot="10800000" flipH="1">
                  <a:off x="606265" y="3814714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oval" w="med" len="med"/>
                </a:ln>
              </p:spPr>
            </p:cxnSp>
          </p:grpSp>
        </p:grpSp>
      </p:grpSp>
      <p:sp>
        <p:nvSpPr>
          <p:cNvPr id="135" name="Google Shape;135;p5"/>
          <p:cNvSpPr txBox="1">
            <a:spLocks noGrp="1"/>
          </p:cNvSpPr>
          <p:nvPr>
            <p:ph type="subTitle" idx="1"/>
          </p:nvPr>
        </p:nvSpPr>
        <p:spPr>
          <a:xfrm>
            <a:off x="4695020" y="1427600"/>
            <a:ext cx="3378000" cy="1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2"/>
          </p:nvPr>
        </p:nvSpPr>
        <p:spPr>
          <a:xfrm>
            <a:off x="1070980" y="1427600"/>
            <a:ext cx="3378000" cy="1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 b="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9" name="Google Shape;139;p5"/>
          <p:cNvGrpSpPr/>
          <p:nvPr/>
        </p:nvGrpSpPr>
        <p:grpSpPr>
          <a:xfrm rot="-1268658">
            <a:off x="7624706" y="3618565"/>
            <a:ext cx="1612133" cy="1122464"/>
            <a:chOff x="3146646" y="4295275"/>
            <a:chExt cx="1983375" cy="1380725"/>
          </a:xfrm>
        </p:grpSpPr>
        <p:sp>
          <p:nvSpPr>
            <p:cNvPr id="140" name="Google Shape;140;p5"/>
            <p:cNvSpPr/>
            <p:nvPr/>
          </p:nvSpPr>
          <p:spPr>
            <a:xfrm>
              <a:off x="3235968" y="4792465"/>
              <a:ext cx="475665" cy="338994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56" y="315"/>
                  </a:moveTo>
                  <a:lnTo>
                    <a:pt x="0" y="209"/>
                  </a:lnTo>
                  <a:lnTo>
                    <a:pt x="384" y="0"/>
                  </a:lnTo>
                  <a:lnTo>
                    <a:pt x="442" y="105"/>
                  </a:lnTo>
                  <a:lnTo>
                    <a:pt x="56" y="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146646" y="4935595"/>
              <a:ext cx="474590" cy="570370"/>
            </a:xfrm>
            <a:custGeom>
              <a:avLst/>
              <a:gdLst/>
              <a:ahLst/>
              <a:cxnLst/>
              <a:rect l="l" t="t" r="r" b="b"/>
              <a:pathLst>
                <a:path w="285" h="342" extrusionOk="0">
                  <a:moveTo>
                    <a:pt x="268" y="280"/>
                  </a:moveTo>
                  <a:cubicBezTo>
                    <a:pt x="165" y="336"/>
                    <a:pt x="165" y="336"/>
                    <a:pt x="165" y="336"/>
                  </a:cubicBezTo>
                  <a:cubicBezTo>
                    <a:pt x="153" y="342"/>
                    <a:pt x="138" y="338"/>
                    <a:pt x="131" y="326"/>
                  </a:cubicBezTo>
                  <a:cubicBezTo>
                    <a:pt x="117" y="298"/>
                    <a:pt x="117" y="298"/>
                    <a:pt x="117" y="298"/>
                  </a:cubicBezTo>
                  <a:cubicBezTo>
                    <a:pt x="111" y="287"/>
                    <a:pt x="111" y="287"/>
                    <a:pt x="111" y="287"/>
                  </a:cubicBezTo>
                  <a:cubicBezTo>
                    <a:pt x="16" y="108"/>
                    <a:pt x="16" y="108"/>
                    <a:pt x="16" y="108"/>
                  </a:cubicBezTo>
                  <a:cubicBezTo>
                    <a:pt x="0" y="77"/>
                    <a:pt x="11" y="38"/>
                    <a:pt x="42" y="22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250" y="210"/>
                    <a:pt x="250" y="210"/>
                    <a:pt x="250" y="210"/>
                  </a:cubicBezTo>
                  <a:cubicBezTo>
                    <a:pt x="258" y="220"/>
                    <a:pt x="258" y="220"/>
                    <a:pt x="258" y="220"/>
                  </a:cubicBezTo>
                  <a:cubicBezTo>
                    <a:pt x="276" y="243"/>
                    <a:pt x="276" y="243"/>
                    <a:pt x="276" y="243"/>
                  </a:cubicBezTo>
                  <a:cubicBezTo>
                    <a:pt x="285" y="255"/>
                    <a:pt x="282" y="272"/>
                    <a:pt x="268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441516" y="5408034"/>
              <a:ext cx="283032" cy="267966"/>
            </a:xfrm>
            <a:custGeom>
              <a:avLst/>
              <a:gdLst/>
              <a:ahLst/>
              <a:cxnLst/>
              <a:rect l="l" t="t" r="r" b="b"/>
              <a:pathLst>
                <a:path w="170" h="161" extrusionOk="0">
                  <a:moveTo>
                    <a:pt x="83" y="0"/>
                  </a:moveTo>
                  <a:cubicBezTo>
                    <a:pt x="83" y="0"/>
                    <a:pt x="130" y="10"/>
                    <a:pt x="153" y="46"/>
                  </a:cubicBezTo>
                  <a:cubicBezTo>
                    <a:pt x="158" y="53"/>
                    <a:pt x="157" y="62"/>
                    <a:pt x="151" y="67"/>
                  </a:cubicBezTo>
                  <a:cubicBezTo>
                    <a:pt x="144" y="74"/>
                    <a:pt x="133" y="74"/>
                    <a:pt x="127" y="67"/>
                  </a:cubicBezTo>
                  <a:cubicBezTo>
                    <a:pt x="121" y="60"/>
                    <a:pt x="110" y="56"/>
                    <a:pt x="105" y="65"/>
                  </a:cubicBezTo>
                  <a:cubicBezTo>
                    <a:pt x="96" y="83"/>
                    <a:pt x="118" y="89"/>
                    <a:pt x="152" y="85"/>
                  </a:cubicBezTo>
                  <a:cubicBezTo>
                    <a:pt x="170" y="83"/>
                    <a:pt x="152" y="161"/>
                    <a:pt x="76" y="141"/>
                  </a:cubicBezTo>
                  <a:cubicBezTo>
                    <a:pt x="6" y="122"/>
                    <a:pt x="0" y="47"/>
                    <a:pt x="0" y="47"/>
                  </a:cubicBezTo>
                  <a:lnTo>
                    <a:pt x="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146646" y="4972185"/>
              <a:ext cx="255052" cy="378811"/>
            </a:xfrm>
            <a:custGeom>
              <a:avLst/>
              <a:gdLst/>
              <a:ahLst/>
              <a:cxnLst/>
              <a:rect l="l" t="t" r="r" b="b"/>
              <a:pathLst>
                <a:path w="153" h="227" extrusionOk="0">
                  <a:moveTo>
                    <a:pt x="16" y="86"/>
                  </a:moveTo>
                  <a:cubicBezTo>
                    <a:pt x="91" y="227"/>
                    <a:pt x="91" y="227"/>
                    <a:pt x="91" y="227"/>
                  </a:cubicBezTo>
                  <a:cubicBezTo>
                    <a:pt x="153" y="163"/>
                    <a:pt x="77" y="47"/>
                    <a:pt x="42" y="0"/>
                  </a:cubicBezTo>
                  <a:cubicBezTo>
                    <a:pt x="11" y="17"/>
                    <a:pt x="0" y="55"/>
                    <a:pt x="16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331747" y="5286427"/>
              <a:ext cx="244290" cy="146359"/>
            </a:xfrm>
            <a:custGeom>
              <a:avLst/>
              <a:gdLst/>
              <a:ahLst/>
              <a:cxnLst/>
              <a:rect l="l" t="t" r="r" b="b"/>
              <a:pathLst>
                <a:path w="227" h="136" extrusionOk="0">
                  <a:moveTo>
                    <a:pt x="227" y="15"/>
                  </a:moveTo>
                  <a:lnTo>
                    <a:pt x="9" y="136"/>
                  </a:lnTo>
                  <a:lnTo>
                    <a:pt x="0" y="119"/>
                  </a:lnTo>
                  <a:lnTo>
                    <a:pt x="215" y="0"/>
                  </a:lnTo>
                  <a:lnTo>
                    <a:pt x="227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565033" y="4792465"/>
              <a:ext cx="475665" cy="338994"/>
            </a:xfrm>
            <a:custGeom>
              <a:avLst/>
              <a:gdLst/>
              <a:ahLst/>
              <a:cxnLst/>
              <a:rect l="l" t="t" r="r" b="b"/>
              <a:pathLst>
                <a:path w="442" h="315" extrusionOk="0">
                  <a:moveTo>
                    <a:pt x="384" y="315"/>
                  </a:moveTo>
                  <a:lnTo>
                    <a:pt x="442" y="209"/>
                  </a:lnTo>
                  <a:lnTo>
                    <a:pt x="57" y="0"/>
                  </a:lnTo>
                  <a:lnTo>
                    <a:pt x="0" y="105"/>
                  </a:lnTo>
                  <a:lnTo>
                    <a:pt x="384" y="3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653279" y="4935595"/>
              <a:ext cx="476742" cy="570370"/>
            </a:xfrm>
            <a:custGeom>
              <a:avLst/>
              <a:gdLst/>
              <a:ahLst/>
              <a:cxnLst/>
              <a:rect l="l" t="t" r="r" b="b"/>
              <a:pathLst>
                <a:path w="286" h="342" extrusionOk="0">
                  <a:moveTo>
                    <a:pt x="17" y="280"/>
                  </a:moveTo>
                  <a:cubicBezTo>
                    <a:pt x="121" y="336"/>
                    <a:pt x="121" y="336"/>
                    <a:pt x="121" y="336"/>
                  </a:cubicBezTo>
                  <a:cubicBezTo>
                    <a:pt x="133" y="342"/>
                    <a:pt x="148" y="338"/>
                    <a:pt x="154" y="326"/>
                  </a:cubicBezTo>
                  <a:cubicBezTo>
                    <a:pt x="169" y="298"/>
                    <a:pt x="169" y="298"/>
                    <a:pt x="169" y="298"/>
                  </a:cubicBezTo>
                  <a:cubicBezTo>
                    <a:pt x="175" y="287"/>
                    <a:pt x="175" y="287"/>
                    <a:pt x="175" y="287"/>
                  </a:cubicBezTo>
                  <a:cubicBezTo>
                    <a:pt x="269" y="108"/>
                    <a:pt x="269" y="108"/>
                    <a:pt x="269" y="108"/>
                  </a:cubicBezTo>
                  <a:cubicBezTo>
                    <a:pt x="286" y="77"/>
                    <a:pt x="274" y="38"/>
                    <a:pt x="244" y="22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36" y="210"/>
                    <a:pt x="36" y="210"/>
                    <a:pt x="36" y="210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10" y="243"/>
                    <a:pt x="10" y="243"/>
                    <a:pt x="10" y="243"/>
                  </a:cubicBezTo>
                  <a:cubicBezTo>
                    <a:pt x="0" y="255"/>
                    <a:pt x="4" y="272"/>
                    <a:pt x="17" y="2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4552119" y="5408034"/>
              <a:ext cx="283032" cy="267966"/>
            </a:xfrm>
            <a:custGeom>
              <a:avLst/>
              <a:gdLst/>
              <a:ahLst/>
              <a:cxnLst/>
              <a:rect l="l" t="t" r="r" b="b"/>
              <a:pathLst>
                <a:path w="170" h="161" extrusionOk="0">
                  <a:moveTo>
                    <a:pt x="87" y="0"/>
                  </a:moveTo>
                  <a:cubicBezTo>
                    <a:pt x="87" y="0"/>
                    <a:pt x="40" y="10"/>
                    <a:pt x="16" y="46"/>
                  </a:cubicBezTo>
                  <a:cubicBezTo>
                    <a:pt x="12" y="53"/>
                    <a:pt x="13" y="62"/>
                    <a:pt x="19" y="67"/>
                  </a:cubicBezTo>
                  <a:cubicBezTo>
                    <a:pt x="25" y="74"/>
                    <a:pt x="36" y="74"/>
                    <a:pt x="43" y="67"/>
                  </a:cubicBezTo>
                  <a:cubicBezTo>
                    <a:pt x="49" y="60"/>
                    <a:pt x="60" y="56"/>
                    <a:pt x="64" y="65"/>
                  </a:cubicBezTo>
                  <a:cubicBezTo>
                    <a:pt x="73" y="83"/>
                    <a:pt x="52" y="89"/>
                    <a:pt x="17" y="85"/>
                  </a:cubicBezTo>
                  <a:cubicBezTo>
                    <a:pt x="0" y="83"/>
                    <a:pt x="17" y="161"/>
                    <a:pt x="94" y="141"/>
                  </a:cubicBezTo>
                  <a:cubicBezTo>
                    <a:pt x="163" y="122"/>
                    <a:pt x="170" y="47"/>
                    <a:pt x="170" y="47"/>
                  </a:cubicBezTo>
                  <a:lnTo>
                    <a:pt x="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4874969" y="4972185"/>
              <a:ext cx="255052" cy="378811"/>
            </a:xfrm>
            <a:custGeom>
              <a:avLst/>
              <a:gdLst/>
              <a:ahLst/>
              <a:cxnLst/>
              <a:rect l="l" t="t" r="r" b="b"/>
              <a:pathLst>
                <a:path w="153" h="227" extrusionOk="0">
                  <a:moveTo>
                    <a:pt x="136" y="86"/>
                  </a:moveTo>
                  <a:cubicBezTo>
                    <a:pt x="62" y="227"/>
                    <a:pt x="62" y="227"/>
                    <a:pt x="62" y="227"/>
                  </a:cubicBezTo>
                  <a:cubicBezTo>
                    <a:pt x="0" y="163"/>
                    <a:pt x="76" y="47"/>
                    <a:pt x="111" y="0"/>
                  </a:cubicBezTo>
                  <a:cubicBezTo>
                    <a:pt x="142" y="17"/>
                    <a:pt x="153" y="55"/>
                    <a:pt x="136" y="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700630" y="5286427"/>
              <a:ext cx="244290" cy="146359"/>
            </a:xfrm>
            <a:custGeom>
              <a:avLst/>
              <a:gdLst/>
              <a:ahLst/>
              <a:cxnLst/>
              <a:rect l="l" t="t" r="r" b="b"/>
              <a:pathLst>
                <a:path w="227" h="136" extrusionOk="0">
                  <a:moveTo>
                    <a:pt x="0" y="15"/>
                  </a:moveTo>
                  <a:lnTo>
                    <a:pt x="218" y="136"/>
                  </a:lnTo>
                  <a:lnTo>
                    <a:pt x="227" y="119"/>
                  </a:lnTo>
                  <a:lnTo>
                    <a:pt x="12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579265" y="4605212"/>
              <a:ext cx="1118136" cy="852326"/>
            </a:xfrm>
            <a:custGeom>
              <a:avLst/>
              <a:gdLst/>
              <a:ahLst/>
              <a:cxnLst/>
              <a:rect l="l" t="t" r="r" b="b"/>
              <a:pathLst>
                <a:path w="670" h="511" extrusionOk="0">
                  <a:moveTo>
                    <a:pt x="670" y="131"/>
                  </a:moveTo>
                  <a:cubicBezTo>
                    <a:pt x="670" y="175"/>
                    <a:pt x="653" y="265"/>
                    <a:pt x="620" y="348"/>
                  </a:cubicBezTo>
                  <a:cubicBezTo>
                    <a:pt x="601" y="395"/>
                    <a:pt x="569" y="435"/>
                    <a:pt x="529" y="464"/>
                  </a:cubicBezTo>
                  <a:cubicBezTo>
                    <a:pt x="486" y="494"/>
                    <a:pt x="434" y="511"/>
                    <a:pt x="379" y="511"/>
                  </a:cubicBezTo>
                  <a:cubicBezTo>
                    <a:pt x="291" y="511"/>
                    <a:pt x="291" y="511"/>
                    <a:pt x="291" y="511"/>
                  </a:cubicBezTo>
                  <a:cubicBezTo>
                    <a:pt x="236" y="511"/>
                    <a:pt x="184" y="494"/>
                    <a:pt x="141" y="464"/>
                  </a:cubicBezTo>
                  <a:cubicBezTo>
                    <a:pt x="101" y="435"/>
                    <a:pt x="68" y="395"/>
                    <a:pt x="49" y="348"/>
                  </a:cubicBezTo>
                  <a:cubicBezTo>
                    <a:pt x="17" y="265"/>
                    <a:pt x="0" y="175"/>
                    <a:pt x="0" y="131"/>
                  </a:cubicBezTo>
                  <a:cubicBezTo>
                    <a:pt x="0" y="13"/>
                    <a:pt x="150" y="0"/>
                    <a:pt x="335" y="0"/>
                  </a:cubicBezTo>
                  <a:cubicBezTo>
                    <a:pt x="520" y="0"/>
                    <a:pt x="670" y="13"/>
                    <a:pt x="670" y="1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579265" y="4801075"/>
              <a:ext cx="1118136" cy="258281"/>
            </a:xfrm>
            <a:custGeom>
              <a:avLst/>
              <a:gdLst/>
              <a:ahLst/>
              <a:cxnLst/>
              <a:rect l="l" t="t" r="r" b="b"/>
              <a:pathLst>
                <a:path w="670" h="155" extrusionOk="0">
                  <a:moveTo>
                    <a:pt x="670" y="0"/>
                  </a:moveTo>
                  <a:cubicBezTo>
                    <a:pt x="670" y="145"/>
                    <a:pt x="520" y="155"/>
                    <a:pt x="335" y="155"/>
                  </a:cubicBezTo>
                  <a:cubicBezTo>
                    <a:pt x="150" y="155"/>
                    <a:pt x="0" y="145"/>
                    <a:pt x="0" y="0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579265" y="4295275"/>
              <a:ext cx="1118136" cy="673682"/>
            </a:xfrm>
            <a:custGeom>
              <a:avLst/>
              <a:gdLst/>
              <a:ahLst/>
              <a:cxnLst/>
              <a:rect l="l" t="t" r="r" b="b"/>
              <a:pathLst>
                <a:path w="670" h="404" extrusionOk="0">
                  <a:moveTo>
                    <a:pt x="670" y="274"/>
                  </a:moveTo>
                  <a:cubicBezTo>
                    <a:pt x="670" y="391"/>
                    <a:pt x="520" y="404"/>
                    <a:pt x="335" y="404"/>
                  </a:cubicBezTo>
                  <a:cubicBezTo>
                    <a:pt x="150" y="404"/>
                    <a:pt x="0" y="391"/>
                    <a:pt x="0" y="274"/>
                  </a:cubicBezTo>
                  <a:cubicBezTo>
                    <a:pt x="0" y="190"/>
                    <a:pt x="59" y="88"/>
                    <a:pt x="171" y="35"/>
                  </a:cubicBezTo>
                  <a:cubicBezTo>
                    <a:pt x="178" y="31"/>
                    <a:pt x="185" y="28"/>
                    <a:pt x="193" y="25"/>
                  </a:cubicBezTo>
                  <a:cubicBezTo>
                    <a:pt x="234" y="9"/>
                    <a:pt x="282" y="0"/>
                    <a:pt x="335" y="0"/>
                  </a:cubicBezTo>
                  <a:cubicBezTo>
                    <a:pt x="388" y="0"/>
                    <a:pt x="435" y="9"/>
                    <a:pt x="476" y="25"/>
                  </a:cubicBezTo>
                  <a:cubicBezTo>
                    <a:pt x="484" y="28"/>
                    <a:pt x="492" y="31"/>
                    <a:pt x="499" y="35"/>
                  </a:cubicBezTo>
                  <a:cubicBezTo>
                    <a:pt x="610" y="88"/>
                    <a:pt x="670" y="190"/>
                    <a:pt x="670" y="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711634" y="4546022"/>
              <a:ext cx="852324" cy="340069"/>
            </a:xfrm>
            <a:custGeom>
              <a:avLst/>
              <a:gdLst/>
              <a:ahLst/>
              <a:cxnLst/>
              <a:rect l="l" t="t" r="r" b="b"/>
              <a:pathLst>
                <a:path w="511" h="204" extrusionOk="0">
                  <a:moveTo>
                    <a:pt x="256" y="204"/>
                  </a:moveTo>
                  <a:cubicBezTo>
                    <a:pt x="187" y="204"/>
                    <a:pt x="116" y="203"/>
                    <a:pt x="67" y="192"/>
                  </a:cubicBezTo>
                  <a:cubicBezTo>
                    <a:pt x="8" y="179"/>
                    <a:pt x="0" y="157"/>
                    <a:pt x="0" y="139"/>
                  </a:cubicBezTo>
                  <a:cubicBezTo>
                    <a:pt x="0" y="108"/>
                    <a:pt x="28" y="73"/>
                    <a:pt x="73" y="46"/>
                  </a:cubicBezTo>
                  <a:cubicBezTo>
                    <a:pt x="124" y="16"/>
                    <a:pt x="189" y="0"/>
                    <a:pt x="256" y="0"/>
                  </a:cubicBezTo>
                  <a:cubicBezTo>
                    <a:pt x="323" y="0"/>
                    <a:pt x="387" y="16"/>
                    <a:pt x="438" y="46"/>
                  </a:cubicBezTo>
                  <a:cubicBezTo>
                    <a:pt x="484" y="73"/>
                    <a:pt x="511" y="108"/>
                    <a:pt x="511" y="139"/>
                  </a:cubicBezTo>
                  <a:cubicBezTo>
                    <a:pt x="511" y="157"/>
                    <a:pt x="504" y="179"/>
                    <a:pt x="445" y="192"/>
                  </a:cubicBezTo>
                  <a:cubicBezTo>
                    <a:pt x="396" y="203"/>
                    <a:pt x="325" y="204"/>
                    <a:pt x="256" y="2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864449" y="4295275"/>
              <a:ext cx="547769" cy="194787"/>
            </a:xfrm>
            <a:custGeom>
              <a:avLst/>
              <a:gdLst/>
              <a:ahLst/>
              <a:cxnLst/>
              <a:rect l="l" t="t" r="r" b="b"/>
              <a:pathLst>
                <a:path w="328" h="117" extrusionOk="0">
                  <a:moveTo>
                    <a:pt x="328" y="35"/>
                  </a:moveTo>
                  <a:cubicBezTo>
                    <a:pt x="305" y="83"/>
                    <a:pt x="240" y="117"/>
                    <a:pt x="164" y="117"/>
                  </a:cubicBezTo>
                  <a:cubicBezTo>
                    <a:pt x="88" y="117"/>
                    <a:pt x="23" y="83"/>
                    <a:pt x="0" y="35"/>
                  </a:cubicBezTo>
                  <a:cubicBezTo>
                    <a:pt x="7" y="31"/>
                    <a:pt x="14" y="28"/>
                    <a:pt x="22" y="25"/>
                  </a:cubicBezTo>
                  <a:cubicBezTo>
                    <a:pt x="63" y="9"/>
                    <a:pt x="111" y="0"/>
                    <a:pt x="164" y="0"/>
                  </a:cubicBezTo>
                  <a:cubicBezTo>
                    <a:pt x="217" y="0"/>
                    <a:pt x="264" y="9"/>
                    <a:pt x="305" y="25"/>
                  </a:cubicBezTo>
                  <a:cubicBezTo>
                    <a:pt x="313" y="28"/>
                    <a:pt x="321" y="31"/>
                    <a:pt x="328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901039" y="4295275"/>
              <a:ext cx="472437" cy="153893"/>
            </a:xfrm>
            <a:custGeom>
              <a:avLst/>
              <a:gdLst/>
              <a:ahLst/>
              <a:cxnLst/>
              <a:rect l="l" t="t" r="r" b="b"/>
              <a:pathLst>
                <a:path w="283" h="92" extrusionOk="0">
                  <a:moveTo>
                    <a:pt x="283" y="25"/>
                  </a:moveTo>
                  <a:cubicBezTo>
                    <a:pt x="264" y="64"/>
                    <a:pt x="207" y="92"/>
                    <a:pt x="142" y="92"/>
                  </a:cubicBezTo>
                  <a:cubicBezTo>
                    <a:pt x="77" y="92"/>
                    <a:pt x="20" y="64"/>
                    <a:pt x="0" y="25"/>
                  </a:cubicBezTo>
                  <a:cubicBezTo>
                    <a:pt x="41" y="9"/>
                    <a:pt x="89" y="0"/>
                    <a:pt x="142" y="0"/>
                  </a:cubicBezTo>
                  <a:cubicBezTo>
                    <a:pt x="195" y="0"/>
                    <a:pt x="242" y="9"/>
                    <a:pt x="283" y="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849383" y="4665477"/>
              <a:ext cx="117300" cy="15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4322896" y="4665477"/>
              <a:ext cx="117300" cy="15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814946" y="5220781"/>
              <a:ext cx="646777" cy="236757"/>
            </a:xfrm>
            <a:custGeom>
              <a:avLst/>
              <a:gdLst/>
              <a:ahLst/>
              <a:cxnLst/>
              <a:rect l="l" t="t" r="r" b="b"/>
              <a:pathLst>
                <a:path w="388" h="142" extrusionOk="0">
                  <a:moveTo>
                    <a:pt x="388" y="95"/>
                  </a:moveTo>
                  <a:cubicBezTo>
                    <a:pt x="345" y="125"/>
                    <a:pt x="293" y="142"/>
                    <a:pt x="238" y="142"/>
                  </a:cubicBezTo>
                  <a:cubicBezTo>
                    <a:pt x="150" y="142"/>
                    <a:pt x="150" y="142"/>
                    <a:pt x="150" y="142"/>
                  </a:cubicBezTo>
                  <a:cubicBezTo>
                    <a:pt x="95" y="142"/>
                    <a:pt x="43" y="125"/>
                    <a:pt x="0" y="95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32" y="15"/>
                    <a:pt x="55" y="0"/>
                    <a:pt x="81" y="0"/>
                  </a:cubicBezTo>
                  <a:cubicBezTo>
                    <a:pt x="307" y="0"/>
                    <a:pt x="307" y="0"/>
                    <a:pt x="307" y="0"/>
                  </a:cubicBezTo>
                  <a:cubicBezTo>
                    <a:pt x="332" y="0"/>
                    <a:pt x="356" y="15"/>
                    <a:pt x="365" y="39"/>
                  </a:cubicBezTo>
                  <a:lnTo>
                    <a:pt x="388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>
            <a:spLocks noGrp="1"/>
          </p:cNvSpPr>
          <p:nvPr>
            <p:ph type="title"/>
          </p:nvPr>
        </p:nvSpPr>
        <p:spPr>
          <a:xfrm>
            <a:off x="2038800" y="1078800"/>
            <a:ext cx="48945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6"/>
          <p:cNvSpPr txBox="1">
            <a:spLocks noGrp="1"/>
          </p:cNvSpPr>
          <p:nvPr>
            <p:ph type="title" idx="2"/>
          </p:nvPr>
        </p:nvSpPr>
        <p:spPr>
          <a:xfrm>
            <a:off x="729688" y="1078800"/>
            <a:ext cx="1194000" cy="110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subTitle" idx="1"/>
          </p:nvPr>
        </p:nvSpPr>
        <p:spPr>
          <a:xfrm>
            <a:off x="2038800" y="2310925"/>
            <a:ext cx="48945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0" y="3441000"/>
            <a:ext cx="9153000" cy="172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64" name="Google Shape;164;p6"/>
          <p:cNvGrpSpPr/>
          <p:nvPr/>
        </p:nvGrpSpPr>
        <p:grpSpPr>
          <a:xfrm>
            <a:off x="4662584" y="-1036678"/>
            <a:ext cx="5359414" cy="8074126"/>
            <a:chOff x="4662584" y="-1036678"/>
            <a:chExt cx="5359414" cy="8074126"/>
          </a:xfrm>
        </p:grpSpPr>
        <p:grpSp>
          <p:nvGrpSpPr>
            <p:cNvPr id="165" name="Google Shape;165;p6"/>
            <p:cNvGrpSpPr/>
            <p:nvPr/>
          </p:nvGrpSpPr>
          <p:grpSpPr>
            <a:xfrm rot="9900040">
              <a:off x="4998787" y="3270583"/>
              <a:ext cx="4687008" cy="3215119"/>
              <a:chOff x="6761272" y="-192575"/>
              <a:chExt cx="4687148" cy="3215215"/>
            </a:xfrm>
          </p:grpSpPr>
          <p:sp>
            <p:nvSpPr>
              <p:cNvPr id="166" name="Google Shape;166;p6"/>
              <p:cNvSpPr/>
              <p:nvPr/>
            </p:nvSpPr>
            <p:spPr>
              <a:xfrm rot="1074569">
                <a:off x="6859733" y="1618947"/>
                <a:ext cx="593348" cy="733866"/>
              </a:xfrm>
              <a:custGeom>
                <a:avLst/>
                <a:gdLst/>
                <a:ahLst/>
                <a:cxnLst/>
                <a:rect l="l" t="t" r="r" b="b"/>
                <a:pathLst>
                  <a:path w="23735" h="29356" extrusionOk="0">
                    <a:moveTo>
                      <a:pt x="0" y="29356"/>
                    </a:moveTo>
                    <a:lnTo>
                      <a:pt x="1458" y="0"/>
                    </a:lnTo>
                    <a:lnTo>
                      <a:pt x="23735" y="395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67" name="Google Shape;167;p6"/>
              <p:cNvSpPr/>
              <p:nvPr/>
            </p:nvSpPr>
            <p:spPr>
              <a:xfrm>
                <a:off x="6907259" y="1824241"/>
                <a:ext cx="775525" cy="432000"/>
              </a:xfrm>
              <a:custGeom>
                <a:avLst/>
                <a:gdLst/>
                <a:ahLst/>
                <a:cxnLst/>
                <a:rect l="l" t="t" r="r" b="b"/>
                <a:pathLst>
                  <a:path w="31021" h="17280" extrusionOk="0">
                    <a:moveTo>
                      <a:pt x="0" y="0"/>
                    </a:moveTo>
                    <a:lnTo>
                      <a:pt x="31021" y="1728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68" name="Google Shape;168;p6"/>
              <p:cNvSpPr/>
              <p:nvPr/>
            </p:nvSpPr>
            <p:spPr>
              <a:xfrm>
                <a:off x="9932173" y="1708729"/>
                <a:ext cx="416400" cy="525700"/>
              </a:xfrm>
              <a:custGeom>
                <a:avLst/>
                <a:gdLst/>
                <a:ahLst/>
                <a:cxnLst/>
                <a:rect l="l" t="t" r="r" b="b"/>
                <a:pathLst>
                  <a:path w="16656" h="21028" extrusionOk="0">
                    <a:moveTo>
                      <a:pt x="0" y="21028"/>
                    </a:moveTo>
                    <a:lnTo>
                      <a:pt x="6662" y="0"/>
                    </a:lnTo>
                    <a:lnTo>
                      <a:pt x="16656" y="1270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169" name="Google Shape;169;p6"/>
              <p:cNvCxnSpPr/>
              <p:nvPr/>
            </p:nvCxnSpPr>
            <p:spPr>
              <a:xfrm rot="899898" flipH="1">
                <a:off x="10719964" y="1443482"/>
                <a:ext cx="645697" cy="72458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cxnSp>
            <p:nvCxnSpPr>
              <p:cNvPr id="170" name="Google Shape;170;p6"/>
              <p:cNvCxnSpPr/>
              <p:nvPr/>
            </p:nvCxnSpPr>
            <p:spPr>
              <a:xfrm rot="7193604">
                <a:off x="10269430" y="2276652"/>
                <a:ext cx="947455" cy="4475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171" name="Google Shape;171;p6"/>
              <p:cNvSpPr/>
              <p:nvPr/>
            </p:nvSpPr>
            <p:spPr>
              <a:xfrm rot="2827158">
                <a:off x="7099192" y="629642"/>
                <a:ext cx="1431404" cy="936911"/>
              </a:xfrm>
              <a:custGeom>
                <a:avLst/>
                <a:gdLst/>
                <a:ahLst/>
                <a:cxnLst/>
                <a:rect l="l" t="t" r="r" b="b"/>
                <a:pathLst>
                  <a:path w="57254" h="37475" extrusionOk="0">
                    <a:moveTo>
                      <a:pt x="0" y="0"/>
                    </a:moveTo>
                    <a:lnTo>
                      <a:pt x="26233" y="12492"/>
                    </a:lnTo>
                    <a:lnTo>
                      <a:pt x="31854" y="25192"/>
                    </a:lnTo>
                    <a:lnTo>
                      <a:pt x="57254" y="374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2" name="Google Shape;172;p6"/>
              <p:cNvSpPr/>
              <p:nvPr/>
            </p:nvSpPr>
            <p:spPr>
              <a:xfrm>
                <a:off x="8275825" y="-192575"/>
                <a:ext cx="265450" cy="1655150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66206" extrusionOk="0">
                    <a:moveTo>
                      <a:pt x="2498" y="0"/>
                    </a:moveTo>
                    <a:lnTo>
                      <a:pt x="6246" y="11867"/>
                    </a:lnTo>
                    <a:lnTo>
                      <a:pt x="0" y="28106"/>
                    </a:lnTo>
                    <a:lnTo>
                      <a:pt x="10618" y="6620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3" name="Google Shape;173;p6"/>
              <p:cNvSpPr/>
              <p:nvPr/>
            </p:nvSpPr>
            <p:spPr>
              <a:xfrm>
                <a:off x="8551675" y="-171750"/>
                <a:ext cx="208200" cy="1426125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57045" extrusionOk="0">
                    <a:moveTo>
                      <a:pt x="2082" y="0"/>
                    </a:moveTo>
                    <a:lnTo>
                      <a:pt x="5622" y="10201"/>
                    </a:lnTo>
                    <a:lnTo>
                      <a:pt x="0" y="28522"/>
                    </a:lnTo>
                    <a:lnTo>
                      <a:pt x="8328" y="5704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174" name="Google Shape;174;p6"/>
              <p:cNvSpPr/>
              <p:nvPr/>
            </p:nvSpPr>
            <p:spPr>
              <a:xfrm>
                <a:off x="8843150" y="-119725"/>
                <a:ext cx="385175" cy="1800925"/>
              </a:xfrm>
              <a:custGeom>
                <a:avLst/>
                <a:gdLst/>
                <a:ahLst/>
                <a:cxnLst/>
                <a:rect l="l" t="t" r="r" b="b"/>
                <a:pathLst>
                  <a:path w="15407" h="72037" extrusionOk="0">
                    <a:moveTo>
                      <a:pt x="5622" y="0"/>
                    </a:moveTo>
                    <a:lnTo>
                      <a:pt x="0" y="27482"/>
                    </a:lnTo>
                    <a:lnTo>
                      <a:pt x="15407" y="7203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175" name="Google Shape;175;p6"/>
            <p:cNvGrpSpPr/>
            <p:nvPr/>
          </p:nvGrpSpPr>
          <p:grpSpPr>
            <a:xfrm>
              <a:off x="7048397" y="-1036678"/>
              <a:ext cx="2749944" cy="2870904"/>
              <a:chOff x="7048397" y="-1036678"/>
              <a:chExt cx="2749944" cy="2870904"/>
            </a:xfrm>
          </p:grpSpPr>
          <p:grpSp>
            <p:nvGrpSpPr>
              <p:cNvPr id="176" name="Google Shape;176;p6"/>
              <p:cNvGrpSpPr/>
              <p:nvPr/>
            </p:nvGrpSpPr>
            <p:grpSpPr>
              <a:xfrm rot="-7200044">
                <a:off x="7410357" y="-781383"/>
                <a:ext cx="1608265" cy="1764436"/>
                <a:chOff x="5022750" y="-478850"/>
                <a:chExt cx="1608300" cy="1764475"/>
              </a:xfrm>
            </p:grpSpPr>
            <p:sp>
              <p:nvSpPr>
                <p:cNvPr id="177" name="Google Shape;177;p6"/>
                <p:cNvSpPr/>
                <p:nvPr/>
              </p:nvSpPr>
              <p:spPr>
                <a:xfrm>
                  <a:off x="5022750" y="-192575"/>
                  <a:ext cx="655825" cy="147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33" h="59128" extrusionOk="0">
                      <a:moveTo>
                        <a:pt x="0" y="0"/>
                      </a:moveTo>
                      <a:lnTo>
                        <a:pt x="21652" y="41223"/>
                      </a:lnTo>
                      <a:lnTo>
                        <a:pt x="20195" y="45595"/>
                      </a:lnTo>
                      <a:lnTo>
                        <a:pt x="26233" y="59128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78" name="Google Shape;178;p6"/>
                <p:cNvSpPr/>
                <p:nvPr/>
              </p:nvSpPr>
              <p:spPr>
                <a:xfrm>
                  <a:off x="5309025" y="-135325"/>
                  <a:ext cx="864000" cy="130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60" h="52257" extrusionOk="0">
                      <a:moveTo>
                        <a:pt x="0" y="0"/>
                      </a:moveTo>
                      <a:lnTo>
                        <a:pt x="18529" y="36018"/>
                      </a:lnTo>
                      <a:lnTo>
                        <a:pt x="26649" y="38724"/>
                      </a:lnTo>
                      <a:lnTo>
                        <a:pt x="34560" y="5225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79" name="Google Shape;179;p6"/>
                <p:cNvSpPr/>
                <p:nvPr/>
              </p:nvSpPr>
              <p:spPr>
                <a:xfrm>
                  <a:off x="5735825" y="-171750"/>
                  <a:ext cx="301875" cy="832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75" h="33311" extrusionOk="0">
                      <a:moveTo>
                        <a:pt x="0" y="0"/>
                      </a:moveTo>
                      <a:lnTo>
                        <a:pt x="12075" y="20819"/>
                      </a:lnTo>
                      <a:lnTo>
                        <a:pt x="12075" y="3331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80" name="Google Shape;180;p6"/>
                <p:cNvSpPr/>
                <p:nvPr/>
              </p:nvSpPr>
              <p:spPr>
                <a:xfrm>
                  <a:off x="6037700" y="-182175"/>
                  <a:ext cx="295300" cy="106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2" h="42472" extrusionOk="0">
                      <a:moveTo>
                        <a:pt x="0" y="0"/>
                      </a:moveTo>
                      <a:lnTo>
                        <a:pt x="11812" y="20459"/>
                      </a:lnTo>
                      <a:lnTo>
                        <a:pt x="11812" y="42472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181" name="Google Shape;181;p6"/>
                <p:cNvCxnSpPr/>
                <p:nvPr/>
              </p:nvCxnSpPr>
              <p:spPr>
                <a:xfrm>
                  <a:off x="6199050" y="-478850"/>
                  <a:ext cx="432000" cy="754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</p:grpSp>
          <p:grpSp>
            <p:nvGrpSpPr>
              <p:cNvPr id="182" name="Google Shape;182;p6"/>
              <p:cNvGrpSpPr/>
              <p:nvPr/>
            </p:nvGrpSpPr>
            <p:grpSpPr>
              <a:xfrm rot="9200409">
                <a:off x="8450591" y="446490"/>
                <a:ext cx="1140151" cy="1195496"/>
                <a:chOff x="366817" y="3912656"/>
                <a:chExt cx="1140134" cy="1195477"/>
              </a:xfrm>
            </p:grpSpPr>
            <p:sp>
              <p:nvSpPr>
                <p:cNvPr id="183" name="Google Shape;183;p6"/>
                <p:cNvSpPr/>
                <p:nvPr/>
              </p:nvSpPr>
              <p:spPr>
                <a:xfrm>
                  <a:off x="1042401" y="3912656"/>
                  <a:ext cx="464550" cy="56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2" h="22797" extrusionOk="0">
                      <a:moveTo>
                        <a:pt x="17957" y="0"/>
                      </a:moveTo>
                      <a:lnTo>
                        <a:pt x="0" y="13585"/>
                      </a:lnTo>
                      <a:lnTo>
                        <a:pt x="18582" y="2279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grpSp>
              <p:nvGrpSpPr>
                <p:cNvPr id="184" name="Google Shape;184;p6"/>
                <p:cNvGrpSpPr/>
                <p:nvPr/>
              </p:nvGrpSpPr>
              <p:grpSpPr>
                <a:xfrm>
                  <a:off x="366817" y="4587544"/>
                  <a:ext cx="583008" cy="520590"/>
                  <a:chOff x="366817" y="4587544"/>
                  <a:chExt cx="583008" cy="520590"/>
                </a:xfrm>
              </p:grpSpPr>
              <p:sp>
                <p:nvSpPr>
                  <p:cNvPr id="185" name="Google Shape;185;p6"/>
                  <p:cNvSpPr/>
                  <p:nvPr/>
                </p:nvSpPr>
                <p:spPr>
                  <a:xfrm rot="1968864">
                    <a:off x="395584" y="4746016"/>
                    <a:ext cx="487932" cy="2498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18" h="9994" extrusionOk="0">
                        <a:moveTo>
                          <a:pt x="0" y="0"/>
                        </a:moveTo>
                        <a:lnTo>
                          <a:pt x="19518" y="9994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oval" w="med" len="med"/>
                    <a:tailEnd type="oval" w="med" len="med"/>
                  </a:ln>
                </p:spPr>
              </p:sp>
              <p:cxnSp>
                <p:nvCxnSpPr>
                  <p:cNvPr id="186" name="Google Shape;186;p6"/>
                  <p:cNvCxnSpPr/>
                  <p:nvPr/>
                </p:nvCxnSpPr>
                <p:spPr>
                  <a:xfrm rot="-8830125" flipH="1">
                    <a:off x="702579" y="4608002"/>
                    <a:ext cx="172087" cy="327952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oval" w="med" len="med"/>
                  </a:ln>
                </p:spPr>
              </p:cxnSp>
            </p:grpSp>
            <p:cxnSp>
              <p:nvCxnSpPr>
                <p:cNvPr id="187" name="Google Shape;187;p6"/>
                <p:cNvCxnSpPr/>
                <p:nvPr/>
              </p:nvCxnSpPr>
              <p:spPr>
                <a:xfrm flipH="1">
                  <a:off x="1057875" y="4516575"/>
                  <a:ext cx="281100" cy="50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 rot="-5400000">
            <a:off x="4390200" y="377100"/>
            <a:ext cx="376200" cy="915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0" name="Google Shape;190;p7"/>
          <p:cNvGrpSpPr/>
          <p:nvPr/>
        </p:nvGrpSpPr>
        <p:grpSpPr>
          <a:xfrm>
            <a:off x="-934911" y="-1478077"/>
            <a:ext cx="11800484" cy="7136622"/>
            <a:chOff x="-934911" y="-1478077"/>
            <a:chExt cx="11800484" cy="7136622"/>
          </a:xfrm>
        </p:grpSpPr>
        <p:grpSp>
          <p:nvGrpSpPr>
            <p:cNvPr id="191" name="Google Shape;191;p7"/>
            <p:cNvGrpSpPr/>
            <p:nvPr/>
          </p:nvGrpSpPr>
          <p:grpSpPr>
            <a:xfrm rot="4714460" flipH="1">
              <a:off x="-1378417" y="2389748"/>
              <a:ext cx="3887952" cy="2275853"/>
              <a:chOff x="-261772" y="3258909"/>
              <a:chExt cx="3887882" cy="2275812"/>
            </a:xfrm>
          </p:grpSpPr>
          <p:grpSp>
            <p:nvGrpSpPr>
              <p:cNvPr id="192" name="Google Shape;192;p7"/>
              <p:cNvGrpSpPr/>
              <p:nvPr/>
            </p:nvGrpSpPr>
            <p:grpSpPr>
              <a:xfrm>
                <a:off x="-261772" y="3378432"/>
                <a:ext cx="3887882" cy="2156289"/>
                <a:chOff x="-261772" y="3378432"/>
                <a:chExt cx="3887882" cy="2156289"/>
              </a:xfrm>
            </p:grpSpPr>
            <p:sp>
              <p:nvSpPr>
                <p:cNvPr id="193" name="Google Shape;193;p7"/>
                <p:cNvSpPr/>
                <p:nvPr/>
              </p:nvSpPr>
              <p:spPr>
                <a:xfrm rot="-965601">
                  <a:off x="-214079" y="3517795"/>
                  <a:ext cx="1075637" cy="49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94" name="Google Shape;194;p7"/>
                <p:cNvSpPr/>
                <p:nvPr/>
              </p:nvSpPr>
              <p:spPr>
                <a:xfrm>
                  <a:off x="1004600" y="3756758"/>
                  <a:ext cx="436892" cy="821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95" name="Google Shape;195;p7"/>
                <p:cNvSpPr/>
                <p:nvPr/>
              </p:nvSpPr>
              <p:spPr>
                <a:xfrm rot="-3569296">
                  <a:off x="867551" y="4917838"/>
                  <a:ext cx="956097" cy="220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96" name="Google Shape;196;p7"/>
                <p:cNvSpPr/>
                <p:nvPr/>
              </p:nvSpPr>
              <p:spPr>
                <a:xfrm rot="-9332964">
                  <a:off x="1745843" y="4919910"/>
                  <a:ext cx="1767339" cy="26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197" name="Google Shape;197;p7"/>
                <p:cNvSpPr/>
                <p:nvPr/>
              </p:nvSpPr>
              <p:spPr>
                <a:xfrm rot="-9332964">
                  <a:off x="1649625" y="4747941"/>
                  <a:ext cx="1995509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198" name="Google Shape;198;p7"/>
              <p:cNvGrpSpPr/>
              <p:nvPr/>
            </p:nvGrpSpPr>
            <p:grpSpPr>
              <a:xfrm>
                <a:off x="62158" y="3258909"/>
                <a:ext cx="487950" cy="452825"/>
                <a:chOff x="775496" y="4459609"/>
                <a:chExt cx="487950" cy="452825"/>
              </a:xfrm>
            </p:grpSpPr>
            <p:sp>
              <p:nvSpPr>
                <p:cNvPr id="199" name="Google Shape;199;p7"/>
                <p:cNvSpPr/>
                <p:nvPr/>
              </p:nvSpPr>
              <p:spPr>
                <a:xfrm>
                  <a:off x="775496" y="4662584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200" name="Google Shape;200;p7"/>
                <p:cNvCxnSpPr/>
                <p:nvPr/>
              </p:nvCxnSpPr>
              <p:spPr>
                <a:xfrm rot="10800000" flipH="1">
                  <a:off x="1005146" y="4459609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oval" w="med" len="med"/>
                </a:ln>
              </p:spPr>
            </p:cxnSp>
          </p:grpSp>
        </p:grpSp>
        <p:grpSp>
          <p:nvGrpSpPr>
            <p:cNvPr id="201" name="Google Shape;201;p7"/>
            <p:cNvGrpSpPr/>
            <p:nvPr/>
          </p:nvGrpSpPr>
          <p:grpSpPr>
            <a:xfrm rot="-7697736" flipH="1">
              <a:off x="7068325" y="-463954"/>
              <a:ext cx="3636553" cy="2171573"/>
              <a:chOff x="-66338" y="3258909"/>
              <a:chExt cx="3636664" cy="2171639"/>
            </a:xfrm>
          </p:grpSpPr>
          <p:grpSp>
            <p:nvGrpSpPr>
              <p:cNvPr id="202" name="Google Shape;202;p7"/>
              <p:cNvGrpSpPr/>
              <p:nvPr/>
            </p:nvGrpSpPr>
            <p:grpSpPr>
              <a:xfrm>
                <a:off x="-66338" y="3408538"/>
                <a:ext cx="3636664" cy="2022010"/>
                <a:chOff x="-66338" y="3408538"/>
                <a:chExt cx="3636664" cy="2022010"/>
              </a:xfrm>
            </p:grpSpPr>
            <p:sp>
              <p:nvSpPr>
                <p:cNvPr id="203" name="Google Shape;203;p7"/>
                <p:cNvSpPr/>
                <p:nvPr/>
              </p:nvSpPr>
              <p:spPr>
                <a:xfrm rot="-965601">
                  <a:off x="-18645" y="3547901"/>
                  <a:ext cx="1075637" cy="49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26" h="19847" extrusionOk="0">
                      <a:moveTo>
                        <a:pt x="0" y="0"/>
                      </a:moveTo>
                      <a:lnTo>
                        <a:pt x="3187" y="10576"/>
                      </a:lnTo>
                      <a:lnTo>
                        <a:pt x="26221" y="19413"/>
                      </a:lnTo>
                      <a:lnTo>
                        <a:pt x="31871" y="14777"/>
                      </a:lnTo>
                      <a:lnTo>
                        <a:pt x="43026" y="1984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04" name="Google Shape;204;p7"/>
                <p:cNvSpPr/>
                <p:nvPr/>
              </p:nvSpPr>
              <p:spPr>
                <a:xfrm>
                  <a:off x="1140908" y="3756743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05" name="Google Shape;205;p7"/>
                <p:cNvSpPr/>
                <p:nvPr/>
              </p:nvSpPr>
              <p:spPr>
                <a:xfrm rot="1397152">
                  <a:off x="1686060" y="4210779"/>
                  <a:ext cx="956079" cy="220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06" name="Google Shape;206;p7"/>
                <p:cNvSpPr/>
                <p:nvPr/>
              </p:nvSpPr>
              <p:spPr>
                <a:xfrm rot="-9332964">
                  <a:off x="520811" y="4521615"/>
                  <a:ext cx="1767339" cy="26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207" name="Google Shape;207;p7"/>
                <p:cNvSpPr/>
                <p:nvPr/>
              </p:nvSpPr>
              <p:spPr>
                <a:xfrm rot="-9332964">
                  <a:off x="1593841" y="4692392"/>
                  <a:ext cx="1995509" cy="340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208" name="Google Shape;208;p7"/>
              <p:cNvGrpSpPr/>
              <p:nvPr/>
            </p:nvGrpSpPr>
            <p:grpSpPr>
              <a:xfrm>
                <a:off x="62158" y="3258909"/>
                <a:ext cx="487950" cy="452825"/>
                <a:chOff x="775496" y="4459609"/>
                <a:chExt cx="487950" cy="452825"/>
              </a:xfrm>
            </p:grpSpPr>
            <p:sp>
              <p:nvSpPr>
                <p:cNvPr id="209" name="Google Shape;209;p7"/>
                <p:cNvSpPr/>
                <p:nvPr/>
              </p:nvSpPr>
              <p:spPr>
                <a:xfrm>
                  <a:off x="775496" y="4662584"/>
                  <a:ext cx="487950" cy="24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210" name="Google Shape;210;p7"/>
                <p:cNvCxnSpPr/>
                <p:nvPr/>
              </p:nvCxnSpPr>
              <p:spPr>
                <a:xfrm rot="10800000" flipH="1">
                  <a:off x="1005146" y="4459609"/>
                  <a:ext cx="171900" cy="3279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oval" w="med" len="med"/>
                </a:ln>
              </p:spPr>
            </p:cxnSp>
          </p:grpSp>
        </p:grpSp>
      </p:grpSp>
      <p:sp>
        <p:nvSpPr>
          <p:cNvPr id="211" name="Google Shape;21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7"/>
          <p:cNvSpPr txBox="1">
            <a:spLocks noGrp="1"/>
          </p:cNvSpPr>
          <p:nvPr>
            <p:ph type="subTitle" idx="1"/>
          </p:nvPr>
        </p:nvSpPr>
        <p:spPr>
          <a:xfrm>
            <a:off x="961354" y="2827950"/>
            <a:ext cx="23055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7"/>
          <p:cNvSpPr txBox="1">
            <a:spLocks noGrp="1"/>
          </p:cNvSpPr>
          <p:nvPr>
            <p:ph type="subTitle" idx="2"/>
          </p:nvPr>
        </p:nvSpPr>
        <p:spPr>
          <a:xfrm>
            <a:off x="3419247" y="2827950"/>
            <a:ext cx="23055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3"/>
          </p:nvPr>
        </p:nvSpPr>
        <p:spPr>
          <a:xfrm>
            <a:off x="5877146" y="2827950"/>
            <a:ext cx="23055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arla"/>
                <a:ea typeface="Karla"/>
                <a:cs typeface="Karla"/>
                <a:sym typeface="Karl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subTitle" idx="4"/>
          </p:nvPr>
        </p:nvSpPr>
        <p:spPr>
          <a:xfrm>
            <a:off x="961354" y="2507875"/>
            <a:ext cx="2305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subTitle" idx="5"/>
          </p:nvPr>
        </p:nvSpPr>
        <p:spPr>
          <a:xfrm>
            <a:off x="3419247" y="2507875"/>
            <a:ext cx="2305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6"/>
          </p:nvPr>
        </p:nvSpPr>
        <p:spPr>
          <a:xfrm>
            <a:off x="5877146" y="2507875"/>
            <a:ext cx="2305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9" name="Google Shape;219;p7"/>
          <p:cNvGrpSpPr/>
          <p:nvPr/>
        </p:nvGrpSpPr>
        <p:grpSpPr>
          <a:xfrm rot="521004">
            <a:off x="-296505" y="3954011"/>
            <a:ext cx="1461593" cy="1058589"/>
            <a:chOff x="3234551" y="1124475"/>
            <a:chExt cx="2884487" cy="2089150"/>
          </a:xfrm>
        </p:grpSpPr>
        <p:sp>
          <p:nvSpPr>
            <p:cNvPr id="220" name="Google Shape;220;p7"/>
            <p:cNvSpPr/>
            <p:nvPr/>
          </p:nvSpPr>
          <p:spPr>
            <a:xfrm>
              <a:off x="34266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234551" y="1881713"/>
              <a:ext cx="512763" cy="944563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359963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502838" y="2142063"/>
              <a:ext cx="244475" cy="684213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53189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5604688" y="1881713"/>
              <a:ext cx="514350" cy="944563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5682476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5604688" y="2142063"/>
              <a:ext cx="246063" cy="684213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3923526" y="1124475"/>
              <a:ext cx="366713" cy="766763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5060176" y="1124475"/>
              <a:ext cx="369888" cy="766763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3923526" y="1138763"/>
              <a:ext cx="1506537" cy="1154113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3923526" y="2191275"/>
              <a:ext cx="1506537" cy="42863"/>
            </a:xfrm>
            <a:custGeom>
              <a:avLst/>
              <a:gdLst/>
              <a:ahLst/>
              <a:cxnLst/>
              <a:rect l="l" t="t" r="r" b="b"/>
              <a:pathLst>
                <a:path w="612" h="17" extrusionOk="0">
                  <a:moveTo>
                    <a:pt x="0" y="0"/>
                  </a:moveTo>
                  <a:cubicBezTo>
                    <a:pt x="0" y="6"/>
                    <a:pt x="0" y="12"/>
                    <a:pt x="0" y="17"/>
                  </a:cubicBezTo>
                  <a:cubicBezTo>
                    <a:pt x="612" y="17"/>
                    <a:pt x="612" y="17"/>
                    <a:pt x="612" y="17"/>
                  </a:cubicBezTo>
                  <a:cubicBezTo>
                    <a:pt x="612" y="12"/>
                    <a:pt x="612" y="6"/>
                    <a:pt x="6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4056876" y="1268938"/>
              <a:ext cx="1239900" cy="81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3923526" y="2292875"/>
              <a:ext cx="1506537" cy="474663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3923526" y="2292875"/>
              <a:ext cx="1506537" cy="77788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4231501" y="1576913"/>
              <a:ext cx="2064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915713" y="1576913"/>
              <a:ext cx="2031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4361676" y="2534175"/>
              <a:ext cx="630238" cy="233363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"/>
          <p:cNvSpPr/>
          <p:nvPr/>
        </p:nvSpPr>
        <p:spPr>
          <a:xfrm>
            <a:off x="8784700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84" name="Google Shape;384;p12"/>
          <p:cNvGrpSpPr/>
          <p:nvPr/>
        </p:nvGrpSpPr>
        <p:grpSpPr>
          <a:xfrm>
            <a:off x="6701961" y="-1632970"/>
            <a:ext cx="3880170" cy="8159043"/>
            <a:chOff x="6701961" y="-1632970"/>
            <a:chExt cx="3880170" cy="8159043"/>
          </a:xfrm>
        </p:grpSpPr>
        <p:grpSp>
          <p:nvGrpSpPr>
            <p:cNvPr id="385" name="Google Shape;385;p12"/>
            <p:cNvGrpSpPr/>
            <p:nvPr/>
          </p:nvGrpSpPr>
          <p:grpSpPr>
            <a:xfrm rot="-7162776">
              <a:off x="6987260" y="-898019"/>
              <a:ext cx="2826229" cy="1949019"/>
              <a:chOff x="-391412" y="3311811"/>
              <a:chExt cx="2826192" cy="1948994"/>
            </a:xfrm>
          </p:grpSpPr>
          <p:grpSp>
            <p:nvGrpSpPr>
              <p:cNvPr id="386" name="Google Shape;386;p12"/>
              <p:cNvGrpSpPr/>
              <p:nvPr/>
            </p:nvGrpSpPr>
            <p:grpSpPr>
              <a:xfrm>
                <a:off x="-391412" y="3311811"/>
                <a:ext cx="2826192" cy="1948994"/>
                <a:chOff x="-391412" y="3311811"/>
                <a:chExt cx="2826192" cy="1948994"/>
              </a:xfrm>
            </p:grpSpPr>
            <p:sp>
              <p:nvSpPr>
                <p:cNvPr id="387" name="Google Shape;387;p12"/>
                <p:cNvSpPr/>
                <p:nvPr/>
              </p:nvSpPr>
              <p:spPr>
                <a:xfrm>
                  <a:off x="-391412" y="3916506"/>
                  <a:ext cx="546875" cy="30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388" name="Google Shape;388;p12"/>
                <p:cNvSpPr/>
                <p:nvPr/>
              </p:nvSpPr>
              <p:spPr>
                <a:xfrm>
                  <a:off x="229225" y="3715765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389" name="Google Shape;389;p12"/>
                <p:cNvSpPr/>
                <p:nvPr/>
              </p:nvSpPr>
              <p:spPr>
                <a:xfrm rot="-6921637">
                  <a:off x="637189" y="4625235"/>
                  <a:ext cx="956093" cy="220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45" h="8837" extrusionOk="0">
                      <a:moveTo>
                        <a:pt x="0" y="2897"/>
                      </a:moveTo>
                      <a:lnTo>
                        <a:pt x="11300" y="8837"/>
                      </a:lnTo>
                      <a:lnTo>
                        <a:pt x="3824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390" name="Google Shape;390;p12"/>
                <p:cNvSpPr/>
                <p:nvPr/>
              </p:nvSpPr>
              <p:spPr>
                <a:xfrm rot="-6921637">
                  <a:off x="732541" y="4150700"/>
                  <a:ext cx="1767317" cy="2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391" name="Google Shape;391;p12"/>
                <p:cNvSpPr/>
                <p:nvPr/>
              </p:nvSpPr>
              <p:spPr>
                <a:xfrm rot="-6921637">
                  <a:off x="855876" y="4116088"/>
                  <a:ext cx="1995484" cy="34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392" name="Google Shape;392;p12"/>
              <p:cNvGrpSpPr/>
              <p:nvPr/>
            </p:nvGrpSpPr>
            <p:grpSpPr>
              <a:xfrm>
                <a:off x="726271" y="3774645"/>
                <a:ext cx="521394" cy="572433"/>
                <a:chOff x="1439608" y="4975345"/>
                <a:chExt cx="521394" cy="572433"/>
              </a:xfrm>
            </p:grpSpPr>
            <p:sp>
              <p:nvSpPr>
                <p:cNvPr id="393" name="Google Shape;393;p12"/>
                <p:cNvSpPr/>
                <p:nvPr/>
              </p:nvSpPr>
              <p:spPr>
                <a:xfrm rot="-3626905">
                  <a:off x="1488030" y="5149008"/>
                  <a:ext cx="487943" cy="24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394" name="Google Shape;394;p12"/>
                <p:cNvCxnSpPr/>
                <p:nvPr/>
              </p:nvCxnSpPr>
              <p:spPr>
                <a:xfrm rot="7171282" flipH="1">
                  <a:off x="1538744" y="4966872"/>
                  <a:ext cx="171690" cy="3279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oval" w="med" len="med"/>
                </a:ln>
              </p:spPr>
            </p:cxnSp>
          </p:grpSp>
        </p:grpSp>
        <p:grpSp>
          <p:nvGrpSpPr>
            <p:cNvPr id="395" name="Google Shape;395;p12"/>
            <p:cNvGrpSpPr/>
            <p:nvPr/>
          </p:nvGrpSpPr>
          <p:grpSpPr>
            <a:xfrm rot="8375705">
              <a:off x="6923798" y="3695732"/>
              <a:ext cx="3436497" cy="1949038"/>
              <a:chOff x="-937473" y="3222043"/>
              <a:chExt cx="3436419" cy="1948994"/>
            </a:xfrm>
          </p:grpSpPr>
          <p:grpSp>
            <p:nvGrpSpPr>
              <p:cNvPr id="396" name="Google Shape;396;p12"/>
              <p:cNvGrpSpPr/>
              <p:nvPr/>
            </p:nvGrpSpPr>
            <p:grpSpPr>
              <a:xfrm>
                <a:off x="-937473" y="3222043"/>
                <a:ext cx="3436419" cy="1948994"/>
                <a:chOff x="-937473" y="3222043"/>
                <a:chExt cx="3436419" cy="1948994"/>
              </a:xfrm>
            </p:grpSpPr>
            <p:sp>
              <p:nvSpPr>
                <p:cNvPr id="397" name="Google Shape;397;p12"/>
                <p:cNvSpPr/>
                <p:nvPr/>
              </p:nvSpPr>
              <p:spPr>
                <a:xfrm rot="-10037128">
                  <a:off x="-915436" y="4482681"/>
                  <a:ext cx="933268" cy="304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5" h="12169" extrusionOk="0">
                      <a:moveTo>
                        <a:pt x="0" y="12169"/>
                      </a:moveTo>
                      <a:lnTo>
                        <a:pt x="7099" y="0"/>
                      </a:lnTo>
                      <a:lnTo>
                        <a:pt x="21875" y="2607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398" name="Google Shape;398;p12"/>
                <p:cNvSpPr/>
                <p:nvPr/>
              </p:nvSpPr>
              <p:spPr>
                <a:xfrm>
                  <a:off x="1202088" y="4407801"/>
                  <a:ext cx="300600" cy="5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4" h="21295" extrusionOk="0">
                      <a:moveTo>
                        <a:pt x="1883" y="0"/>
                      </a:moveTo>
                      <a:lnTo>
                        <a:pt x="12024" y="12603"/>
                      </a:lnTo>
                      <a:lnTo>
                        <a:pt x="0" y="2129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399" name="Google Shape;399;p12"/>
                <p:cNvSpPr/>
                <p:nvPr/>
              </p:nvSpPr>
              <p:spPr>
                <a:xfrm rot="-6921637">
                  <a:off x="732541" y="4150700"/>
                  <a:ext cx="1767317" cy="2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5" h="10430" extrusionOk="0">
                      <a:moveTo>
                        <a:pt x="0" y="0"/>
                      </a:moveTo>
                      <a:lnTo>
                        <a:pt x="15356" y="7678"/>
                      </a:lnTo>
                      <a:lnTo>
                        <a:pt x="25062" y="5070"/>
                      </a:lnTo>
                      <a:lnTo>
                        <a:pt x="36216" y="10430"/>
                      </a:lnTo>
                      <a:lnTo>
                        <a:pt x="70695" y="145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sp>
              <p:nvSpPr>
                <p:cNvPr id="400" name="Google Shape;400;p12"/>
                <p:cNvSpPr/>
                <p:nvPr/>
              </p:nvSpPr>
              <p:spPr>
                <a:xfrm rot="-6921637">
                  <a:off x="920041" y="4026320"/>
                  <a:ext cx="1995484" cy="3404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822" h="13618" extrusionOk="0">
                      <a:moveTo>
                        <a:pt x="0" y="0"/>
                      </a:moveTo>
                      <a:lnTo>
                        <a:pt x="21151" y="11300"/>
                      </a:lnTo>
                      <a:lnTo>
                        <a:pt x="36217" y="7823"/>
                      </a:lnTo>
                      <a:lnTo>
                        <a:pt x="48096" y="13618"/>
                      </a:lnTo>
                      <a:lnTo>
                        <a:pt x="79822" y="521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</p:grpSp>
          <p:grpSp>
            <p:nvGrpSpPr>
              <p:cNvPr id="401" name="Google Shape;401;p12"/>
              <p:cNvGrpSpPr/>
              <p:nvPr/>
            </p:nvGrpSpPr>
            <p:grpSpPr>
              <a:xfrm>
                <a:off x="726271" y="3774645"/>
                <a:ext cx="521394" cy="572433"/>
                <a:chOff x="1439608" y="4975345"/>
                <a:chExt cx="521394" cy="572433"/>
              </a:xfrm>
            </p:grpSpPr>
            <p:sp>
              <p:nvSpPr>
                <p:cNvPr id="402" name="Google Shape;402;p12"/>
                <p:cNvSpPr/>
                <p:nvPr/>
              </p:nvSpPr>
              <p:spPr>
                <a:xfrm rot="-3626905">
                  <a:off x="1488030" y="5149008"/>
                  <a:ext cx="487943" cy="249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8" h="9994" extrusionOk="0">
                      <a:moveTo>
                        <a:pt x="0" y="0"/>
                      </a:moveTo>
                      <a:lnTo>
                        <a:pt x="19518" y="999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oval" w="med" len="med"/>
                  <a:tailEnd type="oval" w="med" len="med"/>
                </a:ln>
              </p:spPr>
            </p:sp>
            <p:cxnSp>
              <p:nvCxnSpPr>
                <p:cNvPr id="403" name="Google Shape;403;p12"/>
                <p:cNvCxnSpPr/>
                <p:nvPr/>
              </p:nvCxnSpPr>
              <p:spPr>
                <a:xfrm rot="7171282" flipH="1">
                  <a:off x="1538744" y="4966872"/>
                  <a:ext cx="171690" cy="3279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oval" w="med" len="med"/>
                </a:ln>
              </p:spPr>
            </p:cxnSp>
          </p:grpSp>
        </p:grpSp>
      </p:grpSp>
      <p:grpSp>
        <p:nvGrpSpPr>
          <p:cNvPr id="404" name="Google Shape;404;p12"/>
          <p:cNvGrpSpPr/>
          <p:nvPr/>
        </p:nvGrpSpPr>
        <p:grpSpPr>
          <a:xfrm rot="-1033941">
            <a:off x="7960782" y="3997522"/>
            <a:ext cx="1452572" cy="1441119"/>
            <a:chOff x="2564625" y="2043726"/>
            <a:chExt cx="2416175" cy="2397125"/>
          </a:xfrm>
        </p:grpSpPr>
        <p:sp>
          <p:nvSpPr>
            <p:cNvPr id="405" name="Google Shape;405;p12"/>
            <p:cNvSpPr/>
            <p:nvPr/>
          </p:nvSpPr>
          <p:spPr>
            <a:xfrm>
              <a:off x="2564625" y="3196251"/>
              <a:ext cx="628650" cy="765176"/>
            </a:xfrm>
            <a:custGeom>
              <a:avLst/>
              <a:gdLst/>
              <a:ahLst/>
              <a:cxnLst/>
              <a:rect l="l" t="t" r="r" b="b"/>
              <a:pathLst>
                <a:path w="467" h="569" extrusionOk="0">
                  <a:moveTo>
                    <a:pt x="464" y="0"/>
                  </a:moveTo>
                  <a:cubicBezTo>
                    <a:pt x="464" y="0"/>
                    <a:pt x="0" y="482"/>
                    <a:pt x="173" y="561"/>
                  </a:cubicBezTo>
                  <a:cubicBezTo>
                    <a:pt x="183" y="566"/>
                    <a:pt x="195" y="569"/>
                    <a:pt x="207" y="569"/>
                  </a:cubicBezTo>
                  <a:cubicBezTo>
                    <a:pt x="284" y="569"/>
                    <a:pt x="389" y="479"/>
                    <a:pt x="467" y="400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389" y="479"/>
                    <a:pt x="284" y="569"/>
                    <a:pt x="207" y="569"/>
                  </a:cubicBezTo>
                  <a:cubicBezTo>
                    <a:pt x="195" y="569"/>
                    <a:pt x="183" y="566"/>
                    <a:pt x="173" y="561"/>
                  </a:cubicBezTo>
                  <a:cubicBezTo>
                    <a:pt x="433" y="268"/>
                    <a:pt x="433" y="268"/>
                    <a:pt x="433" y="268"/>
                  </a:cubicBezTo>
                  <a:cubicBezTo>
                    <a:pt x="420" y="174"/>
                    <a:pt x="429" y="90"/>
                    <a:pt x="445" y="37"/>
                  </a:cubicBezTo>
                  <a:cubicBezTo>
                    <a:pt x="449" y="23"/>
                    <a:pt x="455" y="11"/>
                    <a:pt x="464" y="0"/>
                  </a:cubicBezTo>
                  <a:cubicBezTo>
                    <a:pt x="464" y="0"/>
                    <a:pt x="464" y="0"/>
                    <a:pt x="46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12"/>
            <p:cNvSpPr/>
            <p:nvPr/>
          </p:nvSpPr>
          <p:spPr>
            <a:xfrm>
              <a:off x="2797988" y="3556613"/>
              <a:ext cx="395288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260" y="0"/>
                  </a:moveTo>
                  <a:cubicBezTo>
                    <a:pt x="0" y="293"/>
                    <a:pt x="0" y="293"/>
                    <a:pt x="0" y="293"/>
                  </a:cubicBezTo>
                  <a:cubicBezTo>
                    <a:pt x="10" y="298"/>
                    <a:pt x="22" y="301"/>
                    <a:pt x="34" y="301"/>
                  </a:cubicBezTo>
                  <a:cubicBezTo>
                    <a:pt x="111" y="301"/>
                    <a:pt x="216" y="211"/>
                    <a:pt x="294" y="132"/>
                  </a:cubicBezTo>
                  <a:cubicBezTo>
                    <a:pt x="277" y="87"/>
                    <a:pt x="266" y="43"/>
                    <a:pt x="26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12"/>
            <p:cNvSpPr/>
            <p:nvPr/>
          </p:nvSpPr>
          <p:spPr>
            <a:xfrm>
              <a:off x="4358500" y="3196251"/>
              <a:ext cx="622300" cy="765176"/>
            </a:xfrm>
            <a:custGeom>
              <a:avLst/>
              <a:gdLst/>
              <a:ahLst/>
              <a:cxnLst/>
              <a:rect l="l" t="t" r="r" b="b"/>
              <a:pathLst>
                <a:path w="462" h="568" extrusionOk="0">
                  <a:moveTo>
                    <a:pt x="4" y="0"/>
                  </a:moveTo>
                  <a:cubicBezTo>
                    <a:pt x="12" y="11"/>
                    <a:pt x="18" y="23"/>
                    <a:pt x="22" y="36"/>
                  </a:cubicBezTo>
                  <a:cubicBezTo>
                    <a:pt x="38" y="89"/>
                    <a:pt x="47" y="174"/>
                    <a:pt x="34" y="267"/>
                  </a:cubicBezTo>
                  <a:cubicBezTo>
                    <a:pt x="294" y="560"/>
                    <a:pt x="294" y="560"/>
                    <a:pt x="294" y="560"/>
                  </a:cubicBezTo>
                  <a:cubicBezTo>
                    <a:pt x="283" y="565"/>
                    <a:pt x="272" y="568"/>
                    <a:pt x="260" y="568"/>
                  </a:cubicBezTo>
                  <a:cubicBezTo>
                    <a:pt x="183" y="568"/>
                    <a:pt x="78" y="479"/>
                    <a:pt x="0" y="399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78" y="479"/>
                    <a:pt x="183" y="568"/>
                    <a:pt x="260" y="568"/>
                  </a:cubicBezTo>
                  <a:cubicBezTo>
                    <a:pt x="272" y="568"/>
                    <a:pt x="283" y="565"/>
                    <a:pt x="294" y="560"/>
                  </a:cubicBezTo>
                  <a:cubicBezTo>
                    <a:pt x="462" y="483"/>
                    <a:pt x="26" y="23"/>
                    <a:pt x="4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12"/>
            <p:cNvSpPr/>
            <p:nvPr/>
          </p:nvSpPr>
          <p:spPr>
            <a:xfrm>
              <a:off x="4358500" y="3556613"/>
              <a:ext cx="396875" cy="404813"/>
            </a:xfrm>
            <a:custGeom>
              <a:avLst/>
              <a:gdLst/>
              <a:ahLst/>
              <a:cxnLst/>
              <a:rect l="l" t="t" r="r" b="b"/>
              <a:pathLst>
                <a:path w="294" h="301" extrusionOk="0">
                  <a:moveTo>
                    <a:pt x="34" y="0"/>
                  </a:moveTo>
                  <a:cubicBezTo>
                    <a:pt x="28" y="43"/>
                    <a:pt x="17" y="88"/>
                    <a:pt x="0" y="132"/>
                  </a:cubicBezTo>
                  <a:cubicBezTo>
                    <a:pt x="78" y="212"/>
                    <a:pt x="183" y="301"/>
                    <a:pt x="260" y="301"/>
                  </a:cubicBezTo>
                  <a:cubicBezTo>
                    <a:pt x="272" y="301"/>
                    <a:pt x="283" y="298"/>
                    <a:pt x="294" y="293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12"/>
            <p:cNvSpPr/>
            <p:nvPr/>
          </p:nvSpPr>
          <p:spPr>
            <a:xfrm>
              <a:off x="3077388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233" y="154"/>
                  </a:moveTo>
                  <a:cubicBezTo>
                    <a:pt x="233" y="69"/>
                    <a:pt x="181" y="0"/>
                    <a:pt x="116" y="0"/>
                  </a:cubicBezTo>
                  <a:cubicBezTo>
                    <a:pt x="52" y="0"/>
                    <a:pt x="0" y="69"/>
                    <a:pt x="0" y="154"/>
                  </a:cubicBezTo>
                  <a:cubicBezTo>
                    <a:pt x="0" y="239"/>
                    <a:pt x="114" y="308"/>
                    <a:pt x="179" y="308"/>
                  </a:cubicBezTo>
                  <a:cubicBezTo>
                    <a:pt x="244" y="308"/>
                    <a:pt x="233" y="239"/>
                    <a:pt x="233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4147363" y="2253276"/>
              <a:ext cx="328613" cy="414338"/>
            </a:xfrm>
            <a:custGeom>
              <a:avLst/>
              <a:gdLst/>
              <a:ahLst/>
              <a:cxnLst/>
              <a:rect l="l" t="t" r="r" b="b"/>
              <a:pathLst>
                <a:path w="244" h="308" extrusionOk="0">
                  <a:moveTo>
                    <a:pt x="10" y="154"/>
                  </a:moveTo>
                  <a:cubicBezTo>
                    <a:pt x="10" y="69"/>
                    <a:pt x="63" y="0"/>
                    <a:pt x="127" y="0"/>
                  </a:cubicBezTo>
                  <a:cubicBezTo>
                    <a:pt x="192" y="0"/>
                    <a:pt x="244" y="69"/>
                    <a:pt x="244" y="154"/>
                  </a:cubicBezTo>
                  <a:cubicBezTo>
                    <a:pt x="244" y="239"/>
                    <a:pt x="129" y="308"/>
                    <a:pt x="65" y="308"/>
                  </a:cubicBezTo>
                  <a:cubicBezTo>
                    <a:pt x="0" y="308"/>
                    <a:pt x="10" y="239"/>
                    <a:pt x="10" y="15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3212325" y="2043726"/>
              <a:ext cx="1128713" cy="927099"/>
            </a:xfrm>
            <a:custGeom>
              <a:avLst/>
              <a:gdLst/>
              <a:ahLst/>
              <a:cxnLst/>
              <a:rect l="l" t="t" r="r" b="b"/>
              <a:pathLst>
                <a:path w="838" h="689" extrusionOk="0">
                  <a:moveTo>
                    <a:pt x="344" y="597"/>
                  </a:moveTo>
                  <a:cubicBezTo>
                    <a:pt x="340" y="597"/>
                    <a:pt x="336" y="593"/>
                    <a:pt x="336" y="589"/>
                  </a:cubicBezTo>
                  <a:cubicBezTo>
                    <a:pt x="336" y="568"/>
                    <a:pt x="336" y="568"/>
                    <a:pt x="336" y="568"/>
                  </a:cubicBezTo>
                  <a:cubicBezTo>
                    <a:pt x="336" y="564"/>
                    <a:pt x="340" y="561"/>
                    <a:pt x="344" y="561"/>
                  </a:cubicBezTo>
                  <a:cubicBezTo>
                    <a:pt x="494" y="561"/>
                    <a:pt x="494" y="561"/>
                    <a:pt x="494" y="561"/>
                  </a:cubicBezTo>
                  <a:cubicBezTo>
                    <a:pt x="498" y="561"/>
                    <a:pt x="501" y="564"/>
                    <a:pt x="501" y="568"/>
                  </a:cubicBezTo>
                  <a:cubicBezTo>
                    <a:pt x="501" y="589"/>
                    <a:pt x="501" y="589"/>
                    <a:pt x="501" y="589"/>
                  </a:cubicBezTo>
                  <a:cubicBezTo>
                    <a:pt x="501" y="593"/>
                    <a:pt x="498" y="597"/>
                    <a:pt x="494" y="597"/>
                  </a:cubicBezTo>
                  <a:cubicBezTo>
                    <a:pt x="344" y="597"/>
                    <a:pt x="344" y="597"/>
                    <a:pt x="344" y="597"/>
                  </a:cubicBezTo>
                  <a:moveTo>
                    <a:pt x="691" y="76"/>
                  </a:moveTo>
                  <a:cubicBezTo>
                    <a:pt x="649" y="116"/>
                    <a:pt x="543" y="145"/>
                    <a:pt x="419" y="145"/>
                  </a:cubicBezTo>
                  <a:cubicBezTo>
                    <a:pt x="294" y="145"/>
                    <a:pt x="188" y="116"/>
                    <a:pt x="147" y="76"/>
                  </a:cubicBezTo>
                  <a:cubicBezTo>
                    <a:pt x="147" y="76"/>
                    <a:pt x="147" y="76"/>
                    <a:pt x="147" y="76"/>
                  </a:cubicBezTo>
                  <a:cubicBezTo>
                    <a:pt x="109" y="100"/>
                    <a:pt x="76" y="129"/>
                    <a:pt x="50" y="161"/>
                  </a:cubicBezTo>
                  <a:cubicBezTo>
                    <a:pt x="97" y="181"/>
                    <a:pt x="132" y="239"/>
                    <a:pt x="132" y="309"/>
                  </a:cubicBezTo>
                  <a:cubicBezTo>
                    <a:pt x="132" y="394"/>
                    <a:pt x="143" y="463"/>
                    <a:pt x="78" y="463"/>
                  </a:cubicBezTo>
                  <a:cubicBezTo>
                    <a:pt x="56" y="463"/>
                    <a:pt x="27" y="455"/>
                    <a:pt x="0" y="440"/>
                  </a:cubicBezTo>
                  <a:cubicBezTo>
                    <a:pt x="52" y="584"/>
                    <a:pt x="220" y="689"/>
                    <a:pt x="419" y="689"/>
                  </a:cubicBezTo>
                  <a:cubicBezTo>
                    <a:pt x="618" y="689"/>
                    <a:pt x="786" y="584"/>
                    <a:pt x="838" y="440"/>
                  </a:cubicBezTo>
                  <a:cubicBezTo>
                    <a:pt x="810" y="455"/>
                    <a:pt x="782" y="463"/>
                    <a:pt x="760" y="463"/>
                  </a:cubicBezTo>
                  <a:cubicBezTo>
                    <a:pt x="695" y="463"/>
                    <a:pt x="705" y="394"/>
                    <a:pt x="705" y="309"/>
                  </a:cubicBezTo>
                  <a:cubicBezTo>
                    <a:pt x="705" y="239"/>
                    <a:pt x="740" y="181"/>
                    <a:pt x="788" y="161"/>
                  </a:cubicBezTo>
                  <a:cubicBezTo>
                    <a:pt x="762" y="129"/>
                    <a:pt x="729" y="100"/>
                    <a:pt x="691" y="76"/>
                  </a:cubicBezTo>
                  <a:cubicBezTo>
                    <a:pt x="691" y="76"/>
                    <a:pt x="691" y="76"/>
                    <a:pt x="691" y="76"/>
                  </a:cubicBezTo>
                  <a:moveTo>
                    <a:pt x="419" y="0"/>
                  </a:moveTo>
                  <a:cubicBezTo>
                    <a:pt x="324" y="0"/>
                    <a:pt x="237" y="24"/>
                    <a:pt x="166" y="64"/>
                  </a:cubicBezTo>
                  <a:cubicBezTo>
                    <a:pt x="201" y="94"/>
                    <a:pt x="291" y="124"/>
                    <a:pt x="419" y="124"/>
                  </a:cubicBezTo>
                  <a:cubicBezTo>
                    <a:pt x="547" y="124"/>
                    <a:pt x="637" y="94"/>
                    <a:pt x="672" y="64"/>
                  </a:cubicBezTo>
                  <a:cubicBezTo>
                    <a:pt x="601" y="24"/>
                    <a:pt x="513" y="0"/>
                    <a:pt x="41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3190100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67" y="0"/>
                  </a:moveTo>
                  <a:cubicBezTo>
                    <a:pt x="24" y="53"/>
                    <a:pt x="0" y="116"/>
                    <a:pt x="0" y="184"/>
                  </a:cubicBezTo>
                  <a:cubicBezTo>
                    <a:pt x="0" y="217"/>
                    <a:pt x="6" y="249"/>
                    <a:pt x="17" y="279"/>
                  </a:cubicBezTo>
                  <a:cubicBezTo>
                    <a:pt x="44" y="294"/>
                    <a:pt x="73" y="302"/>
                    <a:pt x="95" y="302"/>
                  </a:cubicBezTo>
                  <a:cubicBezTo>
                    <a:pt x="160" y="302"/>
                    <a:pt x="149" y="233"/>
                    <a:pt x="149" y="148"/>
                  </a:cubicBezTo>
                  <a:cubicBezTo>
                    <a:pt x="149" y="78"/>
                    <a:pt x="114" y="20"/>
                    <a:pt x="6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4147363" y="2261213"/>
              <a:ext cx="215900" cy="406400"/>
            </a:xfrm>
            <a:custGeom>
              <a:avLst/>
              <a:gdLst/>
              <a:ahLst/>
              <a:cxnLst/>
              <a:rect l="l" t="t" r="r" b="b"/>
              <a:pathLst>
                <a:path w="160" h="302" extrusionOk="0">
                  <a:moveTo>
                    <a:pt x="93" y="0"/>
                  </a:moveTo>
                  <a:cubicBezTo>
                    <a:pt x="45" y="20"/>
                    <a:pt x="10" y="78"/>
                    <a:pt x="10" y="148"/>
                  </a:cubicBezTo>
                  <a:cubicBezTo>
                    <a:pt x="10" y="233"/>
                    <a:pt x="0" y="302"/>
                    <a:pt x="65" y="302"/>
                  </a:cubicBezTo>
                  <a:cubicBezTo>
                    <a:pt x="87" y="302"/>
                    <a:pt x="115" y="294"/>
                    <a:pt x="143" y="279"/>
                  </a:cubicBezTo>
                  <a:cubicBezTo>
                    <a:pt x="154" y="249"/>
                    <a:pt x="160" y="217"/>
                    <a:pt x="160" y="184"/>
                  </a:cubicBezTo>
                  <a:cubicBezTo>
                    <a:pt x="160" y="116"/>
                    <a:pt x="135" y="53"/>
                    <a:pt x="93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3296463" y="2313601"/>
              <a:ext cx="960300" cy="374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3486963" y="2412026"/>
              <a:ext cx="1110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3953688" y="2412026"/>
              <a:ext cx="112800" cy="1602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3410763" y="2129451"/>
              <a:ext cx="731838" cy="109538"/>
            </a:xfrm>
            <a:custGeom>
              <a:avLst/>
              <a:gdLst/>
              <a:ahLst/>
              <a:cxnLst/>
              <a:rect l="l" t="t" r="r" b="b"/>
              <a:pathLst>
                <a:path w="544" h="81" extrusionOk="0">
                  <a:moveTo>
                    <a:pt x="525" y="0"/>
                  </a:moveTo>
                  <a:cubicBezTo>
                    <a:pt x="490" y="30"/>
                    <a:pt x="400" y="60"/>
                    <a:pt x="272" y="60"/>
                  </a:cubicBezTo>
                  <a:cubicBezTo>
                    <a:pt x="144" y="60"/>
                    <a:pt x="54" y="3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2" y="4"/>
                    <a:pt x="6" y="8"/>
                    <a:pt x="0" y="12"/>
                  </a:cubicBezTo>
                  <a:cubicBezTo>
                    <a:pt x="41" y="52"/>
                    <a:pt x="147" y="81"/>
                    <a:pt x="272" y="81"/>
                  </a:cubicBezTo>
                  <a:cubicBezTo>
                    <a:pt x="396" y="81"/>
                    <a:pt x="502" y="52"/>
                    <a:pt x="544" y="12"/>
                  </a:cubicBezTo>
                  <a:cubicBezTo>
                    <a:pt x="538" y="8"/>
                    <a:pt x="531" y="4"/>
                    <a:pt x="525" y="0"/>
                  </a:cubicBezTo>
                  <a:cubicBezTo>
                    <a:pt x="525" y="0"/>
                    <a:pt x="525" y="0"/>
                    <a:pt x="52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3664763" y="2799376"/>
              <a:ext cx="222250" cy="47625"/>
            </a:xfrm>
            <a:custGeom>
              <a:avLst/>
              <a:gdLst/>
              <a:ahLst/>
              <a:cxnLst/>
              <a:rect l="l" t="t" r="r" b="b"/>
              <a:pathLst>
                <a:path w="165" h="36" extrusionOk="0">
                  <a:moveTo>
                    <a:pt x="1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2"/>
                    <a:pt x="4" y="36"/>
                    <a:pt x="8" y="36"/>
                  </a:cubicBezTo>
                  <a:cubicBezTo>
                    <a:pt x="158" y="36"/>
                    <a:pt x="158" y="36"/>
                    <a:pt x="158" y="36"/>
                  </a:cubicBezTo>
                  <a:cubicBezTo>
                    <a:pt x="162" y="36"/>
                    <a:pt x="165" y="32"/>
                    <a:pt x="165" y="28"/>
                  </a:cubicBezTo>
                  <a:cubicBezTo>
                    <a:pt x="165" y="7"/>
                    <a:pt x="165" y="7"/>
                    <a:pt x="165" y="7"/>
                  </a:cubicBezTo>
                  <a:cubicBezTo>
                    <a:pt x="165" y="3"/>
                    <a:pt x="162" y="0"/>
                    <a:pt x="15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3406000" y="3780451"/>
              <a:ext cx="741364" cy="660400"/>
            </a:xfrm>
            <a:custGeom>
              <a:avLst/>
              <a:gdLst/>
              <a:ahLst/>
              <a:cxnLst/>
              <a:rect l="l" t="t" r="r" b="b"/>
              <a:pathLst>
                <a:path w="551" h="490" extrusionOk="0">
                  <a:moveTo>
                    <a:pt x="526" y="91"/>
                  </a:moveTo>
                  <a:cubicBezTo>
                    <a:pt x="498" y="0"/>
                    <a:pt x="276" y="10"/>
                    <a:pt x="276" y="10"/>
                  </a:cubicBezTo>
                  <a:cubicBezTo>
                    <a:pt x="276" y="10"/>
                    <a:pt x="276" y="10"/>
                    <a:pt x="276" y="10"/>
                  </a:cubicBezTo>
                  <a:cubicBezTo>
                    <a:pt x="275" y="10"/>
                    <a:pt x="53" y="0"/>
                    <a:pt x="25" y="91"/>
                  </a:cubicBezTo>
                  <a:cubicBezTo>
                    <a:pt x="0" y="175"/>
                    <a:pt x="7" y="395"/>
                    <a:pt x="236" y="481"/>
                  </a:cubicBezTo>
                  <a:cubicBezTo>
                    <a:pt x="262" y="490"/>
                    <a:pt x="290" y="490"/>
                    <a:pt x="315" y="481"/>
                  </a:cubicBezTo>
                  <a:cubicBezTo>
                    <a:pt x="545" y="395"/>
                    <a:pt x="551" y="175"/>
                    <a:pt x="526" y="9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3188513" y="3045438"/>
              <a:ext cx="1176338" cy="1014413"/>
            </a:xfrm>
            <a:custGeom>
              <a:avLst/>
              <a:gdLst/>
              <a:ahLst/>
              <a:cxnLst/>
              <a:rect l="l" t="t" r="r" b="b"/>
              <a:pathLst>
                <a:path w="874" h="754" extrusionOk="0">
                  <a:moveTo>
                    <a:pt x="472" y="0"/>
                  </a:moveTo>
                  <a:cubicBezTo>
                    <a:pt x="450" y="0"/>
                    <a:pt x="437" y="1"/>
                    <a:pt x="437" y="1"/>
                  </a:cubicBezTo>
                  <a:cubicBezTo>
                    <a:pt x="437" y="1"/>
                    <a:pt x="423" y="0"/>
                    <a:pt x="401" y="0"/>
                  </a:cubicBezTo>
                  <a:cubicBezTo>
                    <a:pt x="311" y="0"/>
                    <a:pt x="76" y="10"/>
                    <a:pt x="0" y="112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112" y="389"/>
                    <a:pt x="112" y="389"/>
                  </a:cubicBezTo>
                  <a:cubicBezTo>
                    <a:pt x="112" y="389"/>
                    <a:pt x="66" y="447"/>
                    <a:pt x="3" y="512"/>
                  </a:cubicBezTo>
                  <a:cubicBezTo>
                    <a:pt x="35" y="598"/>
                    <a:pt x="90" y="683"/>
                    <a:pt x="178" y="754"/>
                  </a:cubicBezTo>
                  <a:cubicBezTo>
                    <a:pt x="173" y="707"/>
                    <a:pt x="178" y="665"/>
                    <a:pt x="186" y="638"/>
                  </a:cubicBezTo>
                  <a:cubicBezTo>
                    <a:pt x="195" y="609"/>
                    <a:pt x="224" y="590"/>
                    <a:pt x="260" y="578"/>
                  </a:cubicBezTo>
                  <a:cubicBezTo>
                    <a:pt x="199" y="532"/>
                    <a:pt x="161" y="463"/>
                    <a:pt x="161" y="386"/>
                  </a:cubicBezTo>
                  <a:cubicBezTo>
                    <a:pt x="161" y="248"/>
                    <a:pt x="284" y="137"/>
                    <a:pt x="437" y="137"/>
                  </a:cubicBezTo>
                  <a:cubicBezTo>
                    <a:pt x="589" y="137"/>
                    <a:pt x="712" y="248"/>
                    <a:pt x="712" y="386"/>
                  </a:cubicBezTo>
                  <a:cubicBezTo>
                    <a:pt x="712" y="463"/>
                    <a:pt x="674" y="532"/>
                    <a:pt x="614" y="578"/>
                  </a:cubicBezTo>
                  <a:cubicBezTo>
                    <a:pt x="649" y="590"/>
                    <a:pt x="678" y="609"/>
                    <a:pt x="687" y="638"/>
                  </a:cubicBezTo>
                  <a:cubicBezTo>
                    <a:pt x="695" y="665"/>
                    <a:pt x="700" y="707"/>
                    <a:pt x="695" y="754"/>
                  </a:cubicBezTo>
                  <a:cubicBezTo>
                    <a:pt x="783" y="683"/>
                    <a:pt x="838" y="598"/>
                    <a:pt x="870" y="512"/>
                  </a:cubicBezTo>
                  <a:cubicBezTo>
                    <a:pt x="807" y="448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761" y="389"/>
                    <a:pt x="761" y="389"/>
                    <a:pt x="761" y="389"/>
                  </a:cubicBezTo>
                  <a:cubicBezTo>
                    <a:pt x="808" y="272"/>
                    <a:pt x="808" y="272"/>
                    <a:pt x="808" y="272"/>
                  </a:cubicBezTo>
                  <a:cubicBezTo>
                    <a:pt x="873" y="112"/>
                    <a:pt x="873" y="112"/>
                    <a:pt x="873" y="112"/>
                  </a:cubicBezTo>
                  <a:cubicBezTo>
                    <a:pt x="873" y="112"/>
                    <a:pt x="873" y="112"/>
                    <a:pt x="874" y="113"/>
                  </a:cubicBezTo>
                  <a:cubicBezTo>
                    <a:pt x="799" y="10"/>
                    <a:pt x="562" y="0"/>
                    <a:pt x="47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3129775" y="3196251"/>
              <a:ext cx="209550" cy="371475"/>
            </a:xfrm>
            <a:custGeom>
              <a:avLst/>
              <a:gdLst/>
              <a:ahLst/>
              <a:cxnLst/>
              <a:rect l="l" t="t" r="r" b="b"/>
              <a:pathLst>
                <a:path w="156" h="277" extrusionOk="0">
                  <a:moveTo>
                    <a:pt x="44" y="0"/>
                  </a:moveTo>
                  <a:cubicBezTo>
                    <a:pt x="35" y="11"/>
                    <a:pt x="29" y="23"/>
                    <a:pt x="25" y="37"/>
                  </a:cubicBezTo>
                  <a:cubicBezTo>
                    <a:pt x="9" y="90"/>
                    <a:pt x="0" y="174"/>
                    <a:pt x="13" y="268"/>
                  </a:cubicBezTo>
                  <a:cubicBezTo>
                    <a:pt x="109" y="160"/>
                    <a:pt x="109" y="160"/>
                    <a:pt x="109" y="160"/>
                  </a:cubicBezTo>
                  <a:cubicBezTo>
                    <a:pt x="156" y="277"/>
                    <a:pt x="156" y="277"/>
                    <a:pt x="156" y="277"/>
                  </a:cubicBezTo>
                  <a:cubicBezTo>
                    <a:pt x="44" y="0"/>
                    <a:pt x="44" y="0"/>
                    <a:pt x="44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2"/>
            <p:cNvSpPr/>
            <p:nvPr/>
          </p:nvSpPr>
          <p:spPr>
            <a:xfrm>
              <a:off x="3147238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96" y="0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6" y="151"/>
                    <a:pt x="17" y="195"/>
                    <a:pt x="34" y="240"/>
                  </a:cubicBezTo>
                  <a:cubicBezTo>
                    <a:pt x="97" y="175"/>
                    <a:pt x="143" y="117"/>
                    <a:pt x="143" y="117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2"/>
            <p:cNvSpPr/>
            <p:nvPr/>
          </p:nvSpPr>
          <p:spPr>
            <a:xfrm>
              <a:off x="4275950" y="3196251"/>
              <a:ext cx="146050" cy="360363"/>
            </a:xfrm>
            <a:custGeom>
              <a:avLst/>
              <a:gdLst/>
              <a:ahLst/>
              <a:cxnLst/>
              <a:rect l="l" t="t" r="r" b="b"/>
              <a:pathLst>
                <a:path w="109" h="268" extrusionOk="0">
                  <a:moveTo>
                    <a:pt x="65" y="0"/>
                  </a:moveTo>
                  <a:cubicBezTo>
                    <a:pt x="0" y="160"/>
                    <a:pt x="0" y="160"/>
                    <a:pt x="0" y="160"/>
                  </a:cubicBezTo>
                  <a:cubicBezTo>
                    <a:pt x="96" y="268"/>
                    <a:pt x="96" y="268"/>
                    <a:pt x="96" y="268"/>
                  </a:cubicBezTo>
                  <a:cubicBezTo>
                    <a:pt x="109" y="175"/>
                    <a:pt x="100" y="90"/>
                    <a:pt x="84" y="37"/>
                  </a:cubicBezTo>
                  <a:cubicBezTo>
                    <a:pt x="80" y="24"/>
                    <a:pt x="74" y="12"/>
                    <a:pt x="66" y="1"/>
                  </a:cubicBezTo>
                  <a:cubicBezTo>
                    <a:pt x="65" y="0"/>
                    <a:pt x="65" y="0"/>
                    <a:pt x="6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2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14B9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2"/>
            <p:cNvSpPr/>
            <p:nvPr/>
          </p:nvSpPr>
          <p:spPr>
            <a:xfrm>
              <a:off x="4212450" y="3410563"/>
              <a:ext cx="63500" cy="157163"/>
            </a:xfrm>
            <a:custGeom>
              <a:avLst/>
              <a:gdLst/>
              <a:ahLst/>
              <a:cxnLst/>
              <a:rect l="l" t="t" r="r" b="b"/>
              <a:pathLst>
                <a:path w="40" h="99" extrusionOk="0">
                  <a:moveTo>
                    <a:pt x="40" y="0"/>
                  </a:moveTo>
                  <a:lnTo>
                    <a:pt x="0" y="99"/>
                  </a:lnTo>
                  <a:lnTo>
                    <a:pt x="0" y="99"/>
                  </a:lnTo>
                  <a:lnTo>
                    <a:pt x="40" y="0"/>
                  </a:lnTo>
                  <a:lnTo>
                    <a:pt x="4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2"/>
            <p:cNvSpPr/>
            <p:nvPr/>
          </p:nvSpPr>
          <p:spPr>
            <a:xfrm>
              <a:off x="4212450" y="3410563"/>
              <a:ext cx="192088" cy="323850"/>
            </a:xfrm>
            <a:custGeom>
              <a:avLst/>
              <a:gdLst/>
              <a:ahLst/>
              <a:cxnLst/>
              <a:rect l="l" t="t" r="r" b="b"/>
              <a:pathLst>
                <a:path w="143" h="240" extrusionOk="0">
                  <a:moveTo>
                    <a:pt x="47" y="0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17"/>
                    <a:pt x="46" y="176"/>
                    <a:pt x="109" y="240"/>
                  </a:cubicBezTo>
                  <a:cubicBezTo>
                    <a:pt x="126" y="196"/>
                    <a:pt x="137" y="151"/>
                    <a:pt x="143" y="108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2"/>
            <p:cNvSpPr/>
            <p:nvPr/>
          </p:nvSpPr>
          <p:spPr>
            <a:xfrm>
              <a:off x="3421875" y="3823313"/>
              <a:ext cx="708025" cy="392113"/>
            </a:xfrm>
            <a:custGeom>
              <a:avLst/>
              <a:gdLst/>
              <a:ahLst/>
              <a:cxnLst/>
              <a:rect l="l" t="t" r="r" b="b"/>
              <a:pathLst>
                <a:path w="527" h="292" extrusionOk="0">
                  <a:moveTo>
                    <a:pt x="87" y="0"/>
                  </a:moveTo>
                  <a:cubicBezTo>
                    <a:pt x="51" y="12"/>
                    <a:pt x="22" y="31"/>
                    <a:pt x="13" y="60"/>
                  </a:cubicBezTo>
                  <a:cubicBezTo>
                    <a:pt x="5" y="87"/>
                    <a:pt x="0" y="129"/>
                    <a:pt x="5" y="176"/>
                  </a:cubicBezTo>
                  <a:cubicBezTo>
                    <a:pt x="55" y="215"/>
                    <a:pt x="114" y="250"/>
                    <a:pt x="186" y="278"/>
                  </a:cubicBezTo>
                  <a:cubicBezTo>
                    <a:pt x="211" y="287"/>
                    <a:pt x="237" y="292"/>
                    <a:pt x="264" y="292"/>
                  </a:cubicBezTo>
                  <a:cubicBezTo>
                    <a:pt x="290" y="292"/>
                    <a:pt x="316" y="287"/>
                    <a:pt x="341" y="278"/>
                  </a:cubicBezTo>
                  <a:cubicBezTo>
                    <a:pt x="413" y="250"/>
                    <a:pt x="473" y="215"/>
                    <a:pt x="522" y="176"/>
                  </a:cubicBezTo>
                  <a:cubicBezTo>
                    <a:pt x="527" y="129"/>
                    <a:pt x="522" y="87"/>
                    <a:pt x="514" y="60"/>
                  </a:cubicBezTo>
                  <a:cubicBezTo>
                    <a:pt x="505" y="31"/>
                    <a:pt x="476" y="12"/>
                    <a:pt x="441" y="0"/>
                  </a:cubicBezTo>
                  <a:cubicBezTo>
                    <a:pt x="393" y="36"/>
                    <a:pt x="331" y="58"/>
                    <a:pt x="264" y="58"/>
                  </a:cubicBezTo>
                  <a:cubicBezTo>
                    <a:pt x="196" y="58"/>
                    <a:pt x="134" y="36"/>
                    <a:pt x="87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2"/>
            <p:cNvSpPr/>
            <p:nvPr/>
          </p:nvSpPr>
          <p:spPr>
            <a:xfrm>
              <a:off x="3406000" y="3229588"/>
              <a:ext cx="741300" cy="67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>
              <a:off x="3450450" y="3269276"/>
              <a:ext cx="652500" cy="590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12"/>
            <p:cNvSpPr/>
            <p:nvPr/>
          </p:nvSpPr>
          <p:spPr>
            <a:xfrm>
              <a:off x="3477438" y="3294676"/>
              <a:ext cx="598500" cy="541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1" name="Google Shape;431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12"/>
          <p:cNvSpPr txBox="1">
            <a:spLocks noGrp="1"/>
          </p:cNvSpPr>
          <p:nvPr>
            <p:ph type="body" idx="1"/>
          </p:nvPr>
        </p:nvSpPr>
        <p:spPr>
          <a:xfrm>
            <a:off x="720000" y="1099375"/>
            <a:ext cx="7704000" cy="3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33" name="Google Shape;433;p12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4"/>
          <p:cNvSpPr/>
          <p:nvPr/>
        </p:nvSpPr>
        <p:spPr>
          <a:xfrm>
            <a:off x="8784775" y="-13350"/>
            <a:ext cx="376200" cy="51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37" name="Google Shape;437;p14"/>
          <p:cNvGrpSpPr/>
          <p:nvPr/>
        </p:nvGrpSpPr>
        <p:grpSpPr>
          <a:xfrm>
            <a:off x="5573012" y="-421525"/>
            <a:ext cx="4876886" cy="6812825"/>
            <a:chOff x="5573012" y="-421525"/>
            <a:chExt cx="4876886" cy="6812825"/>
          </a:xfrm>
        </p:grpSpPr>
        <p:grpSp>
          <p:nvGrpSpPr>
            <p:cNvPr id="438" name="Google Shape;438;p14"/>
            <p:cNvGrpSpPr/>
            <p:nvPr/>
          </p:nvGrpSpPr>
          <p:grpSpPr>
            <a:xfrm>
              <a:off x="7234900" y="-421525"/>
              <a:ext cx="1844700" cy="1612575"/>
              <a:chOff x="-455350" y="3743150"/>
              <a:chExt cx="1844700" cy="1612575"/>
            </a:xfrm>
          </p:grpSpPr>
          <p:sp>
            <p:nvSpPr>
              <p:cNvPr id="439" name="Google Shape;439;p14"/>
              <p:cNvSpPr/>
              <p:nvPr/>
            </p:nvSpPr>
            <p:spPr>
              <a:xfrm>
                <a:off x="-455350" y="3743150"/>
                <a:ext cx="1044400" cy="814650"/>
              </a:xfrm>
              <a:custGeom>
                <a:avLst/>
                <a:gdLst/>
                <a:ahLst/>
                <a:cxnLst/>
                <a:rect l="l" t="t" r="r" b="b"/>
                <a:pathLst>
                  <a:path w="41776" h="32586" extrusionOk="0">
                    <a:moveTo>
                      <a:pt x="41776" y="0"/>
                    </a:moveTo>
                    <a:lnTo>
                      <a:pt x="39938" y="12032"/>
                    </a:lnTo>
                    <a:lnTo>
                      <a:pt x="25065" y="28910"/>
                    </a:lnTo>
                    <a:lnTo>
                      <a:pt x="0" y="32586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0" name="Google Shape;440;p14"/>
              <p:cNvSpPr/>
              <p:nvPr/>
            </p:nvSpPr>
            <p:spPr>
              <a:xfrm>
                <a:off x="456175" y="4453700"/>
                <a:ext cx="463700" cy="342550"/>
              </a:xfrm>
              <a:custGeom>
                <a:avLst/>
                <a:gdLst/>
                <a:ahLst/>
                <a:cxnLst/>
                <a:rect l="l" t="t" r="r" b="b"/>
                <a:pathLst>
                  <a:path w="18548" h="13702" extrusionOk="0">
                    <a:moveTo>
                      <a:pt x="0" y="0"/>
                    </a:moveTo>
                    <a:lnTo>
                      <a:pt x="11697" y="3175"/>
                    </a:lnTo>
                    <a:lnTo>
                      <a:pt x="18548" y="1370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1" name="Google Shape;441;p14"/>
              <p:cNvSpPr/>
              <p:nvPr/>
            </p:nvSpPr>
            <p:spPr>
              <a:xfrm>
                <a:off x="1017550" y="4438725"/>
                <a:ext cx="371800" cy="572350"/>
              </a:xfrm>
              <a:custGeom>
                <a:avLst/>
                <a:gdLst/>
                <a:ahLst/>
                <a:cxnLst/>
                <a:rect l="l" t="t" r="r" b="b"/>
                <a:pathLst>
                  <a:path w="14872" h="22894" extrusionOk="0">
                    <a:moveTo>
                      <a:pt x="0" y="0"/>
                    </a:moveTo>
                    <a:lnTo>
                      <a:pt x="14872" y="4512"/>
                    </a:lnTo>
                    <a:lnTo>
                      <a:pt x="8856" y="2289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2" name="Google Shape;442;p14"/>
              <p:cNvSpPr/>
              <p:nvPr/>
            </p:nvSpPr>
            <p:spPr>
              <a:xfrm>
                <a:off x="-221425" y="4716550"/>
                <a:ext cx="823000" cy="639175"/>
              </a:xfrm>
              <a:custGeom>
                <a:avLst/>
                <a:gdLst/>
                <a:ahLst/>
                <a:cxnLst/>
                <a:rect l="l" t="t" r="r" b="b"/>
                <a:pathLst>
                  <a:path w="32920" h="25567" extrusionOk="0">
                    <a:moveTo>
                      <a:pt x="0" y="0"/>
                    </a:moveTo>
                    <a:lnTo>
                      <a:pt x="27239" y="8021"/>
                    </a:lnTo>
                    <a:lnTo>
                      <a:pt x="32920" y="25567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  <p:grpSp>
          <p:nvGrpSpPr>
            <p:cNvPr id="443" name="Google Shape;443;p14"/>
            <p:cNvGrpSpPr/>
            <p:nvPr/>
          </p:nvGrpSpPr>
          <p:grpSpPr>
            <a:xfrm rot="-1704309">
              <a:off x="5688049" y="3726262"/>
              <a:ext cx="4646813" cy="1659695"/>
              <a:chOff x="5868464" y="-827350"/>
              <a:chExt cx="4646844" cy="1659706"/>
            </a:xfrm>
          </p:grpSpPr>
          <p:sp>
            <p:nvSpPr>
              <p:cNvPr id="444" name="Google Shape;444;p14"/>
              <p:cNvSpPr/>
              <p:nvPr/>
            </p:nvSpPr>
            <p:spPr>
              <a:xfrm rot="-1602666">
                <a:off x="5931213" y="-114685"/>
                <a:ext cx="1342324" cy="597886"/>
              </a:xfrm>
              <a:custGeom>
                <a:avLst/>
                <a:gdLst/>
                <a:ahLst/>
                <a:cxnLst/>
                <a:rect l="l" t="t" r="r" b="b"/>
                <a:pathLst>
                  <a:path w="53692" h="23915" extrusionOk="0">
                    <a:moveTo>
                      <a:pt x="0" y="11606"/>
                    </a:moveTo>
                    <a:lnTo>
                      <a:pt x="28604" y="23915"/>
                    </a:lnTo>
                    <a:lnTo>
                      <a:pt x="31183" y="2227"/>
                    </a:lnTo>
                    <a:lnTo>
                      <a:pt x="5369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cxnSp>
            <p:nvCxnSpPr>
              <p:cNvPr id="445" name="Google Shape;445;p14"/>
              <p:cNvCxnSpPr/>
              <p:nvPr/>
            </p:nvCxnSpPr>
            <p:spPr>
              <a:xfrm rot="10800000" flipH="1">
                <a:off x="7314750" y="-237550"/>
                <a:ext cx="120900" cy="62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cxnSp>
          <p:sp>
            <p:nvSpPr>
              <p:cNvPr id="446" name="Google Shape;446;p14"/>
              <p:cNvSpPr/>
              <p:nvPr/>
            </p:nvSpPr>
            <p:spPr>
              <a:xfrm>
                <a:off x="7607525" y="-603200"/>
                <a:ext cx="775550" cy="1029300"/>
              </a:xfrm>
              <a:custGeom>
                <a:avLst/>
                <a:gdLst/>
                <a:ahLst/>
                <a:cxnLst/>
                <a:rect l="l" t="t" r="r" b="b"/>
                <a:pathLst>
                  <a:path w="31022" h="41172" extrusionOk="0">
                    <a:moveTo>
                      <a:pt x="2498" y="41172"/>
                    </a:moveTo>
                    <a:lnTo>
                      <a:pt x="0" y="29304"/>
                    </a:lnTo>
                    <a:lnTo>
                      <a:pt x="15459" y="9474"/>
                    </a:lnTo>
                    <a:lnTo>
                      <a:pt x="23734" y="9942"/>
                    </a:lnTo>
                    <a:lnTo>
                      <a:pt x="31022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7" name="Google Shape;447;p14"/>
              <p:cNvSpPr/>
              <p:nvPr/>
            </p:nvSpPr>
            <p:spPr>
              <a:xfrm>
                <a:off x="7967600" y="-83450"/>
                <a:ext cx="528400" cy="340675"/>
              </a:xfrm>
              <a:custGeom>
                <a:avLst/>
                <a:gdLst/>
                <a:ahLst/>
                <a:cxnLst/>
                <a:rect l="l" t="t" r="r" b="b"/>
                <a:pathLst>
                  <a:path w="21136" h="13627" extrusionOk="0">
                    <a:moveTo>
                      <a:pt x="0" y="10568"/>
                    </a:moveTo>
                    <a:lnTo>
                      <a:pt x="18077" y="13627"/>
                    </a:lnTo>
                    <a:lnTo>
                      <a:pt x="21136" y="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8" name="Google Shape;448;p14"/>
              <p:cNvSpPr/>
              <p:nvPr/>
            </p:nvSpPr>
            <p:spPr>
              <a:xfrm>
                <a:off x="9279844" y="-159194"/>
                <a:ext cx="234225" cy="991550"/>
              </a:xfrm>
              <a:custGeom>
                <a:avLst/>
                <a:gdLst/>
                <a:ahLst/>
                <a:cxnLst/>
                <a:rect l="l" t="t" r="r" b="b"/>
                <a:pathLst>
                  <a:path w="9369" h="39662" extrusionOk="0">
                    <a:moveTo>
                      <a:pt x="312" y="0"/>
                    </a:moveTo>
                    <a:lnTo>
                      <a:pt x="9369" y="8744"/>
                    </a:lnTo>
                    <a:lnTo>
                      <a:pt x="0" y="39662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49" name="Google Shape;449;p14"/>
              <p:cNvSpPr/>
              <p:nvPr/>
            </p:nvSpPr>
            <p:spPr>
              <a:xfrm>
                <a:off x="7923725" y="367525"/>
                <a:ext cx="331800" cy="269375"/>
              </a:xfrm>
              <a:custGeom>
                <a:avLst/>
                <a:gdLst/>
                <a:ahLst/>
                <a:cxnLst/>
                <a:rect l="l" t="t" r="r" b="b"/>
                <a:pathLst>
                  <a:path w="13272" h="10775" extrusionOk="0">
                    <a:moveTo>
                      <a:pt x="0" y="0"/>
                    </a:moveTo>
                    <a:lnTo>
                      <a:pt x="13272" y="10775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0" name="Google Shape;450;p14"/>
              <p:cNvSpPr/>
              <p:nvPr/>
            </p:nvSpPr>
            <p:spPr>
              <a:xfrm>
                <a:off x="9476933" y="-748004"/>
                <a:ext cx="1038375" cy="452825"/>
              </a:xfrm>
              <a:custGeom>
                <a:avLst/>
                <a:gdLst/>
                <a:ahLst/>
                <a:cxnLst/>
                <a:rect l="l" t="t" r="r" b="b"/>
                <a:pathLst>
                  <a:path w="41535" h="18113" extrusionOk="0">
                    <a:moveTo>
                      <a:pt x="0" y="18113"/>
                    </a:moveTo>
                    <a:lnTo>
                      <a:pt x="20455" y="0"/>
                    </a:lnTo>
                    <a:lnTo>
                      <a:pt x="41535" y="3904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  <p:sp>
            <p:nvSpPr>
              <p:cNvPr id="451" name="Google Shape;451;p14"/>
              <p:cNvSpPr/>
              <p:nvPr/>
            </p:nvSpPr>
            <p:spPr>
              <a:xfrm>
                <a:off x="8732375" y="-827350"/>
                <a:ext cx="431075" cy="1425250"/>
              </a:xfrm>
              <a:custGeom>
                <a:avLst/>
                <a:gdLst/>
                <a:ahLst/>
                <a:cxnLst/>
                <a:rect l="l" t="t" r="r" b="b"/>
                <a:pathLst>
                  <a:path w="17243" h="57010" extrusionOk="0">
                    <a:moveTo>
                      <a:pt x="17243" y="0"/>
                    </a:moveTo>
                    <a:lnTo>
                      <a:pt x="0" y="19189"/>
                    </a:lnTo>
                    <a:lnTo>
                      <a:pt x="278" y="44774"/>
                    </a:lnTo>
                    <a:lnTo>
                      <a:pt x="11959" y="57010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oval" w="med" len="med"/>
              </a:ln>
            </p:spPr>
          </p:sp>
        </p:grpSp>
      </p:grpSp>
      <p:sp>
        <p:nvSpPr>
          <p:cNvPr id="452" name="Google Shape;452;p14"/>
          <p:cNvSpPr/>
          <p:nvPr/>
        </p:nvSpPr>
        <p:spPr>
          <a:xfrm>
            <a:off x="561600" y="381100"/>
            <a:ext cx="158400" cy="1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53" name="Google Shape;453;p14"/>
          <p:cNvGrpSpPr/>
          <p:nvPr/>
        </p:nvGrpSpPr>
        <p:grpSpPr>
          <a:xfrm rot="-521004" flipH="1">
            <a:off x="7610870" y="4079274"/>
            <a:ext cx="1461593" cy="1058589"/>
            <a:chOff x="3234551" y="1124475"/>
            <a:chExt cx="2884487" cy="2089150"/>
          </a:xfrm>
        </p:grpSpPr>
        <p:sp>
          <p:nvSpPr>
            <p:cNvPr id="454" name="Google Shape;454;p14"/>
            <p:cNvSpPr/>
            <p:nvPr/>
          </p:nvSpPr>
          <p:spPr>
            <a:xfrm>
              <a:off x="34266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4"/>
            <p:cNvSpPr/>
            <p:nvPr/>
          </p:nvSpPr>
          <p:spPr>
            <a:xfrm>
              <a:off x="3234551" y="1881713"/>
              <a:ext cx="512763" cy="944563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14"/>
            <p:cNvSpPr/>
            <p:nvPr/>
          </p:nvSpPr>
          <p:spPr>
            <a:xfrm>
              <a:off x="3359963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4"/>
            <p:cNvSpPr/>
            <p:nvPr/>
          </p:nvSpPr>
          <p:spPr>
            <a:xfrm>
              <a:off x="3502838" y="2142063"/>
              <a:ext cx="244475" cy="684213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14"/>
            <p:cNvSpPr/>
            <p:nvPr/>
          </p:nvSpPr>
          <p:spPr>
            <a:xfrm>
              <a:off x="5318938" y="1759475"/>
              <a:ext cx="608013" cy="984250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>
              <a:off x="5604688" y="1881713"/>
              <a:ext cx="514350" cy="944563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5682476" y="2826275"/>
              <a:ext cx="307975" cy="387350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5604688" y="2142063"/>
              <a:ext cx="246063" cy="684213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>
              <a:off x="3923526" y="1124475"/>
              <a:ext cx="366713" cy="766763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14"/>
            <p:cNvSpPr/>
            <p:nvPr/>
          </p:nvSpPr>
          <p:spPr>
            <a:xfrm>
              <a:off x="5060176" y="1124475"/>
              <a:ext cx="369888" cy="766763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4"/>
            <p:cNvSpPr/>
            <p:nvPr/>
          </p:nvSpPr>
          <p:spPr>
            <a:xfrm>
              <a:off x="3923526" y="1138763"/>
              <a:ext cx="1506537" cy="1154113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3923526" y="2191275"/>
              <a:ext cx="1506537" cy="42863"/>
            </a:xfrm>
            <a:custGeom>
              <a:avLst/>
              <a:gdLst/>
              <a:ahLst/>
              <a:cxnLst/>
              <a:rect l="l" t="t" r="r" b="b"/>
              <a:pathLst>
                <a:path w="612" h="17" extrusionOk="0">
                  <a:moveTo>
                    <a:pt x="0" y="0"/>
                  </a:moveTo>
                  <a:cubicBezTo>
                    <a:pt x="0" y="6"/>
                    <a:pt x="0" y="12"/>
                    <a:pt x="0" y="17"/>
                  </a:cubicBezTo>
                  <a:cubicBezTo>
                    <a:pt x="612" y="17"/>
                    <a:pt x="612" y="17"/>
                    <a:pt x="612" y="17"/>
                  </a:cubicBezTo>
                  <a:cubicBezTo>
                    <a:pt x="612" y="12"/>
                    <a:pt x="612" y="6"/>
                    <a:pt x="61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4056876" y="1268938"/>
              <a:ext cx="1239900" cy="81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3923526" y="2292875"/>
              <a:ext cx="1506537" cy="474663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923526" y="2292875"/>
              <a:ext cx="1506537" cy="77788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4231501" y="1576913"/>
              <a:ext cx="2064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4915713" y="1576913"/>
              <a:ext cx="203100" cy="317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4361676" y="2534175"/>
              <a:ext cx="630238" cy="233363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●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○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Char char="■"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6"/>
          <p:cNvSpPr txBox="1">
            <a:spLocks noGrp="1"/>
          </p:cNvSpPr>
          <p:nvPr>
            <p:ph type="ctrTitle"/>
          </p:nvPr>
        </p:nvSpPr>
        <p:spPr>
          <a:xfrm>
            <a:off x="642335" y="624314"/>
            <a:ext cx="6081723" cy="320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Assistive Technology and Deep Learning</a:t>
            </a:r>
            <a:br>
              <a:rPr lang="en-US" b="1" dirty="0"/>
            </a:br>
            <a:br>
              <a:rPr lang="en-US" b="1" dirty="0"/>
            </a:br>
            <a:endParaRPr dirty="0"/>
          </a:p>
        </p:txBody>
      </p:sp>
      <p:sp>
        <p:nvSpPr>
          <p:cNvPr id="552" name="Google Shape;552;p16"/>
          <p:cNvSpPr txBox="1">
            <a:spLocks noGrp="1"/>
          </p:cNvSpPr>
          <p:nvPr>
            <p:ph type="subTitle" idx="1"/>
          </p:nvPr>
        </p:nvSpPr>
        <p:spPr>
          <a:xfrm>
            <a:off x="735828" y="3118729"/>
            <a:ext cx="4683900" cy="60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Under supervision of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Dr. Mostafa Elgendy</a:t>
            </a:r>
            <a:endParaRPr dirty="0"/>
          </a:p>
        </p:txBody>
      </p:sp>
      <p:grpSp>
        <p:nvGrpSpPr>
          <p:cNvPr id="553" name="Google Shape;553;p16"/>
          <p:cNvGrpSpPr/>
          <p:nvPr/>
        </p:nvGrpSpPr>
        <p:grpSpPr>
          <a:xfrm>
            <a:off x="5513219" y="1215564"/>
            <a:ext cx="2388043" cy="3439565"/>
            <a:chOff x="5449044" y="1215564"/>
            <a:chExt cx="2388043" cy="3439565"/>
          </a:xfrm>
        </p:grpSpPr>
        <p:sp>
          <p:nvSpPr>
            <p:cNvPr id="554" name="Google Shape;554;p16"/>
            <p:cNvSpPr/>
            <p:nvPr/>
          </p:nvSpPr>
          <p:spPr>
            <a:xfrm>
              <a:off x="5603790" y="2236601"/>
              <a:ext cx="489815" cy="792912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6" y="400"/>
                  </a:moveTo>
                  <a:cubicBezTo>
                    <a:pt x="0" y="298"/>
                    <a:pt x="13" y="158"/>
                    <a:pt x="112" y="67"/>
                  </a:cubicBezTo>
                  <a:cubicBezTo>
                    <a:pt x="173" y="11"/>
                    <a:pt x="236" y="0"/>
                    <a:pt x="239" y="0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43" y="25"/>
                    <a:pt x="243" y="25"/>
                    <a:pt x="243" y="25"/>
                  </a:cubicBezTo>
                  <a:cubicBezTo>
                    <a:pt x="247" y="50"/>
                    <a:pt x="247" y="50"/>
                    <a:pt x="247" y="50"/>
                  </a:cubicBezTo>
                  <a:cubicBezTo>
                    <a:pt x="238" y="51"/>
                    <a:pt x="38" y="88"/>
                    <a:pt x="56" y="397"/>
                  </a:cubicBezTo>
                  <a:lnTo>
                    <a:pt x="6" y="4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5449044" y="2335076"/>
              <a:ext cx="413082" cy="760940"/>
            </a:xfrm>
            <a:custGeom>
              <a:avLst/>
              <a:gdLst/>
              <a:ahLst/>
              <a:cxnLst/>
              <a:rect l="l" t="t" r="r" b="b"/>
              <a:pathLst>
                <a:path w="208" h="384" extrusionOk="0">
                  <a:moveTo>
                    <a:pt x="205" y="157"/>
                  </a:moveTo>
                  <a:cubicBezTo>
                    <a:pt x="127" y="11"/>
                    <a:pt x="127" y="11"/>
                    <a:pt x="127" y="11"/>
                  </a:cubicBezTo>
                  <a:cubicBezTo>
                    <a:pt x="121" y="0"/>
                    <a:pt x="105" y="1"/>
                    <a:pt x="101" y="12"/>
                  </a:cubicBezTo>
                  <a:cubicBezTo>
                    <a:pt x="70" y="85"/>
                    <a:pt x="0" y="286"/>
                    <a:pt x="82" y="384"/>
                  </a:cubicBezTo>
                  <a:cubicBezTo>
                    <a:pt x="142" y="384"/>
                    <a:pt x="142" y="384"/>
                    <a:pt x="142" y="384"/>
                  </a:cubicBezTo>
                  <a:cubicBezTo>
                    <a:pt x="142" y="384"/>
                    <a:pt x="185" y="243"/>
                    <a:pt x="207" y="174"/>
                  </a:cubicBezTo>
                  <a:cubicBezTo>
                    <a:pt x="208" y="168"/>
                    <a:pt x="208" y="163"/>
                    <a:pt x="205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5550076" y="3096015"/>
              <a:ext cx="248105" cy="312049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119" y="34"/>
                  </a:moveTo>
                  <a:cubicBezTo>
                    <a:pt x="90" y="0"/>
                    <a:pt x="90" y="0"/>
                    <a:pt x="90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0" y="15"/>
                    <a:pt x="8" y="99"/>
                  </a:cubicBezTo>
                  <a:cubicBezTo>
                    <a:pt x="14" y="157"/>
                    <a:pt x="81" y="156"/>
                    <a:pt x="111" y="152"/>
                  </a:cubicBezTo>
                  <a:cubicBezTo>
                    <a:pt x="119" y="151"/>
                    <a:pt x="125" y="144"/>
                    <a:pt x="125" y="135"/>
                  </a:cubicBezTo>
                  <a:cubicBezTo>
                    <a:pt x="125" y="126"/>
                    <a:pt x="117" y="118"/>
                    <a:pt x="107" y="119"/>
                  </a:cubicBezTo>
                  <a:cubicBezTo>
                    <a:pt x="85" y="121"/>
                    <a:pt x="51" y="117"/>
                    <a:pt x="51" y="76"/>
                  </a:cubicBezTo>
                  <a:cubicBezTo>
                    <a:pt x="51" y="41"/>
                    <a:pt x="80" y="52"/>
                    <a:pt x="98" y="61"/>
                  </a:cubicBezTo>
                  <a:cubicBezTo>
                    <a:pt x="105" y="65"/>
                    <a:pt x="114" y="63"/>
                    <a:pt x="119" y="57"/>
                  </a:cubicBezTo>
                  <a:cubicBezTo>
                    <a:pt x="125" y="50"/>
                    <a:pt x="125" y="41"/>
                    <a:pt x="119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5665176" y="2544814"/>
              <a:ext cx="196949" cy="551202"/>
            </a:xfrm>
            <a:custGeom>
              <a:avLst/>
              <a:gdLst/>
              <a:ahLst/>
              <a:cxnLst/>
              <a:rect l="l" t="t" r="r" b="b"/>
              <a:pathLst>
                <a:path w="99" h="278" extrusionOk="0">
                  <a:moveTo>
                    <a:pt x="98" y="68"/>
                  </a:moveTo>
                  <a:cubicBezTo>
                    <a:pt x="99" y="62"/>
                    <a:pt x="99" y="57"/>
                    <a:pt x="96" y="5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3" y="83"/>
                    <a:pt x="0" y="278"/>
                    <a:pt x="0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3" y="278"/>
                    <a:pt x="33" y="278"/>
                    <a:pt x="33" y="278"/>
                  </a:cubicBezTo>
                  <a:cubicBezTo>
                    <a:pt x="33" y="278"/>
                    <a:pt x="76" y="137"/>
                    <a:pt x="98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16"/>
            <p:cNvSpPr/>
            <p:nvPr/>
          </p:nvSpPr>
          <p:spPr>
            <a:xfrm rot="10800000" flipH="1">
              <a:off x="7192527" y="1594115"/>
              <a:ext cx="489815" cy="792912"/>
            </a:xfrm>
            <a:custGeom>
              <a:avLst/>
              <a:gdLst/>
              <a:ahLst/>
              <a:cxnLst/>
              <a:rect l="l" t="t" r="r" b="b"/>
              <a:pathLst>
                <a:path w="247" h="400" extrusionOk="0">
                  <a:moveTo>
                    <a:pt x="241" y="400"/>
                  </a:moveTo>
                  <a:cubicBezTo>
                    <a:pt x="190" y="397"/>
                    <a:pt x="190" y="397"/>
                    <a:pt x="190" y="397"/>
                  </a:cubicBezTo>
                  <a:cubicBezTo>
                    <a:pt x="209" y="88"/>
                    <a:pt x="8" y="51"/>
                    <a:pt x="0" y="5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0"/>
                    <a:pt x="74" y="11"/>
                    <a:pt x="134" y="67"/>
                  </a:cubicBezTo>
                  <a:cubicBezTo>
                    <a:pt x="233" y="158"/>
                    <a:pt x="247" y="298"/>
                    <a:pt x="241" y="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6"/>
            <p:cNvSpPr/>
            <p:nvPr/>
          </p:nvSpPr>
          <p:spPr>
            <a:xfrm rot="10800000" flipH="1">
              <a:off x="7422727" y="1527612"/>
              <a:ext cx="414360" cy="760940"/>
            </a:xfrm>
            <a:custGeom>
              <a:avLst/>
              <a:gdLst/>
              <a:ahLst/>
              <a:cxnLst/>
              <a:rect l="l" t="t" r="r" b="b"/>
              <a:pathLst>
                <a:path w="209" h="384" extrusionOk="0">
                  <a:moveTo>
                    <a:pt x="3" y="157"/>
                  </a:moveTo>
                  <a:cubicBezTo>
                    <a:pt x="82" y="11"/>
                    <a:pt x="82" y="11"/>
                    <a:pt x="82" y="11"/>
                  </a:cubicBezTo>
                  <a:cubicBezTo>
                    <a:pt x="88" y="0"/>
                    <a:pt x="103" y="1"/>
                    <a:pt x="108" y="12"/>
                  </a:cubicBezTo>
                  <a:cubicBezTo>
                    <a:pt x="138" y="85"/>
                    <a:pt x="209" y="286"/>
                    <a:pt x="126" y="384"/>
                  </a:cubicBezTo>
                  <a:cubicBezTo>
                    <a:pt x="67" y="384"/>
                    <a:pt x="67" y="384"/>
                    <a:pt x="67" y="384"/>
                  </a:cubicBezTo>
                  <a:cubicBezTo>
                    <a:pt x="67" y="384"/>
                    <a:pt x="24" y="243"/>
                    <a:pt x="2" y="174"/>
                  </a:cubicBezTo>
                  <a:cubicBezTo>
                    <a:pt x="0" y="168"/>
                    <a:pt x="1" y="163"/>
                    <a:pt x="3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6"/>
            <p:cNvSpPr/>
            <p:nvPr/>
          </p:nvSpPr>
          <p:spPr>
            <a:xfrm rot="10800000" flipH="1">
              <a:off x="7485393" y="1215564"/>
              <a:ext cx="248105" cy="312049"/>
            </a:xfrm>
            <a:custGeom>
              <a:avLst/>
              <a:gdLst/>
              <a:ahLst/>
              <a:cxnLst/>
              <a:rect l="l" t="t" r="r" b="b"/>
              <a:pathLst>
                <a:path w="125" h="157" extrusionOk="0">
                  <a:moveTo>
                    <a:pt x="6" y="3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125" y="15"/>
                    <a:pt x="117" y="99"/>
                  </a:cubicBezTo>
                  <a:cubicBezTo>
                    <a:pt x="112" y="157"/>
                    <a:pt x="45" y="156"/>
                    <a:pt x="15" y="152"/>
                  </a:cubicBezTo>
                  <a:cubicBezTo>
                    <a:pt x="6" y="151"/>
                    <a:pt x="0" y="144"/>
                    <a:pt x="0" y="135"/>
                  </a:cubicBezTo>
                  <a:cubicBezTo>
                    <a:pt x="0" y="126"/>
                    <a:pt x="9" y="118"/>
                    <a:pt x="18" y="119"/>
                  </a:cubicBezTo>
                  <a:cubicBezTo>
                    <a:pt x="40" y="121"/>
                    <a:pt x="75" y="117"/>
                    <a:pt x="75" y="76"/>
                  </a:cubicBezTo>
                  <a:cubicBezTo>
                    <a:pt x="75" y="41"/>
                    <a:pt x="45" y="52"/>
                    <a:pt x="28" y="61"/>
                  </a:cubicBezTo>
                  <a:cubicBezTo>
                    <a:pt x="21" y="65"/>
                    <a:pt x="12" y="63"/>
                    <a:pt x="6" y="57"/>
                  </a:cubicBezTo>
                  <a:cubicBezTo>
                    <a:pt x="1" y="50"/>
                    <a:pt x="1" y="41"/>
                    <a:pt x="6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6"/>
            <p:cNvSpPr/>
            <p:nvPr/>
          </p:nvSpPr>
          <p:spPr>
            <a:xfrm rot="10800000" flipH="1">
              <a:off x="7422727" y="1527612"/>
              <a:ext cx="198228" cy="551202"/>
            </a:xfrm>
            <a:custGeom>
              <a:avLst/>
              <a:gdLst/>
              <a:ahLst/>
              <a:cxnLst/>
              <a:rect l="l" t="t" r="r" b="b"/>
              <a:pathLst>
                <a:path w="100" h="278" extrusionOk="0">
                  <a:moveTo>
                    <a:pt x="2" y="68"/>
                  </a:moveTo>
                  <a:cubicBezTo>
                    <a:pt x="0" y="62"/>
                    <a:pt x="1" y="57"/>
                    <a:pt x="3" y="5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96" y="83"/>
                    <a:pt x="100" y="278"/>
                    <a:pt x="100" y="278"/>
                  </a:cubicBezTo>
                  <a:cubicBezTo>
                    <a:pt x="100" y="278"/>
                    <a:pt x="100" y="278"/>
                    <a:pt x="100" y="278"/>
                  </a:cubicBezTo>
                  <a:cubicBezTo>
                    <a:pt x="67" y="278"/>
                    <a:pt x="67" y="278"/>
                    <a:pt x="67" y="278"/>
                  </a:cubicBezTo>
                  <a:cubicBezTo>
                    <a:pt x="67" y="278"/>
                    <a:pt x="24" y="137"/>
                    <a:pt x="2" y="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6004083" y="1725045"/>
              <a:ext cx="295424" cy="617704"/>
            </a:xfrm>
            <a:custGeom>
              <a:avLst/>
              <a:gdLst/>
              <a:ahLst/>
              <a:cxnLst/>
              <a:rect l="l" t="t" r="r" b="b"/>
              <a:pathLst>
                <a:path w="149" h="312" extrusionOk="0">
                  <a:moveTo>
                    <a:pt x="149" y="49"/>
                  </a:moveTo>
                  <a:cubicBezTo>
                    <a:pt x="127" y="62"/>
                    <a:pt x="107" y="77"/>
                    <a:pt x="89" y="95"/>
                  </a:cubicBezTo>
                  <a:cubicBezTo>
                    <a:pt x="34" y="151"/>
                    <a:pt x="0" y="227"/>
                    <a:pt x="0" y="312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24"/>
                    <a:pt x="37" y="0"/>
                    <a:pt x="70" y="14"/>
                  </a:cubicBezTo>
                  <a:lnTo>
                    <a:pt x="149" y="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6919768" y="1725045"/>
              <a:ext cx="297982" cy="617704"/>
            </a:xfrm>
            <a:custGeom>
              <a:avLst/>
              <a:gdLst/>
              <a:ahLst/>
              <a:cxnLst/>
              <a:rect l="l" t="t" r="r" b="b"/>
              <a:pathLst>
                <a:path w="150" h="312" extrusionOk="0">
                  <a:moveTo>
                    <a:pt x="150" y="60"/>
                  </a:moveTo>
                  <a:cubicBezTo>
                    <a:pt x="150" y="312"/>
                    <a:pt x="150" y="312"/>
                    <a:pt x="150" y="312"/>
                  </a:cubicBezTo>
                  <a:cubicBezTo>
                    <a:pt x="150" y="200"/>
                    <a:pt x="90" y="102"/>
                    <a:pt x="0" y="49"/>
                  </a:cubicBezTo>
                  <a:cubicBezTo>
                    <a:pt x="80" y="14"/>
                    <a:pt x="80" y="14"/>
                    <a:pt x="80" y="14"/>
                  </a:cubicBezTo>
                  <a:cubicBezTo>
                    <a:pt x="113" y="0"/>
                    <a:pt x="150" y="24"/>
                    <a:pt x="150" y="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6004083" y="1736556"/>
              <a:ext cx="1213666" cy="929754"/>
            </a:xfrm>
            <a:custGeom>
              <a:avLst/>
              <a:gdLst/>
              <a:ahLst/>
              <a:cxnLst/>
              <a:rect l="l" t="t" r="r" b="b"/>
              <a:pathLst>
                <a:path w="612" h="469" extrusionOk="0">
                  <a:moveTo>
                    <a:pt x="612" y="469"/>
                  </a:moveTo>
                  <a:cubicBezTo>
                    <a:pt x="612" y="306"/>
                    <a:pt x="612" y="306"/>
                    <a:pt x="612" y="306"/>
                  </a:cubicBezTo>
                  <a:cubicBezTo>
                    <a:pt x="612" y="137"/>
                    <a:pt x="475" y="0"/>
                    <a:pt x="306" y="0"/>
                  </a:cubicBezTo>
                  <a:cubicBezTo>
                    <a:pt x="137" y="0"/>
                    <a:pt x="0" y="137"/>
                    <a:pt x="0" y="306"/>
                  </a:cubicBezTo>
                  <a:cubicBezTo>
                    <a:pt x="0" y="469"/>
                    <a:pt x="0" y="469"/>
                    <a:pt x="0" y="469"/>
                  </a:cubicBezTo>
                  <a:lnTo>
                    <a:pt x="612" y="4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6111509" y="1841425"/>
              <a:ext cx="999000" cy="654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6004083" y="2666308"/>
              <a:ext cx="1213666" cy="382388"/>
            </a:xfrm>
            <a:custGeom>
              <a:avLst/>
              <a:gdLst/>
              <a:ahLst/>
              <a:cxnLst/>
              <a:rect l="l" t="t" r="r" b="b"/>
              <a:pathLst>
                <a:path w="612" h="193" extrusionOk="0">
                  <a:moveTo>
                    <a:pt x="612" y="0"/>
                  </a:moveTo>
                  <a:cubicBezTo>
                    <a:pt x="612" y="107"/>
                    <a:pt x="475" y="193"/>
                    <a:pt x="306" y="193"/>
                  </a:cubicBezTo>
                  <a:cubicBezTo>
                    <a:pt x="137" y="193"/>
                    <a:pt x="0" y="107"/>
                    <a:pt x="0" y="0"/>
                  </a:cubicBezTo>
                  <a:lnTo>
                    <a:pt x="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6004083" y="2666308"/>
              <a:ext cx="1213667" cy="62666"/>
            </a:xfrm>
            <a:custGeom>
              <a:avLst/>
              <a:gdLst/>
              <a:ahLst/>
              <a:cxnLst/>
              <a:rect l="l" t="t" r="r" b="b"/>
              <a:pathLst>
                <a:path w="612" h="32" extrusionOk="0">
                  <a:moveTo>
                    <a:pt x="608" y="32"/>
                  </a:moveTo>
                  <a:cubicBezTo>
                    <a:pt x="610" y="21"/>
                    <a:pt x="612" y="11"/>
                    <a:pt x="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1" y="21"/>
                    <a:pt x="4" y="32"/>
                  </a:cubicBezTo>
                  <a:lnTo>
                    <a:pt x="608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6252187" y="2089529"/>
              <a:ext cx="166276" cy="255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6803388" y="2089529"/>
              <a:ext cx="163617" cy="25569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6357056" y="2860699"/>
              <a:ext cx="507720" cy="187997"/>
            </a:xfrm>
            <a:custGeom>
              <a:avLst/>
              <a:gdLst/>
              <a:ahLst/>
              <a:cxnLst/>
              <a:rect l="l" t="t" r="r" b="b"/>
              <a:pathLst>
                <a:path w="256" h="95" extrusionOk="0">
                  <a:moveTo>
                    <a:pt x="0" y="77"/>
                  </a:moveTo>
                  <a:cubicBezTo>
                    <a:pt x="39" y="88"/>
                    <a:pt x="82" y="95"/>
                    <a:pt x="128" y="95"/>
                  </a:cubicBezTo>
                  <a:cubicBezTo>
                    <a:pt x="173" y="95"/>
                    <a:pt x="217" y="88"/>
                    <a:pt x="256" y="77"/>
                  </a:cubicBezTo>
                  <a:cubicBezTo>
                    <a:pt x="236" y="32"/>
                    <a:pt x="186" y="0"/>
                    <a:pt x="128" y="0"/>
                  </a:cubicBezTo>
                  <a:cubicBezTo>
                    <a:pt x="70" y="0"/>
                    <a:pt x="20" y="32"/>
                    <a:pt x="0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6101234" y="3373142"/>
              <a:ext cx="296058" cy="713946"/>
            </a:xfrm>
            <a:custGeom>
              <a:avLst/>
              <a:gdLst/>
              <a:ahLst/>
              <a:cxnLst/>
              <a:rect l="l" t="t" r="r" b="b"/>
              <a:pathLst>
                <a:path w="209" h="504" extrusionOk="0">
                  <a:moveTo>
                    <a:pt x="128" y="504"/>
                  </a:moveTo>
                  <a:lnTo>
                    <a:pt x="0" y="482"/>
                  </a:lnTo>
                  <a:lnTo>
                    <a:pt x="80" y="0"/>
                  </a:lnTo>
                  <a:lnTo>
                    <a:pt x="209" y="22"/>
                  </a:lnTo>
                  <a:lnTo>
                    <a:pt x="128" y="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5681937" y="4421396"/>
              <a:ext cx="658693" cy="233733"/>
            </a:xfrm>
            <a:custGeom>
              <a:avLst/>
              <a:gdLst/>
              <a:ahLst/>
              <a:cxnLst/>
              <a:rect l="l" t="t" r="r" b="b"/>
              <a:pathLst>
                <a:path w="300" h="107" extrusionOk="0">
                  <a:moveTo>
                    <a:pt x="300" y="76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24" y="28"/>
                    <a:pt x="0" y="107"/>
                    <a:pt x="0" y="107"/>
                  </a:cubicBezTo>
                  <a:cubicBezTo>
                    <a:pt x="300" y="107"/>
                    <a:pt x="300" y="107"/>
                    <a:pt x="300" y="107"/>
                  </a:cubicBezTo>
                  <a:lnTo>
                    <a:pt x="300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5868920" y="3723031"/>
              <a:ext cx="471709" cy="864102"/>
            </a:xfrm>
            <a:custGeom>
              <a:avLst/>
              <a:gdLst/>
              <a:ahLst/>
              <a:cxnLst/>
              <a:rect l="l" t="t" r="r" b="b"/>
              <a:pathLst>
                <a:path w="333" h="610" extrusionOk="0">
                  <a:moveTo>
                    <a:pt x="0" y="493"/>
                  </a:moveTo>
                  <a:lnTo>
                    <a:pt x="164" y="0"/>
                  </a:lnTo>
                  <a:lnTo>
                    <a:pt x="254" y="122"/>
                  </a:lnTo>
                  <a:lnTo>
                    <a:pt x="333" y="175"/>
                  </a:lnTo>
                  <a:lnTo>
                    <a:pt x="333" y="610"/>
                  </a:lnTo>
                  <a:lnTo>
                    <a:pt x="0" y="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5868920" y="4401564"/>
              <a:ext cx="471709" cy="185570"/>
            </a:xfrm>
            <a:custGeom>
              <a:avLst/>
              <a:gdLst/>
              <a:ahLst/>
              <a:cxnLst/>
              <a:rect l="l" t="t" r="r" b="b"/>
              <a:pathLst>
                <a:path w="333" h="131" extrusionOk="0">
                  <a:moveTo>
                    <a:pt x="0" y="14"/>
                  </a:moveTo>
                  <a:lnTo>
                    <a:pt x="333" y="131"/>
                  </a:lnTo>
                  <a:lnTo>
                    <a:pt x="333" y="114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5914250" y="3723031"/>
              <a:ext cx="267727" cy="566623"/>
            </a:xfrm>
            <a:custGeom>
              <a:avLst/>
              <a:gdLst/>
              <a:ahLst/>
              <a:cxnLst/>
              <a:rect l="l" t="t" r="r" b="b"/>
              <a:pathLst>
                <a:path w="122" h="258" extrusionOk="0">
                  <a:moveTo>
                    <a:pt x="111" y="75"/>
                  </a:moveTo>
                  <a:cubicBezTo>
                    <a:pt x="85" y="0"/>
                    <a:pt x="85" y="0"/>
                    <a:pt x="85" y="0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61" y="248"/>
                    <a:pt x="122" y="133"/>
                    <a:pt x="111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6181977" y="3895852"/>
              <a:ext cx="158653" cy="691281"/>
            </a:xfrm>
            <a:custGeom>
              <a:avLst/>
              <a:gdLst/>
              <a:ahLst/>
              <a:cxnLst/>
              <a:rect l="l" t="t" r="r" b="b"/>
              <a:pathLst>
                <a:path w="112" h="488" extrusionOk="0">
                  <a:moveTo>
                    <a:pt x="112" y="488"/>
                  </a:moveTo>
                  <a:lnTo>
                    <a:pt x="112" y="53"/>
                  </a:lnTo>
                  <a:lnTo>
                    <a:pt x="33" y="0"/>
                  </a:lnTo>
                  <a:lnTo>
                    <a:pt x="0" y="450"/>
                  </a:lnTo>
                  <a:lnTo>
                    <a:pt x="112" y="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6825088" y="3373142"/>
              <a:ext cx="296058" cy="713946"/>
            </a:xfrm>
            <a:custGeom>
              <a:avLst/>
              <a:gdLst/>
              <a:ahLst/>
              <a:cxnLst/>
              <a:rect l="l" t="t" r="r" b="b"/>
              <a:pathLst>
                <a:path w="209" h="504" extrusionOk="0">
                  <a:moveTo>
                    <a:pt x="82" y="504"/>
                  </a:moveTo>
                  <a:lnTo>
                    <a:pt x="209" y="482"/>
                  </a:lnTo>
                  <a:lnTo>
                    <a:pt x="129" y="0"/>
                  </a:lnTo>
                  <a:lnTo>
                    <a:pt x="0" y="22"/>
                  </a:lnTo>
                  <a:lnTo>
                    <a:pt x="82" y="5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6881749" y="4421396"/>
              <a:ext cx="658693" cy="233733"/>
            </a:xfrm>
            <a:custGeom>
              <a:avLst/>
              <a:gdLst/>
              <a:ahLst/>
              <a:cxnLst/>
              <a:rect l="l" t="t" r="r" b="b"/>
              <a:pathLst>
                <a:path w="300" h="107" extrusionOk="0">
                  <a:moveTo>
                    <a:pt x="0" y="76"/>
                  </a:moveTo>
                  <a:cubicBezTo>
                    <a:pt x="215" y="0"/>
                    <a:pt x="215" y="0"/>
                    <a:pt x="215" y="0"/>
                  </a:cubicBezTo>
                  <a:cubicBezTo>
                    <a:pt x="276" y="28"/>
                    <a:pt x="300" y="107"/>
                    <a:pt x="300" y="107"/>
                  </a:cubicBezTo>
                  <a:cubicBezTo>
                    <a:pt x="0" y="107"/>
                    <a:pt x="0" y="107"/>
                    <a:pt x="0" y="107"/>
                  </a:cubicBezTo>
                  <a:lnTo>
                    <a:pt x="0" y="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6881749" y="3723031"/>
              <a:ext cx="473126" cy="864102"/>
            </a:xfrm>
            <a:custGeom>
              <a:avLst/>
              <a:gdLst/>
              <a:ahLst/>
              <a:cxnLst/>
              <a:rect l="l" t="t" r="r" b="b"/>
              <a:pathLst>
                <a:path w="334" h="610" extrusionOk="0">
                  <a:moveTo>
                    <a:pt x="334" y="493"/>
                  </a:moveTo>
                  <a:lnTo>
                    <a:pt x="169" y="0"/>
                  </a:lnTo>
                  <a:lnTo>
                    <a:pt x="80" y="122"/>
                  </a:lnTo>
                  <a:lnTo>
                    <a:pt x="0" y="175"/>
                  </a:lnTo>
                  <a:lnTo>
                    <a:pt x="0" y="610"/>
                  </a:lnTo>
                  <a:lnTo>
                    <a:pt x="334" y="4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6881749" y="4401564"/>
              <a:ext cx="473126" cy="185570"/>
            </a:xfrm>
            <a:custGeom>
              <a:avLst/>
              <a:gdLst/>
              <a:ahLst/>
              <a:cxnLst/>
              <a:rect l="l" t="t" r="r" b="b"/>
              <a:pathLst>
                <a:path w="334" h="131" extrusionOk="0">
                  <a:moveTo>
                    <a:pt x="334" y="14"/>
                  </a:moveTo>
                  <a:lnTo>
                    <a:pt x="0" y="131"/>
                  </a:lnTo>
                  <a:lnTo>
                    <a:pt x="0" y="114"/>
                  </a:lnTo>
                  <a:lnTo>
                    <a:pt x="327" y="0"/>
                  </a:lnTo>
                  <a:lnTo>
                    <a:pt x="334" y="1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7040402" y="3723031"/>
              <a:ext cx="267727" cy="566623"/>
            </a:xfrm>
            <a:custGeom>
              <a:avLst/>
              <a:gdLst/>
              <a:ahLst/>
              <a:cxnLst/>
              <a:rect l="l" t="t" r="r" b="b"/>
              <a:pathLst>
                <a:path w="122" h="258" extrusionOk="0">
                  <a:moveTo>
                    <a:pt x="11" y="75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22" y="258"/>
                    <a:pt x="122" y="258"/>
                    <a:pt x="122" y="258"/>
                  </a:cubicBezTo>
                  <a:cubicBezTo>
                    <a:pt x="62" y="248"/>
                    <a:pt x="0" y="133"/>
                    <a:pt x="11" y="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6881749" y="3895852"/>
              <a:ext cx="158653" cy="691281"/>
            </a:xfrm>
            <a:custGeom>
              <a:avLst/>
              <a:gdLst/>
              <a:ahLst/>
              <a:cxnLst/>
              <a:rect l="l" t="t" r="r" b="b"/>
              <a:pathLst>
                <a:path w="112" h="488" extrusionOk="0">
                  <a:moveTo>
                    <a:pt x="0" y="488"/>
                  </a:moveTo>
                  <a:lnTo>
                    <a:pt x="0" y="53"/>
                  </a:lnTo>
                  <a:lnTo>
                    <a:pt x="80" y="0"/>
                  </a:lnTo>
                  <a:lnTo>
                    <a:pt x="112" y="450"/>
                  </a:lnTo>
                  <a:lnTo>
                    <a:pt x="0" y="4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6054488" y="3052999"/>
              <a:ext cx="1086490" cy="526960"/>
            </a:xfrm>
            <a:custGeom>
              <a:avLst/>
              <a:gdLst/>
              <a:ahLst/>
              <a:cxnLst/>
              <a:rect l="l" t="t" r="r" b="b"/>
              <a:pathLst>
                <a:path w="495" h="240" extrusionOk="0">
                  <a:moveTo>
                    <a:pt x="495" y="51"/>
                  </a:moveTo>
                  <a:cubicBezTo>
                    <a:pt x="495" y="72"/>
                    <a:pt x="495" y="72"/>
                    <a:pt x="495" y="72"/>
                  </a:cubicBezTo>
                  <a:cubicBezTo>
                    <a:pt x="495" y="87"/>
                    <a:pt x="489" y="100"/>
                    <a:pt x="478" y="110"/>
                  </a:cubicBezTo>
                  <a:cubicBezTo>
                    <a:pt x="367" y="212"/>
                    <a:pt x="367" y="212"/>
                    <a:pt x="367" y="212"/>
                  </a:cubicBezTo>
                  <a:cubicBezTo>
                    <a:pt x="359" y="220"/>
                    <a:pt x="349" y="226"/>
                    <a:pt x="339" y="231"/>
                  </a:cubicBezTo>
                  <a:cubicBezTo>
                    <a:pt x="325" y="237"/>
                    <a:pt x="311" y="240"/>
                    <a:pt x="296" y="240"/>
                  </a:cubicBezTo>
                  <a:cubicBezTo>
                    <a:pt x="199" y="240"/>
                    <a:pt x="199" y="240"/>
                    <a:pt x="199" y="240"/>
                  </a:cubicBezTo>
                  <a:cubicBezTo>
                    <a:pt x="184" y="240"/>
                    <a:pt x="169" y="237"/>
                    <a:pt x="156" y="231"/>
                  </a:cubicBezTo>
                  <a:cubicBezTo>
                    <a:pt x="146" y="226"/>
                    <a:pt x="136" y="220"/>
                    <a:pt x="128" y="212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6" y="100"/>
                    <a:pt x="0" y="87"/>
                    <a:pt x="0" y="72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72" y="0"/>
                    <a:pt x="495" y="23"/>
                    <a:pt x="495" y="5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6054488" y="3052999"/>
              <a:ext cx="1086490" cy="114742"/>
            </a:xfrm>
            <a:custGeom>
              <a:avLst/>
              <a:gdLst/>
              <a:ahLst/>
              <a:cxnLst/>
              <a:rect l="l" t="t" r="r" b="b"/>
              <a:pathLst>
                <a:path w="495" h="52" extrusionOk="0">
                  <a:moveTo>
                    <a:pt x="495" y="52"/>
                  </a:moveTo>
                  <a:cubicBezTo>
                    <a:pt x="495" y="51"/>
                    <a:pt x="495" y="51"/>
                    <a:pt x="495" y="51"/>
                  </a:cubicBezTo>
                  <a:cubicBezTo>
                    <a:pt x="495" y="23"/>
                    <a:pt x="472" y="0"/>
                    <a:pt x="444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495" y="5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6397292" y="3299480"/>
              <a:ext cx="402298" cy="280479"/>
            </a:xfrm>
            <a:custGeom>
              <a:avLst/>
              <a:gdLst/>
              <a:ahLst/>
              <a:cxnLst/>
              <a:rect l="l" t="t" r="r" b="b"/>
              <a:pathLst>
                <a:path w="183" h="128" extrusionOk="0">
                  <a:moveTo>
                    <a:pt x="183" y="119"/>
                  </a:moveTo>
                  <a:cubicBezTo>
                    <a:pt x="169" y="125"/>
                    <a:pt x="155" y="128"/>
                    <a:pt x="140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28" y="128"/>
                    <a:pt x="13" y="125"/>
                    <a:pt x="0" y="119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8" y="11"/>
                    <a:pt x="41" y="0"/>
                    <a:pt x="56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42" y="0"/>
                    <a:pt x="155" y="11"/>
                    <a:pt x="159" y="25"/>
                  </a:cubicBezTo>
                  <a:lnTo>
                    <a:pt x="183" y="1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6" name="Google Shape;586;p16"/>
          <p:cNvSpPr txBox="1"/>
          <p:nvPr/>
        </p:nvSpPr>
        <p:spPr>
          <a:xfrm>
            <a:off x="3686105" y="3656716"/>
            <a:ext cx="2320652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 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Eng/ Omar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AbdElhameed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Eng/ Salah Salama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91089AAC-2FC9-7D45-7367-8E0AF56C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A29BA79A-E202-7132-2A9A-FF933E87B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Neuron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DD8EA-8208-DB25-2554-029900FD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094" y="1017725"/>
            <a:ext cx="5333028" cy="3241083"/>
          </a:xfrm>
          <a:prstGeom prst="rect">
            <a:avLst/>
          </a:prstGeom>
        </p:spPr>
      </p:pic>
      <p:pic>
        <p:nvPicPr>
          <p:cNvPr id="1026" name="Picture 2" descr="Neuron - Simple English Wikipedia, the free encyclopedia">
            <a:extLst>
              <a:ext uri="{FF2B5EF4-FFF2-40B4-BE49-F238E27FC236}">
                <a16:creationId xmlns:a16="http://schemas.microsoft.com/office/drawing/2014/main" id="{F5FF1F54-14C4-6E2C-305F-F1771E17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2153"/>
            <a:ext cx="3681094" cy="198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24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53878788-02AC-37D6-12BB-8B4E60B85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34763549-76AE-2958-6CC9-E2E3D7B3D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Deep Learning vs. Machine Learning</a:t>
            </a:r>
            <a:endParaRPr dirty="0"/>
          </a:p>
        </p:txBody>
      </p:sp>
      <p:sp>
        <p:nvSpPr>
          <p:cNvPr id="596" name="Google Shape;596;p17">
            <a:extLst>
              <a:ext uri="{FF2B5EF4-FFF2-40B4-BE49-F238E27FC236}">
                <a16:creationId xmlns:a16="http://schemas.microsoft.com/office/drawing/2014/main" id="{8873D92D-786E-0BFC-2FD9-D6FFA19BF49A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341088" y="1322526"/>
            <a:ext cx="8599712" cy="293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38150" indent="-285750" algn="just" rtl="0">
              <a:buFont typeface="Arial" panose="020B0604020202020204" pitchFamily="34" charset="0"/>
              <a:buChar char="•"/>
            </a:pPr>
            <a:r>
              <a:rPr lang="en-US" b="0" dirty="0"/>
              <a:t>deep learning is computationally expensive compared to machine learning, which also means that it requires a lot of time to process.</a:t>
            </a:r>
          </a:p>
          <a:p>
            <a:pPr marL="438150" indent="-285750" algn="just" rtl="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38150" indent="-285750" algn="just" rtl="0">
              <a:buFont typeface="Arial" panose="020B0604020202020204" pitchFamily="34" charset="0"/>
              <a:buChar char="•"/>
            </a:pPr>
            <a:r>
              <a:rPr lang="en-US" b="0" dirty="0"/>
              <a:t> Deep Learning and Machine Learning are both capable of different types of learning: Supervised Learning (labeled data), Unsupervised Learning (unlabeled data), and Reinforcement Learning.</a:t>
            </a:r>
          </a:p>
          <a:p>
            <a:pPr marL="438150" indent="-285750" algn="just" rtl="0">
              <a:buFont typeface="Arial" panose="020B0604020202020204" pitchFamily="34" charset="0"/>
              <a:buChar char="•"/>
            </a:pPr>
            <a:endParaRPr lang="en-US" b="0" dirty="0"/>
          </a:p>
          <a:p>
            <a:pPr marL="438150" indent="-285750" algn="just" rtl="0">
              <a:buFont typeface="Arial" panose="020B0604020202020204" pitchFamily="34" charset="0"/>
              <a:buChar char="•"/>
            </a:pPr>
            <a:r>
              <a:rPr lang="en-US" b="0" dirty="0"/>
              <a:t> But their usefulness is usually determined by the size and complexity of the data.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75920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EAF8C8B1-0800-869C-270F-7C746D5E1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E3290C01-48A4-F9A6-F56B-08B31E16A0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Deep Learning vs. Machine Learning</a:t>
            </a:r>
            <a:endParaRPr dirty="0"/>
          </a:p>
        </p:txBody>
      </p:sp>
      <p:sp>
        <p:nvSpPr>
          <p:cNvPr id="596" name="Google Shape;596;p17">
            <a:extLst>
              <a:ext uri="{FF2B5EF4-FFF2-40B4-BE49-F238E27FC236}">
                <a16:creationId xmlns:a16="http://schemas.microsoft.com/office/drawing/2014/main" id="{9B3C9787-5E49-CAAF-2FF0-D5462C7C86BC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58800" y="1017725"/>
            <a:ext cx="8447313" cy="388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 algn="just" rtl="0"/>
            <a:r>
              <a:rPr lang="en-US" b="0" dirty="0"/>
              <a:t>• Machine learning requires data preprocessing, which involves human intervention.</a:t>
            </a:r>
          </a:p>
          <a:p>
            <a:pPr marL="152400" indent="0" algn="just" rtl="0"/>
            <a:endParaRPr lang="en-US" b="0" dirty="0"/>
          </a:p>
          <a:p>
            <a:pPr marL="152400" indent="0" algn="just" rtl="0"/>
            <a:r>
              <a:rPr lang="en-US" b="0" dirty="0"/>
              <a:t> • The neural networks in deep learning are capable of extracting features; hence no human intervention is required. </a:t>
            </a:r>
          </a:p>
          <a:p>
            <a:pPr marL="152400" indent="0" algn="just" rtl="0"/>
            <a:r>
              <a:rPr lang="en-US" b="0" dirty="0"/>
              <a:t>• Deep Learning can process unstructured data. </a:t>
            </a:r>
          </a:p>
          <a:p>
            <a:pPr marL="152400" indent="0" algn="just" rtl="0"/>
            <a:endParaRPr lang="en-US" b="0" dirty="0"/>
          </a:p>
          <a:p>
            <a:pPr marL="152400" indent="0" algn="just" rtl="0"/>
            <a:r>
              <a:rPr lang="en-US" b="0" dirty="0"/>
              <a:t>• Deep Learning is usually based on representative learning i.e., finding and extracting vital information or patterns that represent the entire dataset.</a:t>
            </a:r>
          </a:p>
          <a:p>
            <a:pPr marL="152400" indent="0" algn="just" rtl="0"/>
            <a:endParaRPr lang="en-US" b="0" dirty="0"/>
          </a:p>
          <a:p>
            <a:pPr marL="152400" indent="0" algn="just" rtl="0"/>
            <a:r>
              <a:rPr lang="en-US" b="0" dirty="0"/>
              <a:t> • Deep learning is computationally expensive and </a:t>
            </a:r>
            <a:r>
              <a:rPr lang="en-US" b="0" dirty="0" err="1"/>
              <a:t>timeconsuming</a:t>
            </a:r>
            <a:r>
              <a:rPr lang="en-US" b="0" dirty="0"/>
              <a:t>. 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88924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ABFD8F2A-1993-0308-E239-9A340A662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330DDD1A-12F9-BB45-E3C6-561DED3792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Deep Learning vs. Machine Learning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D29F5-1EB7-2931-E42E-984BB03CC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087" y="1106288"/>
            <a:ext cx="6455825" cy="344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7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EA163BFA-B0FA-ABD9-74D0-F86CD7FB9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C4234FEA-DC6D-92E8-D13A-21A528F6B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Why Deep Learning ?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8796C-548D-AA9F-1948-DFD3D7336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106290"/>
            <a:ext cx="7704000" cy="337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74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AAE88946-62F0-D5B9-7DDE-4469A100A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3BC16FAA-B0FB-77FB-60B1-0E6A37065A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How does Deep Learning work?</a:t>
            </a:r>
            <a:endParaRPr dirty="0"/>
          </a:p>
        </p:txBody>
      </p:sp>
      <p:sp>
        <p:nvSpPr>
          <p:cNvPr id="596" name="Google Shape;596;p17">
            <a:extLst>
              <a:ext uri="{FF2B5EF4-FFF2-40B4-BE49-F238E27FC236}">
                <a16:creationId xmlns:a16="http://schemas.microsoft.com/office/drawing/2014/main" id="{EB23CC23-E225-24F4-B537-04B980F78F07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449942" y="1124858"/>
            <a:ext cx="8447313" cy="271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 algn="just" rtl="0"/>
            <a:r>
              <a:rPr lang="en-US" b="0" dirty="0"/>
              <a:t>Deep Neural Networks have multiple layers of interconnected artificial neurons or nodes that are stacked together.</a:t>
            </a:r>
          </a:p>
          <a:p>
            <a:pPr marL="152400" indent="0" algn="just" rtl="0"/>
            <a:endParaRPr lang="en-US" b="0" dirty="0"/>
          </a:p>
          <a:p>
            <a:pPr marL="152400" indent="0" algn="just" rtl="0"/>
            <a:r>
              <a:rPr lang="en-US" b="0" dirty="0"/>
              <a:t> • Each of these nodes has a simple mathematical function - usually a linear function that performs extraction and mapping of information.</a:t>
            </a:r>
          </a:p>
          <a:p>
            <a:pPr marL="152400" indent="0" algn="just" rtl="0"/>
            <a:endParaRPr lang="en-US" b="0" dirty="0"/>
          </a:p>
          <a:p>
            <a:pPr marL="152400" indent="0" algn="just" rtl="0"/>
            <a:r>
              <a:rPr lang="en-US" b="0" dirty="0"/>
              <a:t> • There are three layers to a deep neural network: </a:t>
            </a:r>
          </a:p>
          <a:p>
            <a:pPr marL="152400" indent="0" algn="just" rtl="0"/>
            <a:r>
              <a:rPr lang="en-US" b="0" dirty="0"/>
              <a:t>    the input layer, hidden layers, and the output layer.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660914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C0C061E2-FEB0-EF5A-D3F5-6389F41D5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19296ECD-E27D-E223-F47C-09FF387D89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How does Deep Learning work?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2618C-F5FA-9960-7134-2CA41A354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30" y="1234199"/>
            <a:ext cx="7264076" cy="31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85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Types of Neural Network </a:t>
            </a:r>
            <a:endParaRPr lang="en-US" dirty="0">
              <a:solidFill>
                <a:srgbClr val="0C4263"/>
              </a:solidFill>
            </a:endParaRPr>
          </a:p>
        </p:txBody>
      </p:sp>
      <p:sp>
        <p:nvSpPr>
          <p:cNvPr id="722" name="Google Shape;722;p22"/>
          <p:cNvSpPr txBox="1">
            <a:spLocks noGrp="1"/>
          </p:cNvSpPr>
          <p:nvPr>
            <p:ph type="subTitle" idx="1"/>
          </p:nvPr>
        </p:nvSpPr>
        <p:spPr>
          <a:xfrm>
            <a:off x="943219" y="2373574"/>
            <a:ext cx="2583826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Artificial Neural Network</a:t>
            </a:r>
            <a:endParaRPr dirty="0"/>
          </a:p>
        </p:txBody>
      </p:sp>
      <p:sp>
        <p:nvSpPr>
          <p:cNvPr id="723" name="Google Shape;723;p22"/>
          <p:cNvSpPr txBox="1">
            <a:spLocks noGrp="1"/>
          </p:cNvSpPr>
          <p:nvPr>
            <p:ph type="subTitle" idx="2"/>
          </p:nvPr>
        </p:nvSpPr>
        <p:spPr>
          <a:xfrm>
            <a:off x="3219888" y="2270937"/>
            <a:ext cx="3026593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Convolutional Neural Network</a:t>
            </a:r>
            <a:endParaRPr dirty="0"/>
          </a:p>
        </p:txBody>
      </p:sp>
      <p:sp>
        <p:nvSpPr>
          <p:cNvPr id="724" name="Google Shape;724;p22"/>
          <p:cNvSpPr txBox="1">
            <a:spLocks noGrp="1"/>
          </p:cNvSpPr>
          <p:nvPr>
            <p:ph type="subTitle" idx="3"/>
          </p:nvPr>
        </p:nvSpPr>
        <p:spPr>
          <a:xfrm>
            <a:off x="6202046" y="2446059"/>
            <a:ext cx="23055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Recurrent Neural Network</a:t>
            </a:r>
            <a:endParaRPr dirty="0"/>
          </a:p>
        </p:txBody>
      </p:sp>
      <p:sp>
        <p:nvSpPr>
          <p:cNvPr id="725" name="Google Shape;725;p22"/>
          <p:cNvSpPr/>
          <p:nvPr/>
        </p:nvSpPr>
        <p:spPr>
          <a:xfrm>
            <a:off x="1766741" y="1664455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22"/>
          <p:cNvSpPr/>
          <p:nvPr/>
        </p:nvSpPr>
        <p:spPr>
          <a:xfrm>
            <a:off x="4247097" y="1659500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22"/>
          <p:cNvSpPr/>
          <p:nvPr/>
        </p:nvSpPr>
        <p:spPr>
          <a:xfrm>
            <a:off x="6704996" y="1659500"/>
            <a:ext cx="649800" cy="64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28" name="Google Shape;728;p22"/>
          <p:cNvGrpSpPr/>
          <p:nvPr/>
        </p:nvGrpSpPr>
        <p:grpSpPr>
          <a:xfrm>
            <a:off x="6843310" y="1796259"/>
            <a:ext cx="373172" cy="376288"/>
            <a:chOff x="3942827" y="2505947"/>
            <a:chExt cx="373172" cy="376288"/>
          </a:xfrm>
        </p:grpSpPr>
        <p:sp>
          <p:nvSpPr>
            <p:cNvPr id="729" name="Google Shape;729;p22"/>
            <p:cNvSpPr/>
            <p:nvPr/>
          </p:nvSpPr>
          <p:spPr>
            <a:xfrm>
              <a:off x="3963732" y="2595068"/>
              <a:ext cx="23100" cy="651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271804" y="2595068"/>
              <a:ext cx="23100" cy="6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3997840" y="2673186"/>
              <a:ext cx="44100" cy="210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3942827" y="2648981"/>
              <a:ext cx="65100" cy="6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3942827" y="2560960"/>
              <a:ext cx="64915" cy="4621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1" y="42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lnTo>
                    <a:pt x="31" y="19"/>
                  </a:lnTo>
                  <a:lnTo>
                    <a:pt x="40" y="14"/>
                  </a:lnTo>
                  <a:lnTo>
                    <a:pt x="40" y="0"/>
                  </a:lnTo>
                  <a:lnTo>
                    <a:pt x="59" y="0"/>
                  </a:lnTo>
                  <a:lnTo>
                    <a:pt x="59" y="26"/>
                  </a:lnTo>
                  <a:lnTo>
                    <a:pt x="31" y="42"/>
                  </a:lnTo>
                  <a:close/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216791" y="2673186"/>
              <a:ext cx="45000" cy="21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4250899" y="2648981"/>
              <a:ext cx="65100" cy="66300"/>
            </a:xfrm>
            <a:prstGeom prst="ellipse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4250899" y="2560960"/>
              <a:ext cx="64915" cy="46211"/>
            </a:xfrm>
            <a:custGeom>
              <a:avLst/>
              <a:gdLst/>
              <a:ahLst/>
              <a:cxnLst/>
              <a:rect l="l" t="t" r="r" b="b"/>
              <a:pathLst>
                <a:path w="59" h="42" extrusionOk="0">
                  <a:moveTo>
                    <a:pt x="31" y="42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14"/>
                  </a:lnTo>
                  <a:lnTo>
                    <a:pt x="31" y="19"/>
                  </a:lnTo>
                  <a:lnTo>
                    <a:pt x="40" y="14"/>
                  </a:lnTo>
                  <a:lnTo>
                    <a:pt x="40" y="0"/>
                  </a:lnTo>
                  <a:lnTo>
                    <a:pt x="59" y="0"/>
                  </a:lnTo>
                  <a:lnTo>
                    <a:pt x="59" y="26"/>
                  </a:lnTo>
                  <a:lnTo>
                    <a:pt x="31" y="42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4073758" y="2604970"/>
              <a:ext cx="101224" cy="57214"/>
            </a:xfrm>
            <a:custGeom>
              <a:avLst/>
              <a:gdLst/>
              <a:ahLst/>
              <a:cxnLst/>
              <a:rect l="l" t="t" r="r" b="b"/>
              <a:pathLst>
                <a:path w="92" h="52" extrusionOk="0">
                  <a:moveTo>
                    <a:pt x="92" y="43"/>
                  </a:moveTo>
                  <a:lnTo>
                    <a:pt x="52" y="52"/>
                  </a:lnTo>
                  <a:lnTo>
                    <a:pt x="0" y="52"/>
                  </a:lnTo>
                  <a:lnTo>
                    <a:pt x="0" y="0"/>
                  </a:lnTo>
                  <a:lnTo>
                    <a:pt x="52" y="0"/>
                  </a:lnTo>
                  <a:lnTo>
                    <a:pt x="92" y="7"/>
                  </a:lnTo>
                  <a:lnTo>
                    <a:pt x="92" y="43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4130971" y="2604970"/>
              <a:ext cx="55200" cy="570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4031948" y="2648981"/>
              <a:ext cx="184843" cy="144134"/>
            </a:xfrm>
            <a:custGeom>
              <a:avLst/>
              <a:gdLst/>
              <a:ahLst/>
              <a:cxnLst/>
              <a:rect l="l" t="t" r="r" b="b"/>
              <a:pathLst>
                <a:path w="168" h="131" extrusionOk="0">
                  <a:moveTo>
                    <a:pt x="168" y="122"/>
                  </a:moveTo>
                  <a:lnTo>
                    <a:pt x="90" y="131"/>
                  </a:lnTo>
                  <a:lnTo>
                    <a:pt x="0" y="131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68" y="10"/>
                  </a:lnTo>
                  <a:lnTo>
                    <a:pt x="168" y="12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4128771" y="2648981"/>
              <a:ext cx="101400" cy="144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4041850" y="2505947"/>
              <a:ext cx="165039" cy="110026"/>
            </a:xfrm>
            <a:custGeom>
              <a:avLst/>
              <a:gdLst/>
              <a:ahLst/>
              <a:cxnLst/>
              <a:rect l="l" t="t" r="r" b="b"/>
              <a:pathLst>
                <a:path w="150" h="100" extrusionOk="0">
                  <a:moveTo>
                    <a:pt x="150" y="90"/>
                  </a:moveTo>
                  <a:lnTo>
                    <a:pt x="81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81" y="0"/>
                  </a:lnTo>
                  <a:lnTo>
                    <a:pt x="150" y="9"/>
                  </a:lnTo>
                  <a:lnTo>
                    <a:pt x="150" y="90"/>
                  </a:ln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4130971" y="2505947"/>
              <a:ext cx="85800" cy="1101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4062755" y="2529053"/>
              <a:ext cx="123229" cy="66016"/>
            </a:xfrm>
            <a:custGeom>
              <a:avLst/>
              <a:gdLst/>
              <a:ahLst/>
              <a:cxnLst/>
              <a:rect l="l" t="t" r="r" b="b"/>
              <a:pathLst>
                <a:path w="112" h="60" extrusionOk="0">
                  <a:moveTo>
                    <a:pt x="0" y="60"/>
                  </a:moveTo>
                  <a:lnTo>
                    <a:pt x="62" y="60"/>
                  </a:lnTo>
                  <a:lnTo>
                    <a:pt x="112" y="50"/>
                  </a:lnTo>
                  <a:lnTo>
                    <a:pt x="112" y="10"/>
                  </a:lnTo>
                  <a:lnTo>
                    <a:pt x="62" y="0"/>
                  </a:lnTo>
                  <a:lnTo>
                    <a:pt x="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4130971" y="2529053"/>
              <a:ext cx="65100" cy="663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4096863" y="2714996"/>
              <a:ext cx="55013" cy="78119"/>
            </a:xfrm>
            <a:custGeom>
              <a:avLst/>
              <a:gdLst/>
              <a:ahLst/>
              <a:cxnLst/>
              <a:rect l="l" t="t" r="r" b="b"/>
              <a:pathLst>
                <a:path w="50" h="71" extrusionOk="0">
                  <a:moveTo>
                    <a:pt x="50" y="62"/>
                  </a:moveTo>
                  <a:lnTo>
                    <a:pt x="29" y="71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9" y="0"/>
                  </a:lnTo>
                  <a:lnTo>
                    <a:pt x="50" y="12"/>
                  </a:lnTo>
                  <a:lnTo>
                    <a:pt x="50" y="62"/>
                  </a:lnTo>
                  <a:close/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4130971" y="2714996"/>
              <a:ext cx="30600" cy="783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4086961" y="2549957"/>
              <a:ext cx="74818" cy="20905"/>
            </a:xfrm>
            <a:custGeom>
              <a:avLst/>
              <a:gdLst/>
              <a:ahLst/>
              <a:cxnLst/>
              <a:rect l="l" t="t" r="r" b="b"/>
              <a:pathLst>
                <a:path w="68" h="19" extrusionOk="0">
                  <a:moveTo>
                    <a:pt x="68" y="10"/>
                  </a:moveTo>
                  <a:lnTo>
                    <a:pt x="38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38" y="19"/>
                  </a:lnTo>
                  <a:lnTo>
                    <a:pt x="68" y="10"/>
                  </a:lnTo>
                  <a:close/>
                </a:path>
              </a:pathLst>
            </a:custGeom>
            <a:solidFill>
              <a:srgbClr val="C9E6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4130971" y="2549957"/>
              <a:ext cx="441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3986837" y="2770009"/>
              <a:ext cx="287167" cy="112226"/>
            </a:xfrm>
            <a:custGeom>
              <a:avLst/>
              <a:gdLst/>
              <a:ahLst/>
              <a:cxnLst/>
              <a:rect l="l" t="t" r="r" b="b"/>
              <a:pathLst>
                <a:path w="110" h="43" extrusionOk="0">
                  <a:moveTo>
                    <a:pt x="88" y="38"/>
                  </a:moveTo>
                  <a:cubicBezTo>
                    <a:pt x="55" y="43"/>
                    <a:pt x="55" y="43"/>
                    <a:pt x="55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8" y="43"/>
                    <a:pt x="0" y="33"/>
                    <a:pt x="0" y="22"/>
                  </a:cubicBezTo>
                  <a:cubicBezTo>
                    <a:pt x="0" y="10"/>
                    <a:pt x="10" y="0"/>
                    <a:pt x="16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100" y="5"/>
                    <a:pt x="110" y="10"/>
                    <a:pt x="110" y="22"/>
                  </a:cubicBezTo>
                  <a:cubicBezTo>
                    <a:pt x="110" y="33"/>
                    <a:pt x="100" y="38"/>
                    <a:pt x="88" y="38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4130971" y="2770009"/>
              <a:ext cx="140833" cy="112226"/>
            </a:xfrm>
            <a:custGeom>
              <a:avLst/>
              <a:gdLst/>
              <a:ahLst/>
              <a:cxnLst/>
              <a:rect l="l" t="t" r="r" b="b"/>
              <a:pathLst>
                <a:path w="54" h="43" extrusionOk="0">
                  <a:moveTo>
                    <a:pt x="3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5" y="43"/>
                    <a:pt x="54" y="33"/>
                    <a:pt x="54" y="22"/>
                  </a:cubicBezTo>
                  <a:cubicBezTo>
                    <a:pt x="54" y="10"/>
                    <a:pt x="43" y="0"/>
                    <a:pt x="38" y="0"/>
                  </a:cubicBez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3997840" y="2793115"/>
              <a:ext cx="264062" cy="66015"/>
            </a:xfrm>
            <a:custGeom>
              <a:avLst/>
              <a:gdLst/>
              <a:ahLst/>
              <a:cxnLst/>
              <a:rect l="l" t="t" r="r" b="b"/>
              <a:pathLst>
                <a:path w="101" h="25" extrusionOk="0">
                  <a:moveTo>
                    <a:pt x="13" y="0"/>
                  </a:move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5"/>
                    <a:pt x="13" y="25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95" y="25"/>
                    <a:pt x="101" y="19"/>
                    <a:pt x="101" y="12"/>
                  </a:cubicBezTo>
                  <a:cubicBezTo>
                    <a:pt x="101" y="5"/>
                    <a:pt x="95" y="0"/>
                    <a:pt x="88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4130971" y="2793115"/>
              <a:ext cx="133132" cy="66015"/>
            </a:xfrm>
            <a:custGeom>
              <a:avLst/>
              <a:gdLst/>
              <a:ahLst/>
              <a:cxnLst/>
              <a:rect l="l" t="t" r="r" b="b"/>
              <a:pathLst>
                <a:path w="51" h="25" extrusionOk="0">
                  <a:moveTo>
                    <a:pt x="3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44" y="25"/>
                    <a:pt x="50" y="20"/>
                    <a:pt x="50" y="13"/>
                  </a:cubicBezTo>
                  <a:cubicBezTo>
                    <a:pt x="51" y="6"/>
                    <a:pt x="45" y="0"/>
                    <a:pt x="37" y="0"/>
                  </a:cubicBez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3974735" y="2770009"/>
              <a:ext cx="112200" cy="112200"/>
            </a:xfrm>
            <a:prstGeom prst="ellipse">
              <a:avLst/>
            </a:pr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3997840" y="2793115"/>
              <a:ext cx="65100" cy="66300"/>
            </a:xfrm>
            <a:prstGeom prst="ellipse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4018745" y="2814019"/>
              <a:ext cx="23100" cy="24000"/>
            </a:xfrm>
            <a:prstGeom prst="ellipse">
              <a:avLst/>
            </a:pr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4172781" y="2770009"/>
              <a:ext cx="112200" cy="112200"/>
            </a:xfrm>
            <a:prstGeom prst="ellipse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4195886" y="2793115"/>
              <a:ext cx="66300" cy="66300"/>
            </a:xfrm>
            <a:prstGeom prst="ellipse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22"/>
            <p:cNvSpPr/>
            <p:nvPr/>
          </p:nvSpPr>
          <p:spPr>
            <a:xfrm>
              <a:off x="4216791" y="2814019"/>
              <a:ext cx="24000" cy="24000"/>
            </a:xfrm>
            <a:prstGeom prst="ellipse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9" name="Google Shape;759;p22"/>
          <p:cNvGrpSpPr/>
          <p:nvPr/>
        </p:nvGrpSpPr>
        <p:grpSpPr>
          <a:xfrm>
            <a:off x="1927060" y="1796259"/>
            <a:ext cx="374087" cy="376289"/>
            <a:chOff x="2355156" y="2505947"/>
            <a:chExt cx="374087" cy="376289"/>
          </a:xfrm>
        </p:grpSpPr>
        <p:sp>
          <p:nvSpPr>
            <p:cNvPr id="760" name="Google Shape;760;p22"/>
            <p:cNvSpPr/>
            <p:nvPr/>
          </p:nvSpPr>
          <p:spPr>
            <a:xfrm>
              <a:off x="2376061" y="2683089"/>
              <a:ext cx="55013" cy="110026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9" y="4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9"/>
                    <a:pt x="10" y="0"/>
                    <a:pt x="21" y="0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4" y="8"/>
                    <a:pt x="9" y="14"/>
                    <a:pt x="9" y="21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2"/>
            <p:cNvSpPr/>
            <p:nvPr/>
          </p:nvSpPr>
          <p:spPr>
            <a:xfrm>
              <a:off x="2355156" y="2779912"/>
              <a:ext cx="66015" cy="58314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5" y="9"/>
                    <a:pt x="13" y="9"/>
                  </a:cubicBezTo>
                  <a:cubicBezTo>
                    <a:pt x="10" y="9"/>
                    <a:pt x="8" y="11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1"/>
                  </a:cubicBezTo>
                  <a:cubicBezTo>
                    <a:pt x="20" y="1"/>
                    <a:pt x="25" y="7"/>
                    <a:pt x="25" y="13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22"/>
            <p:cNvSpPr/>
            <p:nvPr/>
          </p:nvSpPr>
          <p:spPr>
            <a:xfrm>
              <a:off x="2653325" y="2683089"/>
              <a:ext cx="55013" cy="110026"/>
            </a:xfrm>
            <a:custGeom>
              <a:avLst/>
              <a:gdLst/>
              <a:ahLst/>
              <a:cxnLst/>
              <a:rect l="l" t="t" r="r" b="b"/>
              <a:pathLst>
                <a:path w="21" h="42" extrusionOk="0">
                  <a:moveTo>
                    <a:pt x="21" y="42"/>
                  </a:moveTo>
                  <a:cubicBezTo>
                    <a:pt x="12" y="42"/>
                    <a:pt x="12" y="42"/>
                    <a:pt x="12" y="4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2" y="14"/>
                    <a:pt x="7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1" y="9"/>
                    <a:pt x="21" y="21"/>
                  </a:cubicBezTo>
                  <a:lnTo>
                    <a:pt x="21" y="42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22"/>
            <p:cNvSpPr/>
            <p:nvPr/>
          </p:nvSpPr>
          <p:spPr>
            <a:xfrm>
              <a:off x="2663228" y="2779912"/>
              <a:ext cx="66015" cy="58314"/>
            </a:xfrm>
            <a:custGeom>
              <a:avLst/>
              <a:gdLst/>
              <a:ahLst/>
              <a:cxnLst/>
              <a:rect l="l" t="t" r="r" b="b"/>
              <a:pathLst>
                <a:path w="25" h="22" extrusionOk="0">
                  <a:moveTo>
                    <a:pt x="25" y="22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7" y="11"/>
                    <a:pt x="15" y="9"/>
                    <a:pt x="13" y="9"/>
                  </a:cubicBezTo>
                  <a:cubicBezTo>
                    <a:pt x="10" y="9"/>
                    <a:pt x="8" y="11"/>
                    <a:pt x="8" y="1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3" y="1"/>
                  </a:cubicBezTo>
                  <a:cubicBezTo>
                    <a:pt x="20" y="1"/>
                    <a:pt x="25" y="7"/>
                    <a:pt x="25" y="13"/>
                  </a:cubicBezTo>
                  <a:lnTo>
                    <a:pt x="25" y="22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22"/>
            <p:cNvSpPr/>
            <p:nvPr/>
          </p:nvSpPr>
          <p:spPr>
            <a:xfrm>
              <a:off x="2674231" y="2560960"/>
              <a:ext cx="33900" cy="231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22"/>
            <p:cNvSpPr/>
            <p:nvPr/>
          </p:nvSpPr>
          <p:spPr>
            <a:xfrm>
              <a:off x="2376061" y="2560960"/>
              <a:ext cx="33900" cy="23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22"/>
            <p:cNvSpPr/>
            <p:nvPr/>
          </p:nvSpPr>
          <p:spPr>
            <a:xfrm>
              <a:off x="2619218" y="2529053"/>
              <a:ext cx="64915" cy="86921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8" y="3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8" y="0"/>
                    <a:pt x="25" y="8"/>
                    <a:pt x="25" y="17"/>
                  </a:cubicBezTo>
                  <a:cubicBezTo>
                    <a:pt x="25" y="26"/>
                    <a:pt x="17" y="33"/>
                    <a:pt x="8" y="33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22"/>
            <p:cNvSpPr/>
            <p:nvPr/>
          </p:nvSpPr>
          <p:spPr>
            <a:xfrm>
              <a:off x="2400266" y="2529053"/>
              <a:ext cx="64915" cy="86921"/>
            </a:xfrm>
            <a:custGeom>
              <a:avLst/>
              <a:gdLst/>
              <a:ahLst/>
              <a:cxnLst/>
              <a:rect l="l" t="t" r="r" b="b"/>
              <a:pathLst>
                <a:path w="25" h="33" extrusionOk="0">
                  <a:moveTo>
                    <a:pt x="25" y="33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5" y="33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22"/>
            <p:cNvSpPr/>
            <p:nvPr/>
          </p:nvSpPr>
          <p:spPr>
            <a:xfrm>
              <a:off x="2442076" y="2505947"/>
              <a:ext cx="188144" cy="154036"/>
            </a:xfrm>
            <a:custGeom>
              <a:avLst/>
              <a:gdLst/>
              <a:ahLst/>
              <a:cxnLst/>
              <a:rect l="l" t="t" r="r" b="b"/>
              <a:pathLst>
                <a:path w="171" h="140" extrusionOk="0">
                  <a:moveTo>
                    <a:pt x="171" y="130"/>
                  </a:moveTo>
                  <a:lnTo>
                    <a:pt x="90" y="140"/>
                  </a:lnTo>
                  <a:lnTo>
                    <a:pt x="0" y="140"/>
                  </a:lnTo>
                  <a:lnTo>
                    <a:pt x="0" y="0"/>
                  </a:lnTo>
                  <a:lnTo>
                    <a:pt x="90" y="0"/>
                  </a:lnTo>
                  <a:lnTo>
                    <a:pt x="171" y="9"/>
                  </a:lnTo>
                  <a:lnTo>
                    <a:pt x="171" y="13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22"/>
            <p:cNvSpPr/>
            <p:nvPr/>
          </p:nvSpPr>
          <p:spPr>
            <a:xfrm>
              <a:off x="2543300" y="2505947"/>
              <a:ext cx="99000" cy="153900"/>
            </a:xfrm>
            <a:prstGeom prst="rect">
              <a:avLst/>
            </a:pr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22"/>
            <p:cNvSpPr/>
            <p:nvPr/>
          </p:nvSpPr>
          <p:spPr>
            <a:xfrm>
              <a:off x="2465182" y="2529053"/>
              <a:ext cx="153900" cy="117600"/>
            </a:xfrm>
            <a:prstGeom prst="rect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22"/>
            <p:cNvSpPr/>
            <p:nvPr/>
          </p:nvSpPr>
          <p:spPr>
            <a:xfrm>
              <a:off x="2543300" y="2529053"/>
              <a:ext cx="75900" cy="117600"/>
            </a:xfrm>
            <a:prstGeom prst="rect">
              <a:avLst/>
            </a:pr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22"/>
            <p:cNvSpPr/>
            <p:nvPr/>
          </p:nvSpPr>
          <p:spPr>
            <a:xfrm>
              <a:off x="2488287" y="2549957"/>
              <a:ext cx="210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2"/>
            <p:cNvSpPr/>
            <p:nvPr/>
          </p:nvSpPr>
          <p:spPr>
            <a:xfrm>
              <a:off x="2575208" y="2549957"/>
              <a:ext cx="231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2"/>
            <p:cNvSpPr/>
            <p:nvPr/>
          </p:nvSpPr>
          <p:spPr>
            <a:xfrm>
              <a:off x="2486086" y="2595068"/>
              <a:ext cx="1122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2"/>
            <p:cNvSpPr/>
            <p:nvPr/>
          </p:nvSpPr>
          <p:spPr>
            <a:xfrm>
              <a:off x="2543300" y="2595068"/>
              <a:ext cx="552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2"/>
            <p:cNvSpPr/>
            <p:nvPr/>
          </p:nvSpPr>
          <p:spPr>
            <a:xfrm>
              <a:off x="2465182" y="2728199"/>
              <a:ext cx="144134" cy="119929"/>
            </a:xfrm>
            <a:custGeom>
              <a:avLst/>
              <a:gdLst/>
              <a:ahLst/>
              <a:cxnLst/>
              <a:rect l="l" t="t" r="r" b="b"/>
              <a:pathLst>
                <a:path w="131" h="109" extrusionOk="0">
                  <a:moveTo>
                    <a:pt x="0" y="0"/>
                  </a:moveTo>
                  <a:lnTo>
                    <a:pt x="0" y="109"/>
                  </a:lnTo>
                  <a:lnTo>
                    <a:pt x="69" y="109"/>
                  </a:lnTo>
                  <a:lnTo>
                    <a:pt x="90" y="109"/>
                  </a:lnTo>
                  <a:lnTo>
                    <a:pt x="100" y="109"/>
                  </a:lnTo>
                  <a:lnTo>
                    <a:pt x="131" y="100"/>
                  </a:lnTo>
                  <a:lnTo>
                    <a:pt x="131" y="9"/>
                  </a:lnTo>
                  <a:lnTo>
                    <a:pt x="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2543300" y="2728199"/>
              <a:ext cx="75918" cy="119929"/>
            </a:xfrm>
            <a:custGeom>
              <a:avLst/>
              <a:gdLst/>
              <a:ahLst/>
              <a:cxnLst/>
              <a:rect l="l" t="t" r="r" b="b"/>
              <a:pathLst>
                <a:path w="69" h="109" extrusionOk="0">
                  <a:moveTo>
                    <a:pt x="0" y="0"/>
                  </a:moveTo>
                  <a:lnTo>
                    <a:pt x="0" y="109"/>
                  </a:lnTo>
                  <a:lnTo>
                    <a:pt x="43" y="109"/>
                  </a:lnTo>
                  <a:lnTo>
                    <a:pt x="50" y="109"/>
                  </a:lnTo>
                  <a:lnTo>
                    <a:pt x="69" y="109"/>
                  </a:lnTo>
                  <a:lnTo>
                    <a:pt x="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421172" y="2639079"/>
              <a:ext cx="232155" cy="110026"/>
            </a:xfrm>
            <a:custGeom>
              <a:avLst/>
              <a:gdLst/>
              <a:ahLst/>
              <a:cxnLst/>
              <a:rect l="l" t="t" r="r" b="b"/>
              <a:pathLst>
                <a:path w="211" h="100" extrusionOk="0">
                  <a:moveTo>
                    <a:pt x="211" y="90"/>
                  </a:moveTo>
                  <a:lnTo>
                    <a:pt x="109" y="100"/>
                  </a:lnTo>
                  <a:lnTo>
                    <a:pt x="0" y="100"/>
                  </a:lnTo>
                  <a:lnTo>
                    <a:pt x="0" y="0"/>
                  </a:lnTo>
                  <a:lnTo>
                    <a:pt x="109" y="0"/>
                  </a:lnTo>
                  <a:lnTo>
                    <a:pt x="211" y="9"/>
                  </a:lnTo>
                  <a:lnTo>
                    <a:pt x="211" y="90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2543300" y="2639079"/>
              <a:ext cx="120000" cy="1101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2465182" y="2683089"/>
              <a:ext cx="231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2598313" y="2683089"/>
              <a:ext cx="210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2509192" y="2683089"/>
              <a:ext cx="66300" cy="21000"/>
            </a:xfrm>
            <a:prstGeom prst="rect">
              <a:avLst/>
            </a:pr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2543300" y="2683089"/>
              <a:ext cx="31800" cy="21000"/>
            </a:xfrm>
            <a:prstGeom prst="rect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2"/>
            <p:cNvSpPr/>
            <p:nvPr/>
          </p:nvSpPr>
          <p:spPr>
            <a:xfrm>
              <a:off x="2520195" y="2793115"/>
              <a:ext cx="34108" cy="89121"/>
            </a:xfrm>
            <a:custGeom>
              <a:avLst/>
              <a:gdLst/>
              <a:ahLst/>
              <a:cxnLst/>
              <a:rect l="l" t="t" r="r" b="b"/>
              <a:pathLst>
                <a:path w="13" h="34" extrusionOk="0">
                  <a:moveTo>
                    <a:pt x="0" y="25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3" y="4"/>
                    <a:pt x="13" y="8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0"/>
                    <a:pt x="13" y="34"/>
                    <a:pt x="8" y="34"/>
                  </a:cubicBezTo>
                  <a:cubicBezTo>
                    <a:pt x="4" y="34"/>
                    <a:pt x="0" y="30"/>
                    <a:pt x="0" y="25"/>
                  </a:cubicBez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2"/>
            <p:cNvSpPr/>
            <p:nvPr/>
          </p:nvSpPr>
          <p:spPr>
            <a:xfrm>
              <a:off x="2543300" y="2793115"/>
              <a:ext cx="20905" cy="89121"/>
            </a:xfrm>
            <a:custGeom>
              <a:avLst/>
              <a:gdLst/>
              <a:ahLst/>
              <a:cxnLst/>
              <a:rect l="l" t="t" r="r" b="b"/>
              <a:pathLst>
                <a:path w="8" h="34" extrusionOk="0">
                  <a:moveTo>
                    <a:pt x="0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4" y="34"/>
                    <a:pt x="8" y="30"/>
                    <a:pt x="8" y="2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6" name="Google Shape;786;p22"/>
          <p:cNvGrpSpPr/>
          <p:nvPr/>
        </p:nvGrpSpPr>
        <p:grpSpPr>
          <a:xfrm>
            <a:off x="4406408" y="1796259"/>
            <a:ext cx="331178" cy="376290"/>
            <a:chOff x="1603680" y="2505947"/>
            <a:chExt cx="331178" cy="376290"/>
          </a:xfrm>
        </p:grpSpPr>
        <p:sp>
          <p:nvSpPr>
            <p:cNvPr id="787" name="Google Shape;787;p22"/>
            <p:cNvSpPr/>
            <p:nvPr/>
          </p:nvSpPr>
          <p:spPr>
            <a:xfrm>
              <a:off x="1603680" y="2505947"/>
              <a:ext cx="62715" cy="151836"/>
            </a:xfrm>
            <a:custGeom>
              <a:avLst/>
              <a:gdLst/>
              <a:ahLst/>
              <a:cxnLst/>
              <a:rect l="l" t="t" r="r" b="b"/>
              <a:pathLst>
                <a:path w="57" h="138" extrusionOk="0">
                  <a:moveTo>
                    <a:pt x="57" y="138"/>
                  </a:moveTo>
                  <a:lnTo>
                    <a:pt x="36" y="138"/>
                  </a:lnTo>
                  <a:lnTo>
                    <a:pt x="36" y="88"/>
                  </a:lnTo>
                  <a:lnTo>
                    <a:pt x="0" y="62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52"/>
                  </a:lnTo>
                  <a:lnTo>
                    <a:pt x="57" y="76"/>
                  </a:lnTo>
                  <a:lnTo>
                    <a:pt x="57" y="138"/>
                  </a:lnTo>
                  <a:close/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1794025" y="2505947"/>
              <a:ext cx="52812" cy="110026"/>
            </a:xfrm>
            <a:custGeom>
              <a:avLst/>
              <a:gdLst/>
              <a:ahLst/>
              <a:cxnLst/>
              <a:rect l="l" t="t" r="r" b="b"/>
              <a:pathLst>
                <a:path w="48" h="100" extrusionOk="0">
                  <a:moveTo>
                    <a:pt x="19" y="100"/>
                  </a:moveTo>
                  <a:lnTo>
                    <a:pt x="0" y="100"/>
                  </a:lnTo>
                  <a:lnTo>
                    <a:pt x="0" y="45"/>
                  </a:lnTo>
                  <a:lnTo>
                    <a:pt x="26" y="26"/>
                  </a:lnTo>
                  <a:lnTo>
                    <a:pt x="26" y="0"/>
                  </a:lnTo>
                  <a:lnTo>
                    <a:pt x="48" y="0"/>
                  </a:lnTo>
                  <a:lnTo>
                    <a:pt x="48" y="38"/>
                  </a:lnTo>
                  <a:lnTo>
                    <a:pt x="19" y="54"/>
                  </a:lnTo>
                  <a:lnTo>
                    <a:pt x="19" y="100"/>
                  </a:lnTo>
                  <a:close/>
                </a:path>
              </a:pathLst>
            </a:custGeom>
            <a:solidFill>
              <a:srgbClr val="61DBF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1695002" y="2772210"/>
              <a:ext cx="51712" cy="110026"/>
            </a:xfrm>
            <a:custGeom>
              <a:avLst/>
              <a:gdLst/>
              <a:ahLst/>
              <a:cxnLst/>
              <a:rect l="l" t="t" r="r" b="b"/>
              <a:pathLst>
                <a:path w="47" h="100" extrusionOk="0">
                  <a:moveTo>
                    <a:pt x="19" y="100"/>
                  </a:moveTo>
                  <a:lnTo>
                    <a:pt x="0" y="100"/>
                  </a:lnTo>
                  <a:lnTo>
                    <a:pt x="0" y="62"/>
                  </a:lnTo>
                  <a:lnTo>
                    <a:pt x="26" y="43"/>
                  </a:lnTo>
                  <a:lnTo>
                    <a:pt x="26" y="0"/>
                  </a:lnTo>
                  <a:lnTo>
                    <a:pt x="47" y="0"/>
                  </a:lnTo>
                  <a:lnTo>
                    <a:pt x="47" y="55"/>
                  </a:lnTo>
                  <a:lnTo>
                    <a:pt x="19" y="71"/>
                  </a:lnTo>
                  <a:lnTo>
                    <a:pt x="19" y="100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1875444" y="2728199"/>
              <a:ext cx="59414" cy="154036"/>
            </a:xfrm>
            <a:custGeom>
              <a:avLst/>
              <a:gdLst/>
              <a:ahLst/>
              <a:cxnLst/>
              <a:rect l="l" t="t" r="r" b="b"/>
              <a:pathLst>
                <a:path w="54" h="140" extrusionOk="0">
                  <a:moveTo>
                    <a:pt x="54" y="140"/>
                  </a:moveTo>
                  <a:lnTo>
                    <a:pt x="33" y="140"/>
                  </a:lnTo>
                  <a:lnTo>
                    <a:pt x="33" y="88"/>
                  </a:lnTo>
                  <a:lnTo>
                    <a:pt x="0" y="62"/>
                  </a:lnTo>
                  <a:lnTo>
                    <a:pt x="0" y="0"/>
                  </a:lnTo>
                  <a:lnTo>
                    <a:pt x="19" y="0"/>
                  </a:lnTo>
                  <a:lnTo>
                    <a:pt x="19" y="52"/>
                  </a:lnTo>
                  <a:lnTo>
                    <a:pt x="54" y="76"/>
                  </a:lnTo>
                  <a:lnTo>
                    <a:pt x="54" y="140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1611382" y="2505947"/>
              <a:ext cx="323476" cy="277265"/>
            </a:xfrm>
            <a:custGeom>
              <a:avLst/>
              <a:gdLst/>
              <a:ahLst/>
              <a:cxnLst/>
              <a:rect l="l" t="t" r="r" b="b"/>
              <a:pathLst>
                <a:path w="124" h="106" extrusionOk="0">
                  <a:moveTo>
                    <a:pt x="124" y="26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5" y="22"/>
                    <a:pt x="115" y="22"/>
                    <a:pt x="115" y="22"/>
                  </a:cubicBezTo>
                  <a:cubicBezTo>
                    <a:pt x="101" y="32"/>
                    <a:pt x="101" y="32"/>
                    <a:pt x="101" y="32"/>
                  </a:cubicBezTo>
                  <a:cubicBezTo>
                    <a:pt x="101" y="51"/>
                    <a:pt x="101" y="51"/>
                    <a:pt x="101" y="51"/>
                  </a:cubicBezTo>
                  <a:cubicBezTo>
                    <a:pt x="88" y="40"/>
                    <a:pt x="74" y="35"/>
                    <a:pt x="61" y="35"/>
                  </a:cubicBezTo>
                  <a:cubicBezTo>
                    <a:pt x="59" y="35"/>
                    <a:pt x="57" y="35"/>
                    <a:pt x="55" y="35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38" y="39"/>
                    <a:pt x="28" y="45"/>
                    <a:pt x="19" y="52"/>
                  </a:cubicBezTo>
                  <a:cubicBezTo>
                    <a:pt x="8" y="61"/>
                    <a:pt x="2" y="69"/>
                    <a:pt x="2" y="69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6" y="76"/>
                    <a:pt x="6" y="76"/>
                    <a:pt x="6" y="76"/>
                  </a:cubicBezTo>
                  <a:cubicBezTo>
                    <a:pt x="6" y="76"/>
                    <a:pt x="8" y="80"/>
                    <a:pt x="19" y="89"/>
                  </a:cubicBezTo>
                  <a:cubicBezTo>
                    <a:pt x="33" y="100"/>
                    <a:pt x="47" y="106"/>
                    <a:pt x="61" y="106"/>
                  </a:cubicBezTo>
                  <a:cubicBezTo>
                    <a:pt x="74" y="106"/>
                    <a:pt x="89" y="100"/>
                    <a:pt x="103" y="89"/>
                  </a:cubicBezTo>
                  <a:cubicBezTo>
                    <a:pt x="113" y="80"/>
                    <a:pt x="115" y="76"/>
                    <a:pt x="115" y="76"/>
                  </a:cubicBezTo>
                  <a:cubicBezTo>
                    <a:pt x="122" y="72"/>
                    <a:pt x="122" y="72"/>
                    <a:pt x="122" y="72"/>
                  </a:cubicBezTo>
                  <a:cubicBezTo>
                    <a:pt x="120" y="69"/>
                    <a:pt x="120" y="69"/>
                    <a:pt x="120" y="69"/>
                  </a:cubicBezTo>
                  <a:cubicBezTo>
                    <a:pt x="119" y="69"/>
                    <a:pt x="116" y="64"/>
                    <a:pt x="109" y="58"/>
                  </a:cubicBezTo>
                  <a:cubicBezTo>
                    <a:pt x="109" y="37"/>
                    <a:pt x="109" y="37"/>
                    <a:pt x="109" y="37"/>
                  </a:cubicBezTo>
                  <a:lnTo>
                    <a:pt x="124" y="26"/>
                  </a:lnTo>
                  <a:close/>
                </a:path>
              </a:pathLst>
            </a:custGeom>
            <a:solidFill>
              <a:srgbClr val="4A9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1603680" y="2694092"/>
              <a:ext cx="326777" cy="188145"/>
            </a:xfrm>
            <a:custGeom>
              <a:avLst/>
              <a:gdLst/>
              <a:ahLst/>
              <a:cxnLst/>
              <a:rect l="l" t="t" r="r" b="b"/>
              <a:pathLst>
                <a:path w="125" h="72" extrusionOk="0">
                  <a:moveTo>
                    <a:pt x="12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8" y="8"/>
                    <a:pt x="15" y="1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50"/>
                    <a:pt x="9" y="50"/>
                    <a:pt x="9" y="50"/>
                  </a:cubicBezTo>
                  <a:cubicBezTo>
                    <a:pt x="24" y="39"/>
                    <a:pt x="24" y="39"/>
                    <a:pt x="24" y="39"/>
                  </a:cubicBezTo>
                  <a:cubicBezTo>
                    <a:pt x="24" y="21"/>
                    <a:pt x="24" y="21"/>
                    <a:pt x="24" y="21"/>
                  </a:cubicBezTo>
                  <a:cubicBezTo>
                    <a:pt x="37" y="32"/>
                    <a:pt x="51" y="37"/>
                    <a:pt x="64" y="37"/>
                  </a:cubicBezTo>
                  <a:cubicBezTo>
                    <a:pt x="65" y="37"/>
                    <a:pt x="67" y="37"/>
                    <a:pt x="69" y="37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81" y="60"/>
                    <a:pt x="81" y="60"/>
                    <a:pt x="81" y="60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7" y="35"/>
                    <a:pt x="77" y="35"/>
                    <a:pt x="77" y="35"/>
                  </a:cubicBezTo>
                  <a:cubicBezTo>
                    <a:pt x="87" y="33"/>
                    <a:pt x="97" y="27"/>
                    <a:pt x="106" y="20"/>
                  </a:cubicBezTo>
                  <a:cubicBezTo>
                    <a:pt x="116" y="11"/>
                    <a:pt x="123" y="3"/>
                    <a:pt x="123" y="2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2"/>
            <p:cNvSpPr/>
            <p:nvPr/>
          </p:nvSpPr>
          <p:spPr>
            <a:xfrm>
              <a:off x="1637788" y="2618173"/>
              <a:ext cx="262962" cy="140833"/>
            </a:xfrm>
            <a:custGeom>
              <a:avLst/>
              <a:gdLst/>
              <a:ahLst/>
              <a:cxnLst/>
              <a:rect l="l" t="t" r="r" b="b"/>
              <a:pathLst>
                <a:path w="101" h="54" extrusionOk="0">
                  <a:moveTo>
                    <a:pt x="0" y="29"/>
                  </a:moveTo>
                  <a:cubicBezTo>
                    <a:pt x="7" y="36"/>
                    <a:pt x="27" y="54"/>
                    <a:pt x="51" y="54"/>
                  </a:cubicBezTo>
                  <a:cubicBezTo>
                    <a:pt x="74" y="54"/>
                    <a:pt x="95" y="36"/>
                    <a:pt x="101" y="29"/>
                  </a:cubicBezTo>
                  <a:cubicBezTo>
                    <a:pt x="95" y="21"/>
                    <a:pt x="74" y="0"/>
                    <a:pt x="51" y="0"/>
                  </a:cubicBezTo>
                  <a:cubicBezTo>
                    <a:pt x="27" y="0"/>
                    <a:pt x="7" y="21"/>
                    <a:pt x="0" y="29"/>
                  </a:cubicBezTo>
                  <a:close/>
                </a:path>
              </a:pathLst>
            </a:cu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2"/>
            <p:cNvSpPr/>
            <p:nvPr/>
          </p:nvSpPr>
          <p:spPr>
            <a:xfrm>
              <a:off x="1637788" y="2694092"/>
              <a:ext cx="262962" cy="75918"/>
            </a:xfrm>
            <a:custGeom>
              <a:avLst/>
              <a:gdLst/>
              <a:ahLst/>
              <a:cxnLst/>
              <a:rect l="l" t="t" r="r" b="b"/>
              <a:pathLst>
                <a:path w="101" h="29" extrusionOk="0">
                  <a:moveTo>
                    <a:pt x="0" y="0"/>
                  </a:moveTo>
                  <a:cubicBezTo>
                    <a:pt x="7" y="7"/>
                    <a:pt x="27" y="29"/>
                    <a:pt x="51" y="29"/>
                  </a:cubicBezTo>
                  <a:cubicBezTo>
                    <a:pt x="74" y="29"/>
                    <a:pt x="95" y="7"/>
                    <a:pt x="10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2"/>
            <p:cNvSpPr/>
            <p:nvPr/>
          </p:nvSpPr>
          <p:spPr>
            <a:xfrm>
              <a:off x="1715906" y="2639079"/>
              <a:ext cx="110100" cy="99000"/>
            </a:xfrm>
            <a:prstGeom prst="ellipse">
              <a:avLst/>
            </a:prstGeom>
            <a:solidFill>
              <a:srgbClr val="31638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2"/>
            <p:cNvSpPr/>
            <p:nvPr/>
          </p:nvSpPr>
          <p:spPr>
            <a:xfrm>
              <a:off x="1715906" y="2694092"/>
              <a:ext cx="110026" cy="55013"/>
            </a:xfrm>
            <a:custGeom>
              <a:avLst/>
              <a:gdLst/>
              <a:ahLst/>
              <a:cxnLst/>
              <a:rect l="l" t="t" r="r" b="b"/>
              <a:pathLst>
                <a:path w="42" h="21" extrusionOk="0">
                  <a:moveTo>
                    <a:pt x="0" y="0"/>
                  </a:moveTo>
                  <a:cubicBezTo>
                    <a:pt x="0" y="12"/>
                    <a:pt x="9" y="21"/>
                    <a:pt x="21" y="21"/>
                  </a:cubicBezTo>
                  <a:cubicBezTo>
                    <a:pt x="32" y="21"/>
                    <a:pt x="42" y="12"/>
                    <a:pt x="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03B5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2"/>
            <p:cNvSpPr/>
            <p:nvPr/>
          </p:nvSpPr>
          <p:spPr>
            <a:xfrm>
              <a:off x="1757716" y="2683089"/>
              <a:ext cx="23100" cy="16500"/>
            </a:xfrm>
            <a:prstGeom prst="ellipse">
              <a:avLst/>
            </a:prstGeom>
            <a:solidFill>
              <a:srgbClr val="D9D9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2"/>
            <p:cNvSpPr/>
            <p:nvPr/>
          </p:nvSpPr>
          <p:spPr>
            <a:xfrm>
              <a:off x="1757716" y="2694092"/>
              <a:ext cx="23106" cy="9903"/>
            </a:xfrm>
            <a:custGeom>
              <a:avLst/>
              <a:gdLst/>
              <a:ahLst/>
              <a:cxnLst/>
              <a:rect l="l" t="t" r="r" b="b"/>
              <a:pathLst>
                <a:path w="9" h="4" extrusionOk="0">
                  <a:moveTo>
                    <a:pt x="0" y="0"/>
                  </a:moveTo>
                  <a:cubicBezTo>
                    <a:pt x="0" y="2"/>
                    <a:pt x="2" y="4"/>
                    <a:pt x="5" y="4"/>
                  </a:cubicBezTo>
                  <a:cubicBezTo>
                    <a:pt x="7" y="4"/>
                    <a:pt x="9" y="2"/>
                    <a:pt x="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8B8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F4F41948-D3DB-9462-76A7-99BEDD94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68614A28-D188-FE02-F2EE-5F5B323921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CNN</a:t>
            </a:r>
            <a:endParaRPr dirty="0"/>
          </a:p>
        </p:txBody>
      </p:sp>
      <p:sp>
        <p:nvSpPr>
          <p:cNvPr id="596" name="Google Shape;596;p17">
            <a:extLst>
              <a:ext uri="{FF2B5EF4-FFF2-40B4-BE49-F238E27FC236}">
                <a16:creationId xmlns:a16="http://schemas.microsoft.com/office/drawing/2014/main" id="{7B49DEBD-23A2-5AF1-8033-23CE786EA5FD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408304" y="1079888"/>
            <a:ext cx="8447313" cy="271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 algn="just" rtl="0"/>
            <a:r>
              <a:rPr lang="en-US" b="0" dirty="0"/>
              <a:t>• The Convolutional Neural Networks or CNNs are primarily used for tasks related to computer vision or image processing. </a:t>
            </a:r>
          </a:p>
          <a:p>
            <a:pPr marL="152400" indent="0" algn="just" rtl="0"/>
            <a:endParaRPr lang="en-US" b="0" dirty="0"/>
          </a:p>
          <a:p>
            <a:pPr marL="152400" indent="0" algn="just" rtl="0"/>
            <a:r>
              <a:rPr lang="en-US" b="0" dirty="0"/>
              <a:t>• CNNs are extremely good in modeling spatial data such as 2D or 3D images and videos. </a:t>
            </a:r>
          </a:p>
          <a:p>
            <a:pPr marL="152400" indent="0" algn="just" rtl="0"/>
            <a:endParaRPr lang="en-US" b="0" dirty="0"/>
          </a:p>
          <a:p>
            <a:pPr marL="152400" indent="0" algn="just" rtl="0"/>
            <a:r>
              <a:rPr lang="en-US" b="0" dirty="0"/>
              <a:t>• They can extract features and patterns within an image, enabling tasks such as image classification or object detection.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37405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9BBCF10A-3171-0D5C-6AED-A8D4936C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223D95DA-AEF7-23A4-AA6E-4720FA547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CNN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698CA-876C-5FEC-095D-542118CBD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63" y="1124938"/>
            <a:ext cx="7751179" cy="30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0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9"/>
          <p:cNvSpPr txBox="1">
            <a:spLocks noGrp="1"/>
          </p:cNvSpPr>
          <p:nvPr>
            <p:ph type="title"/>
          </p:nvPr>
        </p:nvSpPr>
        <p:spPr>
          <a:xfrm>
            <a:off x="788752" y="2181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Assistive Technology and Deep Learning</a:t>
            </a:r>
            <a:br>
              <a:rPr lang="en-US" dirty="0"/>
            </a:br>
            <a:endParaRPr lang="en-US" dirty="0"/>
          </a:p>
        </p:txBody>
      </p:sp>
      <p:sp>
        <p:nvSpPr>
          <p:cNvPr id="633" name="Google Shape;633;p19"/>
          <p:cNvSpPr txBox="1">
            <a:spLocks noGrp="1"/>
          </p:cNvSpPr>
          <p:nvPr>
            <p:ph type="subTitle" idx="2"/>
          </p:nvPr>
        </p:nvSpPr>
        <p:spPr>
          <a:xfrm>
            <a:off x="301402" y="1284544"/>
            <a:ext cx="8274259" cy="1287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/>
            <a:r>
              <a:rPr lang="en-US" sz="1800" dirty="0"/>
              <a:t>      This presentation explores how deep learning, a powerful AI technique, enhances assistive technologies to improve the quality of life for individuals with disabilities. We will cover definitions, their relationship.</a:t>
            </a:r>
          </a:p>
        </p:txBody>
      </p:sp>
      <p:sp>
        <p:nvSpPr>
          <p:cNvPr id="4" name="Google Shape;804;p23">
            <a:extLst>
              <a:ext uri="{FF2B5EF4-FFF2-40B4-BE49-F238E27FC236}">
                <a16:creationId xmlns:a16="http://schemas.microsoft.com/office/drawing/2014/main" id="{B92AB8FB-F25A-70BC-3281-3EA9EFB104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1402" y="2683839"/>
            <a:ext cx="8913601" cy="763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/>
            <a:r>
              <a:rPr lang="en-US" sz="1800" b="1" dirty="0"/>
              <a:t>     Objective</a:t>
            </a:r>
            <a:r>
              <a:rPr lang="en-US" sz="1800" dirty="0"/>
              <a:t>: Understand the transformative potential of combining deep learning with assistive tools.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E12608A7-7527-999A-67A4-164D07A26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CD3BA8B0-6FA1-3A72-A188-0EB171C9A2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RNN</a:t>
            </a:r>
            <a:endParaRPr dirty="0"/>
          </a:p>
        </p:txBody>
      </p:sp>
      <p:sp>
        <p:nvSpPr>
          <p:cNvPr id="596" name="Google Shape;596;p17">
            <a:extLst>
              <a:ext uri="{FF2B5EF4-FFF2-40B4-BE49-F238E27FC236}">
                <a16:creationId xmlns:a16="http://schemas.microsoft.com/office/drawing/2014/main" id="{5372972F-A613-3FF0-9D66-0C9BCC1D1FFD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348343" y="1121887"/>
            <a:ext cx="5557449" cy="276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52400" indent="0" algn="just" rtl="0"/>
            <a:r>
              <a:rPr lang="en-US" b="0" dirty="0"/>
              <a:t>• The Recurrent Neural Networks or RNN are primarily used to model sequential data, such as text, audio, or any type of data that represents sequence or time.</a:t>
            </a:r>
          </a:p>
          <a:p>
            <a:pPr marL="152400" indent="0" algn="just" rtl="0"/>
            <a:endParaRPr lang="en-US" b="0" dirty="0"/>
          </a:p>
          <a:p>
            <a:pPr marL="152400" indent="0" algn="just" rtl="0"/>
            <a:endParaRPr lang="en-US" b="0" dirty="0"/>
          </a:p>
          <a:p>
            <a:pPr marL="152400" indent="0" algn="just" rtl="0"/>
            <a:r>
              <a:rPr lang="en-US" b="0" dirty="0"/>
              <a:t> • They are often used in tasks related to natural language processing (NLP).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F96F0-9F2A-F76E-4E89-E47E4A62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792" y="783840"/>
            <a:ext cx="3015781" cy="34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2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1"/>
          <p:cNvSpPr txBox="1">
            <a:spLocks noGrp="1"/>
          </p:cNvSpPr>
          <p:nvPr>
            <p:ph type="title"/>
          </p:nvPr>
        </p:nvSpPr>
        <p:spPr>
          <a:xfrm>
            <a:off x="1505982" y="1108725"/>
            <a:ext cx="5578420" cy="1826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rtl="0"/>
            <a:r>
              <a:rPr lang="en-US" sz="3600" b="1" dirty="0"/>
              <a:t>Relation Between Assistive Technology and Deep Learning</a:t>
            </a:r>
          </a:p>
        </p:txBody>
      </p:sp>
      <p:sp>
        <p:nvSpPr>
          <p:cNvPr id="646" name="Google Shape;646;p21"/>
          <p:cNvSpPr txBox="1">
            <a:spLocks noGrp="1"/>
          </p:cNvSpPr>
          <p:nvPr>
            <p:ph type="title" idx="2"/>
          </p:nvPr>
        </p:nvSpPr>
        <p:spPr>
          <a:xfrm>
            <a:off x="327585" y="1447311"/>
            <a:ext cx="1194000" cy="110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?</a:t>
            </a:r>
            <a:endParaRPr/>
          </a:p>
        </p:txBody>
      </p:sp>
      <p:sp>
        <p:nvSpPr>
          <p:cNvPr id="647" name="Google Shape;647;p21"/>
          <p:cNvSpPr/>
          <p:nvPr/>
        </p:nvSpPr>
        <p:spPr>
          <a:xfrm>
            <a:off x="536200" y="885300"/>
            <a:ext cx="193500" cy="19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8" name="Google Shape;648;p21"/>
          <p:cNvGrpSpPr/>
          <p:nvPr/>
        </p:nvGrpSpPr>
        <p:grpSpPr>
          <a:xfrm>
            <a:off x="6258599" y="1402501"/>
            <a:ext cx="1618899" cy="3206083"/>
            <a:chOff x="6027038" y="539500"/>
            <a:chExt cx="1885950" cy="3735388"/>
          </a:xfrm>
        </p:grpSpPr>
        <p:sp>
          <p:nvSpPr>
            <p:cNvPr id="649" name="Google Shape;649;p21"/>
            <p:cNvSpPr/>
            <p:nvPr/>
          </p:nvSpPr>
          <p:spPr>
            <a:xfrm>
              <a:off x="6433438" y="2619125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6433438" y="2619125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6312788" y="3217613"/>
              <a:ext cx="352425" cy="854075"/>
            </a:xfrm>
            <a:custGeom>
              <a:avLst/>
              <a:gdLst/>
              <a:ahLst/>
              <a:cxnLst/>
              <a:rect l="l" t="t" r="r" b="b"/>
              <a:pathLst>
                <a:path w="261" h="635" extrusionOk="0">
                  <a:moveTo>
                    <a:pt x="89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65" y="0"/>
                    <a:pt x="46" y="18"/>
                    <a:pt x="43" y="41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2" y="609"/>
                    <a:pt x="2" y="609"/>
                    <a:pt x="2" y="609"/>
                  </a:cubicBezTo>
                  <a:cubicBezTo>
                    <a:pt x="261" y="609"/>
                    <a:pt x="261" y="609"/>
                    <a:pt x="261" y="609"/>
                  </a:cubicBezTo>
                  <a:cubicBezTo>
                    <a:pt x="261" y="53"/>
                    <a:pt x="261" y="53"/>
                    <a:pt x="261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6433438" y="3217613"/>
              <a:ext cx="231900" cy="71400"/>
            </a:xfrm>
            <a:prstGeom prst="rect">
              <a:avLst/>
            </a:pr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6433438" y="3217613"/>
              <a:ext cx="231900" cy="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6665213" y="3217613"/>
              <a:ext cx="146050" cy="855663"/>
            </a:xfrm>
            <a:custGeom>
              <a:avLst/>
              <a:gdLst/>
              <a:ahLst/>
              <a:cxnLst/>
              <a:rect l="l" t="t" r="r" b="b"/>
              <a:pathLst>
                <a:path w="109" h="636" extrusionOk="0">
                  <a:moveTo>
                    <a:pt x="2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609"/>
                    <a:pt x="0" y="609"/>
                    <a:pt x="0" y="609"/>
                  </a:cubicBezTo>
                  <a:cubicBezTo>
                    <a:pt x="107" y="609"/>
                    <a:pt x="107" y="609"/>
                    <a:pt x="107" y="609"/>
                  </a:cubicBezTo>
                  <a:cubicBezTo>
                    <a:pt x="109" y="636"/>
                    <a:pt x="109" y="636"/>
                    <a:pt x="109" y="636"/>
                  </a:cubicBezTo>
                  <a:cubicBezTo>
                    <a:pt x="109" y="636"/>
                    <a:pt x="109" y="636"/>
                    <a:pt x="109" y="636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63" y="18"/>
                    <a:pt x="44" y="0"/>
                    <a:pt x="21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6665213" y="3217613"/>
              <a:ext cx="22200" cy="71400"/>
            </a:xfrm>
            <a:prstGeom prst="rect">
              <a:avLst/>
            </a:pr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6665213" y="3217613"/>
              <a:ext cx="22200" cy="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6312788" y="4036763"/>
              <a:ext cx="352425" cy="34925"/>
            </a:xfrm>
            <a:custGeom>
              <a:avLst/>
              <a:gdLst/>
              <a:ahLst/>
              <a:cxnLst/>
              <a:rect l="l" t="t" r="r" b="b"/>
              <a:pathLst>
                <a:path w="261" h="26" extrusionOk="0">
                  <a:moveTo>
                    <a:pt x="26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5"/>
                    <a:pt x="6" y="25"/>
                    <a:pt x="9" y="25"/>
                  </a:cubicBezTo>
                  <a:cubicBezTo>
                    <a:pt x="136" y="25"/>
                    <a:pt x="136" y="25"/>
                    <a:pt x="136" y="25"/>
                  </a:cubicBezTo>
                  <a:cubicBezTo>
                    <a:pt x="228" y="25"/>
                    <a:pt x="228" y="25"/>
                    <a:pt x="228" y="25"/>
                  </a:cubicBezTo>
                  <a:cubicBezTo>
                    <a:pt x="261" y="25"/>
                    <a:pt x="261" y="25"/>
                    <a:pt x="261" y="25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6665213" y="4036763"/>
              <a:ext cx="146050" cy="36513"/>
            </a:xfrm>
            <a:custGeom>
              <a:avLst/>
              <a:gdLst/>
              <a:ahLst/>
              <a:cxnLst/>
              <a:rect l="l" t="t" r="r" b="b"/>
              <a:pathLst>
                <a:path w="109" h="27" extrusionOk="0">
                  <a:moveTo>
                    <a:pt x="10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8" y="25"/>
                    <a:pt x="104" y="26"/>
                    <a:pt x="109" y="27"/>
                  </a:cubicBezTo>
                  <a:cubicBezTo>
                    <a:pt x="107" y="0"/>
                    <a:pt x="107" y="0"/>
                    <a:pt x="107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179438" y="4071688"/>
              <a:ext cx="757238" cy="192088"/>
            </a:xfrm>
            <a:custGeom>
              <a:avLst/>
              <a:gdLst/>
              <a:ahLst/>
              <a:cxnLst/>
              <a:rect l="l" t="t" r="r" b="b"/>
              <a:pathLst>
                <a:path w="563" h="143" extrusionOk="0">
                  <a:moveTo>
                    <a:pt x="100" y="0"/>
                  </a:moveTo>
                  <a:cubicBezTo>
                    <a:pt x="82" y="3"/>
                    <a:pt x="65" y="13"/>
                    <a:pt x="56" y="3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0" y="125"/>
                    <a:pt x="11" y="143"/>
                    <a:pt x="28" y="143"/>
                  </a:cubicBezTo>
                  <a:cubicBezTo>
                    <a:pt x="236" y="143"/>
                    <a:pt x="236" y="143"/>
                    <a:pt x="236" y="143"/>
                  </a:cubicBezTo>
                  <a:cubicBezTo>
                    <a:pt x="328" y="143"/>
                    <a:pt x="328" y="143"/>
                    <a:pt x="328" y="143"/>
                  </a:cubicBezTo>
                  <a:cubicBezTo>
                    <a:pt x="535" y="143"/>
                    <a:pt x="535" y="143"/>
                    <a:pt x="535" y="143"/>
                  </a:cubicBezTo>
                  <a:cubicBezTo>
                    <a:pt x="553" y="143"/>
                    <a:pt x="563" y="125"/>
                    <a:pt x="555" y="110"/>
                  </a:cubicBezTo>
                  <a:cubicBezTo>
                    <a:pt x="507" y="30"/>
                    <a:pt x="507" y="30"/>
                    <a:pt x="507" y="30"/>
                  </a:cubicBezTo>
                  <a:cubicBezTo>
                    <a:pt x="499" y="16"/>
                    <a:pt x="486" y="6"/>
                    <a:pt x="470" y="1"/>
                  </a:cubicBezTo>
                  <a:cubicBezTo>
                    <a:pt x="474" y="50"/>
                    <a:pt x="474" y="50"/>
                    <a:pt x="474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6308025" y="4071688"/>
              <a:ext cx="508000" cy="66675"/>
            </a:xfrm>
            <a:custGeom>
              <a:avLst/>
              <a:gdLst/>
              <a:ahLst/>
              <a:cxnLst/>
              <a:rect l="l" t="t" r="r" b="b"/>
              <a:pathLst>
                <a:path w="378" h="5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378" y="50"/>
                    <a:pt x="378" y="50"/>
                    <a:pt x="378" y="50"/>
                  </a:cubicBezTo>
                  <a:cubicBezTo>
                    <a:pt x="265" y="50"/>
                    <a:pt x="265" y="50"/>
                    <a:pt x="265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6811263" y="4073276"/>
              <a:ext cx="4763" cy="65088"/>
            </a:xfrm>
            <a:custGeom>
              <a:avLst/>
              <a:gdLst/>
              <a:ahLst/>
              <a:cxnLst/>
              <a:rect l="l" t="t" r="r" b="b"/>
              <a:pathLst>
                <a:path w="4" h="49" extrusionOk="0">
                  <a:moveTo>
                    <a:pt x="0" y="0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11B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308025" y="4070101"/>
              <a:ext cx="357188" cy="68263"/>
            </a:xfrm>
            <a:custGeom>
              <a:avLst/>
              <a:gdLst/>
              <a:ahLst/>
              <a:cxnLst/>
              <a:rect l="l" t="t" r="r" b="b"/>
              <a:pathLst>
                <a:path w="265" h="51" extrusionOk="0">
                  <a:moveTo>
                    <a:pt x="265" y="0"/>
                  </a:moveTo>
                  <a:cubicBezTo>
                    <a:pt x="232" y="0"/>
                    <a:pt x="232" y="0"/>
                    <a:pt x="232" y="0"/>
                  </a:cubicBezTo>
                  <a:cubicBezTo>
                    <a:pt x="140" y="0"/>
                    <a:pt x="140" y="0"/>
                    <a:pt x="14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0"/>
                    <a:pt x="4" y="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265" y="51"/>
                    <a:pt x="265" y="51"/>
                    <a:pt x="265" y="51"/>
                  </a:cubicBezTo>
                  <a:cubicBezTo>
                    <a:pt x="265" y="0"/>
                    <a:pt x="265" y="0"/>
                    <a:pt x="26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665213" y="4070101"/>
              <a:ext cx="150813" cy="68263"/>
            </a:xfrm>
            <a:custGeom>
              <a:avLst/>
              <a:gdLst/>
              <a:ahLst/>
              <a:cxnLst/>
              <a:rect l="l" t="t" r="r" b="b"/>
              <a:pathLst>
                <a:path w="113" h="51" extrusionOk="0">
                  <a:moveTo>
                    <a:pt x="9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3" y="51"/>
                    <a:pt x="113" y="51"/>
                    <a:pt x="113" y="51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4" y="1"/>
                    <a:pt x="98" y="0"/>
                    <a:pt x="9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7231950" y="2628650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1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7231950" y="2628650"/>
              <a:ext cx="254000" cy="669925"/>
            </a:xfrm>
            <a:custGeom>
              <a:avLst/>
              <a:gdLst/>
              <a:ahLst/>
              <a:cxnLst/>
              <a:rect l="l" t="t" r="r" b="b"/>
              <a:pathLst>
                <a:path w="160" h="422" extrusionOk="0">
                  <a:moveTo>
                    <a:pt x="160" y="21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60" y="422"/>
                  </a:lnTo>
                  <a:lnTo>
                    <a:pt x="160" y="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7112888" y="3227138"/>
              <a:ext cx="496888" cy="857251"/>
            </a:xfrm>
            <a:custGeom>
              <a:avLst/>
              <a:gdLst/>
              <a:ahLst/>
              <a:cxnLst/>
              <a:rect l="l" t="t" r="r" b="b"/>
              <a:pathLst>
                <a:path w="370" h="637" extrusionOk="0">
                  <a:moveTo>
                    <a:pt x="43" y="41"/>
                  </a:move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43" y="41"/>
                    <a:pt x="43" y="41"/>
                    <a:pt x="43" y="41"/>
                  </a:cubicBezTo>
                  <a:moveTo>
                    <a:pt x="282" y="0"/>
                  </a:moveTo>
                  <a:cubicBezTo>
                    <a:pt x="278" y="0"/>
                    <a:pt x="278" y="0"/>
                    <a:pt x="278" y="0"/>
                  </a:cubicBezTo>
                  <a:cubicBezTo>
                    <a:pt x="278" y="53"/>
                    <a:pt x="278" y="53"/>
                    <a:pt x="278" y="53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113" y="609"/>
                    <a:pt x="113" y="609"/>
                    <a:pt x="113" y="609"/>
                  </a:cubicBezTo>
                  <a:cubicBezTo>
                    <a:pt x="368" y="609"/>
                    <a:pt x="368" y="609"/>
                    <a:pt x="368" y="609"/>
                  </a:cubicBezTo>
                  <a:cubicBezTo>
                    <a:pt x="370" y="637"/>
                    <a:pt x="370" y="637"/>
                    <a:pt x="370" y="637"/>
                  </a:cubicBezTo>
                  <a:cubicBezTo>
                    <a:pt x="370" y="637"/>
                    <a:pt x="370" y="637"/>
                    <a:pt x="370" y="637"/>
                  </a:cubicBezTo>
                  <a:cubicBezTo>
                    <a:pt x="327" y="41"/>
                    <a:pt x="327" y="41"/>
                    <a:pt x="327" y="41"/>
                  </a:cubicBezTo>
                  <a:cubicBezTo>
                    <a:pt x="324" y="18"/>
                    <a:pt x="305" y="0"/>
                    <a:pt x="282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7265288" y="3227138"/>
              <a:ext cx="220800" cy="71400"/>
            </a:xfrm>
            <a:prstGeom prst="rect">
              <a:avLst/>
            </a:pr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7265288" y="3227138"/>
              <a:ext cx="220800" cy="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7112888" y="3227138"/>
              <a:ext cx="152400" cy="854075"/>
            </a:xfrm>
            <a:custGeom>
              <a:avLst/>
              <a:gdLst/>
              <a:ahLst/>
              <a:cxnLst/>
              <a:rect l="l" t="t" r="r" b="b"/>
              <a:pathLst>
                <a:path w="113" h="635" extrusionOk="0">
                  <a:moveTo>
                    <a:pt x="89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65" y="0"/>
                    <a:pt x="46" y="18"/>
                    <a:pt x="43" y="41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0" y="635"/>
                    <a:pt x="0" y="635"/>
                    <a:pt x="0" y="635"/>
                  </a:cubicBezTo>
                  <a:cubicBezTo>
                    <a:pt x="2" y="609"/>
                    <a:pt x="2" y="609"/>
                    <a:pt x="2" y="609"/>
                  </a:cubicBezTo>
                  <a:cubicBezTo>
                    <a:pt x="113" y="609"/>
                    <a:pt x="113" y="609"/>
                    <a:pt x="113" y="609"/>
                  </a:cubicBezTo>
                  <a:cubicBezTo>
                    <a:pt x="113" y="53"/>
                    <a:pt x="113" y="53"/>
                    <a:pt x="113" y="53"/>
                  </a:cubicBezTo>
                  <a:cubicBezTo>
                    <a:pt x="89" y="53"/>
                    <a:pt x="89" y="53"/>
                    <a:pt x="89" y="53"/>
                  </a:cubicBezTo>
                  <a:cubicBezTo>
                    <a:pt x="89" y="0"/>
                    <a:pt x="89" y="0"/>
                    <a:pt x="8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7231950" y="3227138"/>
              <a:ext cx="33300" cy="71400"/>
            </a:xfrm>
            <a:prstGeom prst="rect">
              <a:avLst/>
            </a:prstGeom>
            <a:solidFill>
              <a:srgbClr val="CF5B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7231950" y="3227138"/>
              <a:ext cx="33300" cy="7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7265288" y="4046288"/>
              <a:ext cx="344488" cy="38100"/>
            </a:xfrm>
            <a:custGeom>
              <a:avLst/>
              <a:gdLst/>
              <a:ahLst/>
              <a:cxnLst/>
              <a:rect l="l" t="t" r="r" b="b"/>
              <a:pathLst>
                <a:path w="257" h="28" extrusionOk="0">
                  <a:moveTo>
                    <a:pt x="25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15" y="25"/>
                    <a:pt x="115" y="25"/>
                    <a:pt x="115" y="25"/>
                  </a:cubicBezTo>
                  <a:cubicBezTo>
                    <a:pt x="241" y="25"/>
                    <a:pt x="241" y="25"/>
                    <a:pt x="241" y="25"/>
                  </a:cubicBezTo>
                  <a:cubicBezTo>
                    <a:pt x="246" y="25"/>
                    <a:pt x="252" y="26"/>
                    <a:pt x="257" y="28"/>
                  </a:cubicBezTo>
                  <a:cubicBezTo>
                    <a:pt x="255" y="0"/>
                    <a:pt x="255" y="0"/>
                    <a:pt x="255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7112888" y="4046288"/>
              <a:ext cx="152400" cy="34925"/>
            </a:xfrm>
            <a:custGeom>
              <a:avLst/>
              <a:gdLst/>
              <a:ahLst/>
              <a:cxnLst/>
              <a:rect l="l" t="t" r="r" b="b"/>
              <a:pathLst>
                <a:path w="113" h="26" extrusionOk="0">
                  <a:moveTo>
                    <a:pt x="11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" y="26"/>
                    <a:pt x="6" y="25"/>
                    <a:pt x="9" y="25"/>
                  </a:cubicBezTo>
                  <a:cubicBezTo>
                    <a:pt x="113" y="25"/>
                    <a:pt x="113" y="25"/>
                    <a:pt x="113" y="25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6977950" y="4081213"/>
              <a:ext cx="757238" cy="193675"/>
            </a:xfrm>
            <a:custGeom>
              <a:avLst/>
              <a:gdLst/>
              <a:ahLst/>
              <a:cxnLst/>
              <a:rect l="l" t="t" r="r" b="b"/>
              <a:pathLst>
                <a:path w="563" h="144" extrusionOk="0">
                  <a:moveTo>
                    <a:pt x="100" y="0"/>
                  </a:moveTo>
                  <a:cubicBezTo>
                    <a:pt x="82" y="3"/>
                    <a:pt x="65" y="14"/>
                    <a:pt x="56" y="30"/>
                  </a:cubicBezTo>
                  <a:cubicBezTo>
                    <a:pt x="9" y="110"/>
                    <a:pt x="9" y="110"/>
                    <a:pt x="9" y="110"/>
                  </a:cubicBezTo>
                  <a:cubicBezTo>
                    <a:pt x="0" y="125"/>
                    <a:pt x="11" y="144"/>
                    <a:pt x="28" y="144"/>
                  </a:cubicBezTo>
                  <a:cubicBezTo>
                    <a:pt x="236" y="144"/>
                    <a:pt x="236" y="144"/>
                    <a:pt x="236" y="144"/>
                  </a:cubicBezTo>
                  <a:cubicBezTo>
                    <a:pt x="328" y="144"/>
                    <a:pt x="328" y="144"/>
                    <a:pt x="328" y="144"/>
                  </a:cubicBezTo>
                  <a:cubicBezTo>
                    <a:pt x="535" y="144"/>
                    <a:pt x="535" y="144"/>
                    <a:pt x="535" y="144"/>
                  </a:cubicBezTo>
                  <a:cubicBezTo>
                    <a:pt x="553" y="144"/>
                    <a:pt x="563" y="125"/>
                    <a:pt x="555" y="110"/>
                  </a:cubicBezTo>
                  <a:cubicBezTo>
                    <a:pt x="507" y="30"/>
                    <a:pt x="507" y="30"/>
                    <a:pt x="507" y="30"/>
                  </a:cubicBezTo>
                  <a:cubicBezTo>
                    <a:pt x="499" y="16"/>
                    <a:pt x="486" y="6"/>
                    <a:pt x="470" y="2"/>
                  </a:cubicBezTo>
                  <a:cubicBezTo>
                    <a:pt x="474" y="51"/>
                    <a:pt x="474" y="51"/>
                    <a:pt x="474" y="51"/>
                  </a:cubicBezTo>
                  <a:cubicBezTo>
                    <a:pt x="96" y="51"/>
                    <a:pt x="96" y="51"/>
                    <a:pt x="96" y="51"/>
                  </a:cubicBezTo>
                  <a:cubicBezTo>
                    <a:pt x="100" y="0"/>
                    <a:pt x="100" y="0"/>
                    <a:pt x="100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7106538" y="4081213"/>
              <a:ext cx="509588" cy="68263"/>
            </a:xfrm>
            <a:custGeom>
              <a:avLst/>
              <a:gdLst/>
              <a:ahLst/>
              <a:cxnLst/>
              <a:rect l="l" t="t" r="r" b="b"/>
              <a:pathLst>
                <a:path w="378" h="51" extrusionOk="0">
                  <a:moveTo>
                    <a:pt x="374" y="2"/>
                  </a:moveTo>
                  <a:cubicBezTo>
                    <a:pt x="378" y="51"/>
                    <a:pt x="378" y="51"/>
                    <a:pt x="378" y="51"/>
                  </a:cubicBezTo>
                  <a:cubicBezTo>
                    <a:pt x="374" y="2"/>
                    <a:pt x="374" y="2"/>
                    <a:pt x="374" y="2"/>
                  </a:cubicBezTo>
                  <a:cubicBezTo>
                    <a:pt x="374" y="2"/>
                    <a:pt x="374" y="2"/>
                    <a:pt x="374" y="2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378" y="51"/>
                    <a:pt x="378" y="51"/>
                    <a:pt x="378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510A8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7106538" y="4081213"/>
              <a:ext cx="158750" cy="68263"/>
            </a:xfrm>
            <a:custGeom>
              <a:avLst/>
              <a:gdLst/>
              <a:ahLst/>
              <a:cxnLst/>
              <a:rect l="l" t="t" r="r" b="b"/>
              <a:pathLst>
                <a:path w="117" h="51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17" y="51"/>
                    <a:pt x="117" y="51"/>
                    <a:pt x="117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711B9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265288" y="4079626"/>
              <a:ext cx="350838" cy="69850"/>
            </a:xfrm>
            <a:custGeom>
              <a:avLst/>
              <a:gdLst/>
              <a:ahLst/>
              <a:cxnLst/>
              <a:rect l="l" t="t" r="r" b="b"/>
              <a:pathLst>
                <a:path w="261" h="52" extrusionOk="0">
                  <a:moveTo>
                    <a:pt x="241" y="0"/>
                  </a:moveTo>
                  <a:cubicBezTo>
                    <a:pt x="115" y="0"/>
                    <a:pt x="115" y="0"/>
                    <a:pt x="11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261" y="52"/>
                    <a:pt x="261" y="52"/>
                    <a:pt x="261" y="52"/>
                  </a:cubicBezTo>
                  <a:cubicBezTo>
                    <a:pt x="257" y="3"/>
                    <a:pt x="257" y="3"/>
                    <a:pt x="257" y="3"/>
                  </a:cubicBezTo>
                  <a:cubicBezTo>
                    <a:pt x="252" y="1"/>
                    <a:pt x="246" y="0"/>
                    <a:pt x="241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106538" y="4079626"/>
              <a:ext cx="158750" cy="69850"/>
            </a:xfrm>
            <a:custGeom>
              <a:avLst/>
              <a:gdLst/>
              <a:ahLst/>
              <a:cxnLst/>
              <a:rect l="l" t="t" r="r" b="b"/>
              <a:pathLst>
                <a:path w="117" h="52" extrusionOk="0">
                  <a:moveTo>
                    <a:pt x="117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0" y="0"/>
                    <a:pt x="7" y="1"/>
                    <a:pt x="4" y="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514525" y="1739650"/>
              <a:ext cx="322263" cy="644524"/>
            </a:xfrm>
            <a:custGeom>
              <a:avLst/>
              <a:gdLst/>
              <a:ahLst/>
              <a:cxnLst/>
              <a:rect l="l" t="t" r="r" b="b"/>
              <a:pathLst>
                <a:path w="239" h="479" extrusionOk="0">
                  <a:moveTo>
                    <a:pt x="159" y="479"/>
                  </a:moveTo>
                  <a:cubicBezTo>
                    <a:pt x="151" y="332"/>
                    <a:pt x="108" y="226"/>
                    <a:pt x="74" y="162"/>
                  </a:cubicBezTo>
                  <a:cubicBezTo>
                    <a:pt x="36" y="93"/>
                    <a:pt x="1" y="59"/>
                    <a:pt x="0" y="58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62" y="7"/>
                    <a:pt x="221" y="160"/>
                    <a:pt x="239" y="474"/>
                  </a:cubicBezTo>
                  <a:cubicBezTo>
                    <a:pt x="159" y="479"/>
                    <a:pt x="159" y="479"/>
                    <a:pt x="159" y="47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636763" y="2365125"/>
              <a:ext cx="249238" cy="511175"/>
            </a:xfrm>
            <a:custGeom>
              <a:avLst/>
              <a:gdLst/>
              <a:ahLst/>
              <a:cxnLst/>
              <a:rect l="l" t="t" r="r" b="b"/>
              <a:pathLst>
                <a:path w="185" h="380" extrusionOk="0">
                  <a:moveTo>
                    <a:pt x="156" y="0"/>
                  </a:moveTo>
                  <a:cubicBezTo>
                    <a:pt x="156" y="0"/>
                    <a:pt x="155" y="0"/>
                    <a:pt x="155" y="0"/>
                  </a:cubicBezTo>
                  <a:cubicBezTo>
                    <a:pt x="147" y="1"/>
                    <a:pt x="147" y="1"/>
                    <a:pt x="147" y="1"/>
                  </a:cubicBezTo>
                  <a:cubicBezTo>
                    <a:pt x="147" y="4"/>
                    <a:pt x="148" y="6"/>
                    <a:pt x="148" y="9"/>
                  </a:cubicBezTo>
                  <a:cubicBezTo>
                    <a:pt x="68" y="14"/>
                    <a:pt x="68" y="14"/>
                    <a:pt x="68" y="14"/>
                  </a:cubicBezTo>
                  <a:cubicBezTo>
                    <a:pt x="68" y="11"/>
                    <a:pt x="68" y="8"/>
                    <a:pt x="68" y="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47" y="7"/>
                    <a:pt x="36" y="18"/>
                    <a:pt x="37" y="32"/>
                  </a:cubicBezTo>
                  <a:cubicBezTo>
                    <a:pt x="40" y="127"/>
                    <a:pt x="27" y="229"/>
                    <a:pt x="0" y="335"/>
                  </a:cubicBezTo>
                  <a:cubicBezTo>
                    <a:pt x="8" y="333"/>
                    <a:pt x="16" y="333"/>
                    <a:pt x="25" y="333"/>
                  </a:cubicBezTo>
                  <a:cubicBezTo>
                    <a:pt x="67" y="333"/>
                    <a:pt x="107" y="350"/>
                    <a:pt x="138" y="380"/>
                  </a:cubicBezTo>
                  <a:cubicBezTo>
                    <a:pt x="171" y="257"/>
                    <a:pt x="185" y="138"/>
                    <a:pt x="182" y="25"/>
                  </a:cubicBezTo>
                  <a:cubicBezTo>
                    <a:pt x="182" y="11"/>
                    <a:pt x="170" y="0"/>
                    <a:pt x="156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21"/>
            <p:cNvGrpSpPr/>
            <p:nvPr/>
          </p:nvGrpSpPr>
          <p:grpSpPr>
            <a:xfrm>
              <a:off x="7441500" y="2815975"/>
              <a:ext cx="471488" cy="406400"/>
              <a:chOff x="7441500" y="2815975"/>
              <a:chExt cx="471488" cy="406400"/>
            </a:xfrm>
          </p:grpSpPr>
          <p:sp>
            <p:nvSpPr>
              <p:cNvPr id="682" name="Google Shape;682;p21"/>
              <p:cNvSpPr/>
              <p:nvPr/>
            </p:nvSpPr>
            <p:spPr>
              <a:xfrm>
                <a:off x="7485950" y="2815975"/>
                <a:ext cx="427038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02" extrusionOk="0">
                    <a:moveTo>
                      <a:pt x="112" y="0"/>
                    </a:moveTo>
                    <a:cubicBezTo>
                      <a:pt x="105" y="1"/>
                      <a:pt x="99" y="2"/>
                      <a:pt x="93" y="4"/>
                    </a:cubicBezTo>
                    <a:cubicBezTo>
                      <a:pt x="48" y="18"/>
                      <a:pt x="19" y="40"/>
                      <a:pt x="0" y="65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" y="211"/>
                      <a:pt x="17" y="213"/>
                      <a:pt x="26" y="213"/>
                    </a:cubicBezTo>
                    <a:cubicBezTo>
                      <a:pt x="35" y="213"/>
                      <a:pt x="45" y="211"/>
                      <a:pt x="54" y="205"/>
                    </a:cubicBezTo>
                    <a:cubicBezTo>
                      <a:pt x="58" y="203"/>
                      <a:pt x="58" y="203"/>
                      <a:pt x="58" y="203"/>
                    </a:cubicBezTo>
                    <a:cubicBezTo>
                      <a:pt x="73" y="195"/>
                      <a:pt x="82" y="180"/>
                      <a:pt x="85" y="163"/>
                    </a:cubicBezTo>
                    <a:cubicBezTo>
                      <a:pt x="88" y="145"/>
                      <a:pt x="101" y="130"/>
                      <a:pt x="120" y="125"/>
                    </a:cubicBezTo>
                    <a:cubicBezTo>
                      <a:pt x="124" y="123"/>
                      <a:pt x="128" y="123"/>
                      <a:pt x="133" y="123"/>
                    </a:cubicBezTo>
                    <a:cubicBezTo>
                      <a:pt x="153" y="123"/>
                      <a:pt x="173" y="136"/>
                      <a:pt x="179" y="156"/>
                    </a:cubicBezTo>
                    <a:cubicBezTo>
                      <a:pt x="185" y="172"/>
                      <a:pt x="182" y="190"/>
                      <a:pt x="171" y="203"/>
                    </a:cubicBezTo>
                    <a:cubicBezTo>
                      <a:pt x="165" y="211"/>
                      <a:pt x="161" y="220"/>
                      <a:pt x="159" y="230"/>
                    </a:cubicBezTo>
                    <a:cubicBezTo>
                      <a:pt x="157" y="239"/>
                      <a:pt x="158" y="250"/>
                      <a:pt x="161" y="259"/>
                    </a:cubicBezTo>
                    <a:cubicBezTo>
                      <a:pt x="170" y="287"/>
                      <a:pt x="195" y="302"/>
                      <a:pt x="220" y="302"/>
                    </a:cubicBezTo>
                    <a:cubicBezTo>
                      <a:pt x="238" y="302"/>
                      <a:pt x="255" y="295"/>
                      <a:pt x="268" y="279"/>
                    </a:cubicBezTo>
                    <a:cubicBezTo>
                      <a:pt x="305" y="233"/>
                      <a:pt x="317" y="168"/>
                      <a:pt x="293" y="108"/>
                    </a:cubicBezTo>
                    <a:cubicBezTo>
                      <a:pt x="284" y="84"/>
                      <a:pt x="269" y="62"/>
                      <a:pt x="250" y="45"/>
                    </a:cubicBezTo>
                    <a:cubicBezTo>
                      <a:pt x="248" y="53"/>
                      <a:pt x="246" y="61"/>
                      <a:pt x="243" y="70"/>
                    </a:cubicBezTo>
                    <a:cubicBezTo>
                      <a:pt x="104" y="30"/>
                      <a:pt x="104" y="30"/>
                      <a:pt x="104" y="30"/>
                    </a:cubicBezTo>
                    <a:cubicBezTo>
                      <a:pt x="106" y="20"/>
                      <a:pt x="109" y="10"/>
                      <a:pt x="112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1"/>
              <p:cNvSpPr/>
              <p:nvPr/>
            </p:nvSpPr>
            <p:spPr>
              <a:xfrm>
                <a:off x="7441500" y="2903288"/>
                <a:ext cx="4445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33" h="142" extrusionOk="0">
                    <a:moveTo>
                      <a:pt x="33" y="0"/>
                    </a:moveTo>
                    <a:cubicBezTo>
                      <a:pt x="12" y="27"/>
                      <a:pt x="4" y="58"/>
                      <a:pt x="1" y="87"/>
                    </a:cubicBezTo>
                    <a:cubicBezTo>
                      <a:pt x="0" y="112"/>
                      <a:pt x="14" y="132"/>
                      <a:pt x="33" y="142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4" name="Google Shape;684;p21"/>
            <p:cNvSpPr/>
            <p:nvPr/>
          </p:nvSpPr>
          <p:spPr>
            <a:xfrm>
              <a:off x="7627238" y="2812800"/>
              <a:ext cx="195263" cy="96838"/>
            </a:xfrm>
            <a:custGeom>
              <a:avLst/>
              <a:gdLst/>
              <a:ahLst/>
              <a:cxnLst/>
              <a:rect l="l" t="t" r="r" b="b"/>
              <a:pathLst>
                <a:path w="146" h="72" extrusionOk="0">
                  <a:moveTo>
                    <a:pt x="33" y="0"/>
                  </a:moveTo>
                  <a:cubicBezTo>
                    <a:pt x="24" y="0"/>
                    <a:pt x="16" y="0"/>
                    <a:pt x="8" y="2"/>
                  </a:cubicBezTo>
                  <a:cubicBezTo>
                    <a:pt x="5" y="12"/>
                    <a:pt x="2" y="22"/>
                    <a:pt x="0" y="32"/>
                  </a:cubicBezTo>
                  <a:cubicBezTo>
                    <a:pt x="139" y="72"/>
                    <a:pt x="139" y="72"/>
                    <a:pt x="139" y="72"/>
                  </a:cubicBezTo>
                  <a:cubicBezTo>
                    <a:pt x="142" y="63"/>
                    <a:pt x="144" y="55"/>
                    <a:pt x="146" y="47"/>
                  </a:cubicBezTo>
                  <a:cubicBezTo>
                    <a:pt x="115" y="17"/>
                    <a:pt x="75" y="0"/>
                    <a:pt x="33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6104825" y="1739650"/>
              <a:ext cx="320675" cy="644524"/>
            </a:xfrm>
            <a:custGeom>
              <a:avLst/>
              <a:gdLst/>
              <a:ahLst/>
              <a:cxnLst/>
              <a:rect l="l" t="t" r="r" b="b"/>
              <a:pathLst>
                <a:path w="238" h="479" extrusionOk="0">
                  <a:moveTo>
                    <a:pt x="79" y="479"/>
                  </a:moveTo>
                  <a:cubicBezTo>
                    <a:pt x="0" y="474"/>
                    <a:pt x="0" y="474"/>
                    <a:pt x="0" y="474"/>
                  </a:cubicBezTo>
                  <a:cubicBezTo>
                    <a:pt x="18" y="160"/>
                    <a:pt x="176" y="7"/>
                    <a:pt x="183" y="0"/>
                  </a:cubicBezTo>
                  <a:cubicBezTo>
                    <a:pt x="238" y="58"/>
                    <a:pt x="238" y="58"/>
                    <a:pt x="238" y="58"/>
                  </a:cubicBezTo>
                  <a:cubicBezTo>
                    <a:pt x="237" y="60"/>
                    <a:pt x="95" y="198"/>
                    <a:pt x="79" y="47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6404863" y="2441325"/>
              <a:ext cx="1125538" cy="504825"/>
            </a:xfrm>
            <a:custGeom>
              <a:avLst/>
              <a:gdLst/>
              <a:ahLst/>
              <a:cxnLst/>
              <a:rect l="l" t="t" r="r" b="b"/>
              <a:pathLst>
                <a:path w="836" h="375" extrusionOk="0">
                  <a:moveTo>
                    <a:pt x="342" y="375"/>
                  </a:moveTo>
                  <a:cubicBezTo>
                    <a:pt x="316" y="375"/>
                    <a:pt x="291" y="363"/>
                    <a:pt x="273" y="343"/>
                  </a:cubicBezTo>
                  <a:cubicBezTo>
                    <a:pt x="261" y="329"/>
                    <a:pt x="249" y="316"/>
                    <a:pt x="236" y="305"/>
                  </a:cubicBezTo>
                  <a:cubicBezTo>
                    <a:pt x="248" y="294"/>
                    <a:pt x="260" y="281"/>
                    <a:pt x="272" y="268"/>
                  </a:cubicBezTo>
                  <a:cubicBezTo>
                    <a:pt x="289" y="248"/>
                    <a:pt x="314" y="236"/>
                    <a:pt x="341" y="236"/>
                  </a:cubicBezTo>
                  <a:cubicBezTo>
                    <a:pt x="493" y="236"/>
                    <a:pt x="493" y="236"/>
                    <a:pt x="493" y="236"/>
                  </a:cubicBezTo>
                  <a:cubicBezTo>
                    <a:pt x="519" y="236"/>
                    <a:pt x="545" y="248"/>
                    <a:pt x="562" y="268"/>
                  </a:cubicBezTo>
                  <a:cubicBezTo>
                    <a:pt x="574" y="282"/>
                    <a:pt x="587" y="295"/>
                    <a:pt x="599" y="306"/>
                  </a:cubicBezTo>
                  <a:cubicBezTo>
                    <a:pt x="587" y="317"/>
                    <a:pt x="575" y="330"/>
                    <a:pt x="563" y="343"/>
                  </a:cubicBezTo>
                  <a:cubicBezTo>
                    <a:pt x="546" y="363"/>
                    <a:pt x="521" y="375"/>
                    <a:pt x="494" y="375"/>
                  </a:cubicBezTo>
                  <a:cubicBezTo>
                    <a:pt x="342" y="375"/>
                    <a:pt x="342" y="375"/>
                    <a:pt x="342" y="375"/>
                  </a:cubicBezTo>
                  <a:moveTo>
                    <a:pt x="813" y="0"/>
                  </a:moveTo>
                  <a:cubicBezTo>
                    <a:pt x="827" y="9"/>
                    <a:pt x="835" y="25"/>
                    <a:pt x="835" y="42"/>
                  </a:cubicBezTo>
                  <a:cubicBezTo>
                    <a:pt x="835" y="114"/>
                    <a:pt x="835" y="114"/>
                    <a:pt x="83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55"/>
                    <a:pt x="8" y="170"/>
                    <a:pt x="21" y="180"/>
                  </a:cubicBezTo>
                  <a:cubicBezTo>
                    <a:pt x="21" y="133"/>
                    <a:pt x="21" y="133"/>
                    <a:pt x="21" y="133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282"/>
                    <a:pt x="210" y="282"/>
                    <a:pt x="210" y="282"/>
                  </a:cubicBezTo>
                  <a:cubicBezTo>
                    <a:pt x="219" y="289"/>
                    <a:pt x="227" y="296"/>
                    <a:pt x="236" y="305"/>
                  </a:cubicBezTo>
                  <a:cubicBezTo>
                    <a:pt x="249" y="316"/>
                    <a:pt x="261" y="329"/>
                    <a:pt x="273" y="343"/>
                  </a:cubicBezTo>
                  <a:cubicBezTo>
                    <a:pt x="291" y="363"/>
                    <a:pt x="316" y="375"/>
                    <a:pt x="342" y="375"/>
                  </a:cubicBezTo>
                  <a:cubicBezTo>
                    <a:pt x="494" y="375"/>
                    <a:pt x="494" y="375"/>
                    <a:pt x="494" y="375"/>
                  </a:cubicBezTo>
                  <a:cubicBezTo>
                    <a:pt x="521" y="375"/>
                    <a:pt x="546" y="363"/>
                    <a:pt x="563" y="343"/>
                  </a:cubicBezTo>
                  <a:cubicBezTo>
                    <a:pt x="575" y="330"/>
                    <a:pt x="587" y="317"/>
                    <a:pt x="599" y="306"/>
                  </a:cubicBezTo>
                  <a:cubicBezTo>
                    <a:pt x="604" y="301"/>
                    <a:pt x="610" y="297"/>
                    <a:pt x="615" y="292"/>
                  </a:cubicBezTo>
                  <a:cubicBezTo>
                    <a:pt x="615" y="140"/>
                    <a:pt x="615" y="140"/>
                    <a:pt x="615" y="140"/>
                  </a:cubicBezTo>
                  <a:cubicBezTo>
                    <a:pt x="804" y="164"/>
                    <a:pt x="804" y="164"/>
                    <a:pt x="804" y="164"/>
                  </a:cubicBezTo>
                  <a:cubicBezTo>
                    <a:pt x="804" y="187"/>
                    <a:pt x="804" y="187"/>
                    <a:pt x="804" y="187"/>
                  </a:cubicBezTo>
                  <a:cubicBezTo>
                    <a:pt x="805" y="187"/>
                    <a:pt x="807" y="186"/>
                    <a:pt x="808" y="185"/>
                  </a:cubicBezTo>
                  <a:cubicBezTo>
                    <a:pt x="825" y="177"/>
                    <a:pt x="836" y="160"/>
                    <a:pt x="836" y="141"/>
                  </a:cubicBezTo>
                  <a:cubicBezTo>
                    <a:pt x="836" y="42"/>
                    <a:pt x="836" y="42"/>
                    <a:pt x="836" y="42"/>
                  </a:cubicBezTo>
                  <a:cubicBezTo>
                    <a:pt x="836" y="25"/>
                    <a:pt x="827" y="9"/>
                    <a:pt x="813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6433438" y="2619125"/>
              <a:ext cx="254000" cy="201613"/>
            </a:xfrm>
            <a:custGeom>
              <a:avLst/>
              <a:gdLst/>
              <a:ahLst/>
              <a:cxnLst/>
              <a:rect l="l" t="t" r="r" b="b"/>
              <a:pathLst>
                <a:path w="189" h="149" extrusionOk="0">
                  <a:moveTo>
                    <a:pt x="0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2" y="48"/>
                    <a:pt x="4" y="49"/>
                    <a:pt x="6" y="51"/>
                  </a:cubicBezTo>
                  <a:cubicBezTo>
                    <a:pt x="44" y="69"/>
                    <a:pt x="114" y="88"/>
                    <a:pt x="189" y="149"/>
                  </a:cubicBezTo>
                  <a:cubicBezTo>
                    <a:pt x="189" y="23"/>
                    <a:pt x="189" y="23"/>
                    <a:pt x="189" y="2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7231950" y="2628650"/>
              <a:ext cx="254000" cy="204788"/>
            </a:xfrm>
            <a:custGeom>
              <a:avLst/>
              <a:gdLst/>
              <a:ahLst/>
              <a:cxnLst/>
              <a:rect l="l" t="t" r="r" b="b"/>
              <a:pathLst>
                <a:path w="189" h="152" extrusionOk="0">
                  <a:moveTo>
                    <a:pt x="0" y="0"/>
                  </a:moveTo>
                  <a:cubicBezTo>
                    <a:pt x="0" y="152"/>
                    <a:pt x="0" y="152"/>
                    <a:pt x="0" y="152"/>
                  </a:cubicBezTo>
                  <a:cubicBezTo>
                    <a:pt x="76" y="87"/>
                    <a:pt x="149" y="66"/>
                    <a:pt x="189" y="47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6722363" y="2758825"/>
              <a:ext cx="488950" cy="187325"/>
            </a:xfrm>
            <a:custGeom>
              <a:avLst/>
              <a:gdLst/>
              <a:ahLst/>
              <a:cxnLst/>
              <a:rect l="l" t="t" r="r" b="b"/>
              <a:pathLst>
                <a:path w="363" h="139" extrusionOk="0">
                  <a:moveTo>
                    <a:pt x="257" y="0"/>
                  </a:moveTo>
                  <a:cubicBezTo>
                    <a:pt x="105" y="0"/>
                    <a:pt x="105" y="0"/>
                    <a:pt x="105" y="0"/>
                  </a:cubicBezTo>
                  <a:cubicBezTo>
                    <a:pt x="78" y="0"/>
                    <a:pt x="53" y="12"/>
                    <a:pt x="36" y="32"/>
                  </a:cubicBezTo>
                  <a:cubicBezTo>
                    <a:pt x="24" y="45"/>
                    <a:pt x="12" y="58"/>
                    <a:pt x="0" y="69"/>
                  </a:cubicBezTo>
                  <a:cubicBezTo>
                    <a:pt x="13" y="80"/>
                    <a:pt x="25" y="93"/>
                    <a:pt x="37" y="107"/>
                  </a:cubicBezTo>
                  <a:cubicBezTo>
                    <a:pt x="55" y="127"/>
                    <a:pt x="80" y="139"/>
                    <a:pt x="106" y="139"/>
                  </a:cubicBezTo>
                  <a:cubicBezTo>
                    <a:pt x="258" y="139"/>
                    <a:pt x="258" y="139"/>
                    <a:pt x="258" y="139"/>
                  </a:cubicBezTo>
                  <a:cubicBezTo>
                    <a:pt x="285" y="139"/>
                    <a:pt x="310" y="127"/>
                    <a:pt x="327" y="107"/>
                  </a:cubicBezTo>
                  <a:cubicBezTo>
                    <a:pt x="339" y="94"/>
                    <a:pt x="351" y="81"/>
                    <a:pt x="363" y="70"/>
                  </a:cubicBezTo>
                  <a:cubicBezTo>
                    <a:pt x="351" y="59"/>
                    <a:pt x="338" y="46"/>
                    <a:pt x="326" y="32"/>
                  </a:cubicBezTo>
                  <a:cubicBezTo>
                    <a:pt x="309" y="12"/>
                    <a:pt x="283" y="0"/>
                    <a:pt x="25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6404863" y="2427038"/>
              <a:ext cx="1093788" cy="166688"/>
            </a:xfrm>
            <a:custGeom>
              <a:avLst/>
              <a:gdLst/>
              <a:ahLst/>
              <a:cxnLst/>
              <a:rect l="l" t="t" r="r" b="b"/>
              <a:pathLst>
                <a:path w="813" h="124" extrusionOk="0">
                  <a:moveTo>
                    <a:pt x="716" y="2"/>
                  </a:moveTo>
                  <a:cubicBezTo>
                    <a:pt x="716" y="2"/>
                    <a:pt x="716" y="2"/>
                    <a:pt x="716" y="2"/>
                  </a:cubicBezTo>
                  <a:cubicBezTo>
                    <a:pt x="785" y="2"/>
                    <a:pt x="785" y="2"/>
                    <a:pt x="785" y="2"/>
                  </a:cubicBezTo>
                  <a:cubicBezTo>
                    <a:pt x="796" y="2"/>
                    <a:pt x="805" y="5"/>
                    <a:pt x="813" y="10"/>
                  </a:cubicBezTo>
                  <a:cubicBezTo>
                    <a:pt x="805" y="5"/>
                    <a:pt x="796" y="2"/>
                    <a:pt x="785" y="2"/>
                  </a:cubicBezTo>
                  <a:cubicBezTo>
                    <a:pt x="716" y="2"/>
                    <a:pt x="716" y="2"/>
                    <a:pt x="716" y="2"/>
                  </a:cubicBezTo>
                  <a:moveTo>
                    <a:pt x="11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3"/>
                    <a:pt x="22" y="0"/>
                    <a:pt x="5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6404863" y="2427038"/>
              <a:ext cx="1123950" cy="166688"/>
            </a:xfrm>
            <a:custGeom>
              <a:avLst/>
              <a:gdLst/>
              <a:ahLst/>
              <a:cxnLst/>
              <a:rect l="l" t="t" r="r" b="b"/>
              <a:pathLst>
                <a:path w="835" h="124" extrusionOk="0">
                  <a:moveTo>
                    <a:pt x="119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22" y="0"/>
                    <a:pt x="0" y="23"/>
                    <a:pt x="0" y="50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835" y="124"/>
                    <a:pt x="835" y="124"/>
                    <a:pt x="835" y="124"/>
                  </a:cubicBezTo>
                  <a:cubicBezTo>
                    <a:pt x="835" y="52"/>
                    <a:pt x="835" y="52"/>
                    <a:pt x="835" y="52"/>
                  </a:cubicBezTo>
                  <a:cubicBezTo>
                    <a:pt x="835" y="35"/>
                    <a:pt x="827" y="19"/>
                    <a:pt x="813" y="10"/>
                  </a:cubicBezTo>
                  <a:cubicBezTo>
                    <a:pt x="805" y="5"/>
                    <a:pt x="796" y="2"/>
                    <a:pt x="785" y="2"/>
                  </a:cubicBezTo>
                  <a:cubicBezTo>
                    <a:pt x="716" y="2"/>
                    <a:pt x="716" y="2"/>
                    <a:pt x="716" y="2"/>
                  </a:cubicBezTo>
                  <a:cubicBezTo>
                    <a:pt x="708" y="55"/>
                    <a:pt x="661" y="95"/>
                    <a:pt x="607" y="95"/>
                  </a:cubicBezTo>
                  <a:cubicBezTo>
                    <a:pt x="229" y="95"/>
                    <a:pt x="229" y="95"/>
                    <a:pt x="229" y="95"/>
                  </a:cubicBezTo>
                  <a:cubicBezTo>
                    <a:pt x="174" y="95"/>
                    <a:pt x="127" y="55"/>
                    <a:pt x="119" y="0"/>
                  </a:cubicBezTo>
                  <a:cubicBezTo>
                    <a:pt x="119" y="0"/>
                    <a:pt x="119" y="0"/>
                    <a:pt x="11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6477888" y="1836488"/>
              <a:ext cx="977900" cy="719138"/>
            </a:xfrm>
            <a:custGeom>
              <a:avLst/>
              <a:gdLst/>
              <a:ahLst/>
              <a:cxnLst/>
              <a:rect l="l" t="t" r="r" b="b"/>
              <a:pathLst>
                <a:path w="727" h="534" extrusionOk="0">
                  <a:moveTo>
                    <a:pt x="553" y="534"/>
                  </a:moveTo>
                  <a:cubicBezTo>
                    <a:pt x="175" y="534"/>
                    <a:pt x="175" y="534"/>
                    <a:pt x="175" y="534"/>
                  </a:cubicBezTo>
                  <a:cubicBezTo>
                    <a:pt x="120" y="534"/>
                    <a:pt x="73" y="494"/>
                    <a:pt x="65" y="4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27" y="0"/>
                    <a:pt x="727" y="0"/>
                    <a:pt x="727" y="0"/>
                  </a:cubicBezTo>
                  <a:cubicBezTo>
                    <a:pt x="662" y="439"/>
                    <a:pt x="662" y="439"/>
                    <a:pt x="662" y="439"/>
                  </a:cubicBezTo>
                  <a:cubicBezTo>
                    <a:pt x="654" y="494"/>
                    <a:pt x="608" y="534"/>
                    <a:pt x="553" y="53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6719188" y="1330075"/>
              <a:ext cx="495300" cy="282600"/>
            </a:xfrm>
            <a:prstGeom prst="rect">
              <a:avLst/>
            </a:prstGeom>
            <a:solidFill>
              <a:srgbClr val="E94E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6719188" y="1330075"/>
              <a:ext cx="495300" cy="282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21"/>
            <p:cNvSpPr/>
            <p:nvPr/>
          </p:nvSpPr>
          <p:spPr>
            <a:xfrm>
              <a:off x="6471538" y="787150"/>
              <a:ext cx="92075" cy="317500"/>
            </a:xfrm>
            <a:custGeom>
              <a:avLst/>
              <a:gdLst/>
              <a:ahLst/>
              <a:cxnLst/>
              <a:rect l="l" t="t" r="r" b="b"/>
              <a:pathLst>
                <a:path w="68" h="236" extrusionOk="0">
                  <a:moveTo>
                    <a:pt x="68" y="230"/>
                  </a:moveTo>
                  <a:cubicBezTo>
                    <a:pt x="68" y="232"/>
                    <a:pt x="68" y="234"/>
                    <a:pt x="68" y="236"/>
                  </a:cubicBezTo>
                  <a:cubicBezTo>
                    <a:pt x="13" y="180"/>
                    <a:pt x="13" y="180"/>
                    <a:pt x="13" y="180"/>
                  </a:cubicBezTo>
                  <a:cubicBezTo>
                    <a:pt x="5" y="172"/>
                    <a:pt x="0" y="162"/>
                    <a:pt x="0" y="15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5"/>
                    <a:pt x="68" y="8"/>
                    <a:pt x="68" y="10"/>
                  </a:cubicBezTo>
                  <a:cubicBezTo>
                    <a:pt x="68" y="230"/>
                    <a:pt x="68" y="230"/>
                    <a:pt x="68" y="23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21"/>
            <p:cNvSpPr/>
            <p:nvPr/>
          </p:nvSpPr>
          <p:spPr>
            <a:xfrm>
              <a:off x="7370063" y="787150"/>
              <a:ext cx="90488" cy="317500"/>
            </a:xfrm>
            <a:custGeom>
              <a:avLst/>
              <a:gdLst/>
              <a:ahLst/>
              <a:cxnLst/>
              <a:rect l="l" t="t" r="r" b="b"/>
              <a:pathLst>
                <a:path w="68" h="236" extrusionOk="0">
                  <a:moveTo>
                    <a:pt x="68" y="43"/>
                  </a:moveTo>
                  <a:cubicBezTo>
                    <a:pt x="68" y="150"/>
                    <a:pt x="68" y="150"/>
                    <a:pt x="68" y="150"/>
                  </a:cubicBezTo>
                  <a:cubicBezTo>
                    <a:pt x="68" y="162"/>
                    <a:pt x="64" y="172"/>
                    <a:pt x="56" y="180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234"/>
                    <a:pt x="0" y="232"/>
                    <a:pt x="0" y="23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49" y="0"/>
                    <a:pt x="68" y="19"/>
                    <a:pt x="68" y="4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6563613" y="539500"/>
              <a:ext cx="806450" cy="790575"/>
            </a:xfrm>
            <a:custGeom>
              <a:avLst/>
              <a:gdLst/>
              <a:ahLst/>
              <a:cxnLst/>
              <a:rect l="l" t="t" r="r" b="b"/>
              <a:pathLst>
                <a:path w="599" h="588" extrusionOk="0">
                  <a:moveTo>
                    <a:pt x="216" y="560"/>
                  </a:moveTo>
                  <a:cubicBezTo>
                    <a:pt x="205" y="560"/>
                    <a:pt x="196" y="550"/>
                    <a:pt x="196" y="539"/>
                  </a:cubicBezTo>
                  <a:cubicBezTo>
                    <a:pt x="196" y="527"/>
                    <a:pt x="205" y="518"/>
                    <a:pt x="216" y="518"/>
                  </a:cubicBezTo>
                  <a:cubicBezTo>
                    <a:pt x="383" y="518"/>
                    <a:pt x="383" y="518"/>
                    <a:pt x="383" y="518"/>
                  </a:cubicBezTo>
                  <a:cubicBezTo>
                    <a:pt x="394" y="518"/>
                    <a:pt x="404" y="527"/>
                    <a:pt x="404" y="539"/>
                  </a:cubicBezTo>
                  <a:cubicBezTo>
                    <a:pt x="404" y="550"/>
                    <a:pt x="394" y="560"/>
                    <a:pt x="383" y="560"/>
                  </a:cubicBezTo>
                  <a:cubicBezTo>
                    <a:pt x="216" y="560"/>
                    <a:pt x="216" y="560"/>
                    <a:pt x="216" y="560"/>
                  </a:cubicBezTo>
                  <a:moveTo>
                    <a:pt x="300" y="0"/>
                  </a:moveTo>
                  <a:cubicBezTo>
                    <a:pt x="220" y="0"/>
                    <a:pt x="148" y="20"/>
                    <a:pt x="94" y="53"/>
                  </a:cubicBezTo>
                  <a:cubicBezTo>
                    <a:pt x="88" y="56"/>
                    <a:pt x="82" y="60"/>
                    <a:pt x="77" y="64"/>
                  </a:cubicBezTo>
                  <a:cubicBezTo>
                    <a:pt x="32" y="97"/>
                    <a:pt x="3" y="139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7"/>
                    <a:pt x="0" y="187"/>
                  </a:cubicBezTo>
                  <a:cubicBezTo>
                    <a:pt x="0" y="189"/>
                    <a:pt x="0" y="192"/>
                    <a:pt x="0" y="194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0" y="474"/>
                    <a:pt x="30" y="530"/>
                    <a:pt x="79" y="564"/>
                  </a:cubicBezTo>
                  <a:cubicBezTo>
                    <a:pt x="115" y="588"/>
                    <a:pt x="115" y="588"/>
                    <a:pt x="115" y="588"/>
                  </a:cubicBezTo>
                  <a:cubicBezTo>
                    <a:pt x="115" y="587"/>
                    <a:pt x="115" y="587"/>
                    <a:pt x="115" y="587"/>
                  </a:cubicBezTo>
                  <a:cubicBezTo>
                    <a:pt x="484" y="587"/>
                    <a:pt x="484" y="587"/>
                    <a:pt x="484" y="587"/>
                  </a:cubicBezTo>
                  <a:cubicBezTo>
                    <a:pt x="484" y="588"/>
                    <a:pt x="484" y="588"/>
                    <a:pt x="484" y="588"/>
                  </a:cubicBezTo>
                  <a:cubicBezTo>
                    <a:pt x="520" y="564"/>
                    <a:pt x="520" y="564"/>
                    <a:pt x="520" y="564"/>
                  </a:cubicBezTo>
                  <a:cubicBezTo>
                    <a:pt x="568" y="531"/>
                    <a:pt x="598" y="477"/>
                    <a:pt x="599" y="420"/>
                  </a:cubicBezTo>
                  <a:cubicBezTo>
                    <a:pt x="599" y="420"/>
                    <a:pt x="599" y="420"/>
                    <a:pt x="599" y="420"/>
                  </a:cubicBezTo>
                  <a:cubicBezTo>
                    <a:pt x="599" y="419"/>
                    <a:pt x="599" y="418"/>
                    <a:pt x="599" y="417"/>
                  </a:cubicBezTo>
                  <a:cubicBezTo>
                    <a:pt x="599" y="416"/>
                    <a:pt x="599" y="415"/>
                    <a:pt x="599" y="414"/>
                  </a:cubicBezTo>
                  <a:cubicBezTo>
                    <a:pt x="599" y="194"/>
                    <a:pt x="599" y="194"/>
                    <a:pt x="599" y="194"/>
                  </a:cubicBezTo>
                  <a:cubicBezTo>
                    <a:pt x="599" y="144"/>
                    <a:pt x="570" y="99"/>
                    <a:pt x="522" y="64"/>
                  </a:cubicBezTo>
                  <a:cubicBezTo>
                    <a:pt x="494" y="81"/>
                    <a:pt x="459" y="97"/>
                    <a:pt x="425" y="101"/>
                  </a:cubicBezTo>
                  <a:cubicBezTo>
                    <a:pt x="175" y="101"/>
                    <a:pt x="175" y="101"/>
                    <a:pt x="175" y="101"/>
                  </a:cubicBezTo>
                  <a:cubicBezTo>
                    <a:pt x="141" y="97"/>
                    <a:pt x="105" y="81"/>
                    <a:pt x="77" y="64"/>
                  </a:cubicBezTo>
                  <a:cubicBezTo>
                    <a:pt x="82" y="60"/>
                    <a:pt x="88" y="56"/>
                    <a:pt x="94" y="53"/>
                  </a:cubicBezTo>
                  <a:cubicBezTo>
                    <a:pt x="119" y="67"/>
                    <a:pt x="148" y="79"/>
                    <a:pt x="176" y="82"/>
                  </a:cubicBezTo>
                  <a:cubicBezTo>
                    <a:pt x="424" y="82"/>
                    <a:pt x="424" y="82"/>
                    <a:pt x="424" y="82"/>
                  </a:cubicBezTo>
                  <a:cubicBezTo>
                    <a:pt x="451" y="79"/>
                    <a:pt x="480" y="67"/>
                    <a:pt x="505" y="53"/>
                  </a:cubicBezTo>
                  <a:cubicBezTo>
                    <a:pt x="505" y="53"/>
                    <a:pt x="505" y="53"/>
                    <a:pt x="505" y="53"/>
                  </a:cubicBezTo>
                  <a:cubicBezTo>
                    <a:pt x="452" y="20"/>
                    <a:pt x="379" y="0"/>
                    <a:pt x="30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21"/>
            <p:cNvSpPr/>
            <p:nvPr/>
          </p:nvSpPr>
          <p:spPr>
            <a:xfrm>
              <a:off x="6719188" y="1330075"/>
              <a:ext cx="495300" cy="122238"/>
            </a:xfrm>
            <a:custGeom>
              <a:avLst/>
              <a:gdLst/>
              <a:ahLst/>
              <a:cxnLst/>
              <a:rect l="l" t="t" r="r" b="b"/>
              <a:pathLst>
                <a:path w="369" h="91" extrusionOk="0">
                  <a:moveTo>
                    <a:pt x="3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8" y="61"/>
                    <a:pt x="88" y="61"/>
                    <a:pt x="88" y="61"/>
                  </a:cubicBezTo>
                  <a:cubicBezTo>
                    <a:pt x="117" y="81"/>
                    <a:pt x="151" y="91"/>
                    <a:pt x="185" y="91"/>
                  </a:cubicBezTo>
                  <a:cubicBezTo>
                    <a:pt x="218" y="91"/>
                    <a:pt x="252" y="81"/>
                    <a:pt x="281" y="61"/>
                  </a:cubicBezTo>
                  <a:cubicBezTo>
                    <a:pt x="369" y="1"/>
                    <a:pt x="369" y="1"/>
                    <a:pt x="369" y="1"/>
                  </a:cubicBezTo>
                  <a:cubicBezTo>
                    <a:pt x="369" y="0"/>
                    <a:pt x="369" y="0"/>
                    <a:pt x="369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21"/>
            <p:cNvSpPr/>
            <p:nvPr/>
          </p:nvSpPr>
          <p:spPr>
            <a:xfrm>
              <a:off x="6563613" y="790325"/>
              <a:ext cx="0" cy="1588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7370063" y="1101475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3" extrusionOk="0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E5161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6628700" y="758575"/>
              <a:ext cx="676275" cy="354013"/>
            </a:xfrm>
            <a:custGeom>
              <a:avLst/>
              <a:gdLst/>
              <a:ahLst/>
              <a:cxnLst/>
              <a:rect l="l" t="t" r="r" b="b"/>
              <a:pathLst>
                <a:path w="503" h="263" extrusionOk="0">
                  <a:moveTo>
                    <a:pt x="44" y="263"/>
                  </a:moveTo>
                  <a:cubicBezTo>
                    <a:pt x="20" y="263"/>
                    <a:pt x="0" y="243"/>
                    <a:pt x="0" y="21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46"/>
                    <a:pt x="50" y="0"/>
                    <a:pt x="108" y="4"/>
                  </a:cubicBezTo>
                  <a:cubicBezTo>
                    <a:pt x="149" y="7"/>
                    <a:pt x="198" y="9"/>
                    <a:pt x="252" y="9"/>
                  </a:cubicBezTo>
                  <a:cubicBezTo>
                    <a:pt x="305" y="9"/>
                    <a:pt x="355" y="7"/>
                    <a:pt x="395" y="4"/>
                  </a:cubicBezTo>
                  <a:cubicBezTo>
                    <a:pt x="454" y="0"/>
                    <a:pt x="503" y="46"/>
                    <a:pt x="503" y="105"/>
                  </a:cubicBezTo>
                  <a:cubicBezTo>
                    <a:pt x="503" y="219"/>
                    <a:pt x="503" y="219"/>
                    <a:pt x="503" y="219"/>
                  </a:cubicBezTo>
                  <a:cubicBezTo>
                    <a:pt x="503" y="243"/>
                    <a:pt x="484" y="263"/>
                    <a:pt x="459" y="263"/>
                  </a:cubicBezTo>
                  <a:lnTo>
                    <a:pt x="44" y="26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6731888" y="863350"/>
              <a:ext cx="101700" cy="169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7093838" y="863350"/>
              <a:ext cx="101700" cy="169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7243063" y="610938"/>
              <a:ext cx="22225" cy="14288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7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2" y="7"/>
                    <a:pt x="6" y="3"/>
                    <a:pt x="0" y="0"/>
                  </a:cubicBezTo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6666800" y="610938"/>
              <a:ext cx="598488" cy="65088"/>
            </a:xfrm>
            <a:custGeom>
              <a:avLst/>
              <a:gdLst/>
              <a:ahLst/>
              <a:cxnLst/>
              <a:rect l="l" t="t" r="r" b="b"/>
              <a:pathLst>
                <a:path w="445" h="48" extrusionOk="0">
                  <a:moveTo>
                    <a:pt x="17" y="0"/>
                  </a:moveTo>
                  <a:cubicBezTo>
                    <a:pt x="11" y="3"/>
                    <a:pt x="5" y="7"/>
                    <a:pt x="0" y="11"/>
                  </a:cubicBezTo>
                  <a:cubicBezTo>
                    <a:pt x="28" y="28"/>
                    <a:pt x="64" y="44"/>
                    <a:pt x="98" y="48"/>
                  </a:cubicBezTo>
                  <a:cubicBezTo>
                    <a:pt x="348" y="48"/>
                    <a:pt x="348" y="48"/>
                    <a:pt x="348" y="48"/>
                  </a:cubicBezTo>
                  <a:cubicBezTo>
                    <a:pt x="382" y="44"/>
                    <a:pt x="417" y="28"/>
                    <a:pt x="445" y="11"/>
                  </a:cubicBezTo>
                  <a:cubicBezTo>
                    <a:pt x="445" y="11"/>
                    <a:pt x="445" y="11"/>
                    <a:pt x="445" y="11"/>
                  </a:cubicBezTo>
                  <a:cubicBezTo>
                    <a:pt x="440" y="7"/>
                    <a:pt x="434" y="3"/>
                    <a:pt x="428" y="0"/>
                  </a:cubicBezTo>
                  <a:cubicBezTo>
                    <a:pt x="403" y="14"/>
                    <a:pt x="374" y="26"/>
                    <a:pt x="347" y="29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71" y="26"/>
                    <a:pt x="42" y="14"/>
                    <a:pt x="1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6827138" y="1236413"/>
              <a:ext cx="279400" cy="57150"/>
            </a:xfrm>
            <a:custGeom>
              <a:avLst/>
              <a:gdLst/>
              <a:ahLst/>
              <a:cxnLst/>
              <a:rect l="l" t="t" r="r" b="b"/>
              <a:pathLst>
                <a:path w="208" h="42" extrusionOk="0">
                  <a:moveTo>
                    <a:pt x="187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2"/>
                    <a:pt x="20" y="42"/>
                  </a:cubicBezTo>
                  <a:cubicBezTo>
                    <a:pt x="187" y="42"/>
                    <a:pt x="187" y="42"/>
                    <a:pt x="187" y="42"/>
                  </a:cubicBezTo>
                  <a:cubicBezTo>
                    <a:pt x="198" y="42"/>
                    <a:pt x="208" y="32"/>
                    <a:pt x="208" y="21"/>
                  </a:cubicBezTo>
                  <a:cubicBezTo>
                    <a:pt x="208" y="9"/>
                    <a:pt x="198" y="0"/>
                    <a:pt x="187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6223888" y="1560263"/>
              <a:ext cx="1485899" cy="555625"/>
            </a:xfrm>
            <a:custGeom>
              <a:avLst/>
              <a:gdLst/>
              <a:ahLst/>
              <a:cxnLst/>
              <a:rect l="l" t="t" r="r" b="b"/>
              <a:pathLst>
                <a:path w="1105" h="413" extrusionOk="0">
                  <a:moveTo>
                    <a:pt x="368" y="0"/>
                  </a:moveTo>
                  <a:cubicBezTo>
                    <a:pt x="226" y="8"/>
                    <a:pt x="109" y="34"/>
                    <a:pt x="47" y="80"/>
                  </a:cubicBezTo>
                  <a:cubicBezTo>
                    <a:pt x="14" y="104"/>
                    <a:pt x="0" y="147"/>
                    <a:pt x="13" y="186"/>
                  </a:cubicBezTo>
                  <a:cubicBezTo>
                    <a:pt x="25" y="226"/>
                    <a:pt x="25" y="226"/>
                    <a:pt x="25" y="226"/>
                  </a:cubicBezTo>
                  <a:cubicBezTo>
                    <a:pt x="61" y="167"/>
                    <a:pt x="92" y="136"/>
                    <a:pt x="95" y="133"/>
                  </a:cubicBezTo>
                  <a:cubicBezTo>
                    <a:pt x="150" y="191"/>
                    <a:pt x="150" y="191"/>
                    <a:pt x="150" y="191"/>
                  </a:cubicBezTo>
                  <a:cubicBezTo>
                    <a:pt x="149" y="192"/>
                    <a:pt x="101" y="239"/>
                    <a:pt x="58" y="333"/>
                  </a:cubicBezTo>
                  <a:cubicBezTo>
                    <a:pt x="65" y="356"/>
                    <a:pt x="65" y="356"/>
                    <a:pt x="65" y="356"/>
                  </a:cubicBezTo>
                  <a:cubicBezTo>
                    <a:pt x="76" y="390"/>
                    <a:pt x="107" y="413"/>
                    <a:pt x="143" y="413"/>
                  </a:cubicBezTo>
                  <a:cubicBezTo>
                    <a:pt x="220" y="413"/>
                    <a:pt x="220" y="413"/>
                    <a:pt x="220" y="413"/>
                  </a:cubicBezTo>
                  <a:cubicBezTo>
                    <a:pt x="189" y="205"/>
                    <a:pt x="189" y="205"/>
                    <a:pt x="189" y="205"/>
                  </a:cubicBezTo>
                  <a:cubicBezTo>
                    <a:pt x="219" y="205"/>
                    <a:pt x="219" y="205"/>
                    <a:pt x="219" y="205"/>
                  </a:cubicBezTo>
                  <a:cubicBezTo>
                    <a:pt x="219" y="93"/>
                    <a:pt x="219" y="93"/>
                    <a:pt x="219" y="93"/>
                  </a:cubicBezTo>
                  <a:cubicBezTo>
                    <a:pt x="219" y="82"/>
                    <a:pt x="228" y="74"/>
                    <a:pt x="238" y="74"/>
                  </a:cubicBezTo>
                  <a:cubicBezTo>
                    <a:pt x="858" y="74"/>
                    <a:pt x="858" y="74"/>
                    <a:pt x="858" y="74"/>
                  </a:cubicBezTo>
                  <a:cubicBezTo>
                    <a:pt x="868" y="74"/>
                    <a:pt x="877" y="82"/>
                    <a:pt x="877" y="93"/>
                  </a:cubicBezTo>
                  <a:cubicBezTo>
                    <a:pt x="877" y="205"/>
                    <a:pt x="877" y="205"/>
                    <a:pt x="877" y="205"/>
                  </a:cubicBezTo>
                  <a:cubicBezTo>
                    <a:pt x="916" y="205"/>
                    <a:pt x="916" y="205"/>
                    <a:pt x="916" y="205"/>
                  </a:cubicBezTo>
                  <a:cubicBezTo>
                    <a:pt x="886" y="413"/>
                    <a:pt x="886" y="413"/>
                    <a:pt x="886" y="413"/>
                  </a:cubicBezTo>
                  <a:cubicBezTo>
                    <a:pt x="963" y="413"/>
                    <a:pt x="963" y="413"/>
                    <a:pt x="963" y="413"/>
                  </a:cubicBezTo>
                  <a:cubicBezTo>
                    <a:pt x="998" y="413"/>
                    <a:pt x="1030" y="390"/>
                    <a:pt x="1040" y="356"/>
                  </a:cubicBezTo>
                  <a:cubicBezTo>
                    <a:pt x="1049" y="326"/>
                    <a:pt x="1049" y="326"/>
                    <a:pt x="1049" y="326"/>
                  </a:cubicBezTo>
                  <a:cubicBezTo>
                    <a:pt x="1044" y="315"/>
                    <a:pt x="1039" y="305"/>
                    <a:pt x="1034" y="295"/>
                  </a:cubicBezTo>
                  <a:cubicBezTo>
                    <a:pt x="996" y="226"/>
                    <a:pt x="961" y="192"/>
                    <a:pt x="960" y="191"/>
                  </a:cubicBezTo>
                  <a:cubicBezTo>
                    <a:pt x="1015" y="133"/>
                    <a:pt x="1015" y="133"/>
                    <a:pt x="1015" y="133"/>
                  </a:cubicBezTo>
                  <a:cubicBezTo>
                    <a:pt x="1018" y="136"/>
                    <a:pt x="1048" y="165"/>
                    <a:pt x="1082" y="220"/>
                  </a:cubicBezTo>
                  <a:cubicBezTo>
                    <a:pt x="1093" y="186"/>
                    <a:pt x="1093" y="186"/>
                    <a:pt x="1093" y="186"/>
                  </a:cubicBezTo>
                  <a:cubicBezTo>
                    <a:pt x="1105" y="147"/>
                    <a:pt x="1091" y="104"/>
                    <a:pt x="1058" y="80"/>
                  </a:cubicBezTo>
                  <a:cubicBezTo>
                    <a:pt x="997" y="34"/>
                    <a:pt x="879" y="9"/>
                    <a:pt x="737" y="0"/>
                  </a:cubicBezTo>
                  <a:cubicBezTo>
                    <a:pt x="737" y="38"/>
                    <a:pt x="737" y="38"/>
                    <a:pt x="737" y="38"/>
                  </a:cubicBezTo>
                  <a:cubicBezTo>
                    <a:pt x="368" y="38"/>
                    <a:pt x="368" y="38"/>
                    <a:pt x="368" y="38"/>
                  </a:cubicBezTo>
                  <a:cubicBezTo>
                    <a:pt x="368" y="0"/>
                    <a:pt x="368" y="0"/>
                    <a:pt x="368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7514525" y="1739650"/>
              <a:ext cx="165100" cy="260350"/>
            </a:xfrm>
            <a:custGeom>
              <a:avLst/>
              <a:gdLst/>
              <a:ahLst/>
              <a:cxnLst/>
              <a:rect l="l" t="t" r="r" b="b"/>
              <a:pathLst>
                <a:path w="122" h="193" extrusionOk="0">
                  <a:moveTo>
                    <a:pt x="55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1" y="59"/>
                    <a:pt x="36" y="93"/>
                    <a:pt x="74" y="162"/>
                  </a:cubicBezTo>
                  <a:cubicBezTo>
                    <a:pt x="79" y="172"/>
                    <a:pt x="84" y="182"/>
                    <a:pt x="89" y="193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88" y="32"/>
                    <a:pt x="58" y="3"/>
                    <a:pt x="55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6257225" y="1739650"/>
              <a:ext cx="168275" cy="269875"/>
            </a:xfrm>
            <a:custGeom>
              <a:avLst/>
              <a:gdLst/>
              <a:ahLst/>
              <a:cxnLst/>
              <a:rect l="l" t="t" r="r" b="b"/>
              <a:pathLst>
                <a:path w="125" h="200" extrusionOk="0">
                  <a:moveTo>
                    <a:pt x="70" y="0"/>
                  </a:moveTo>
                  <a:cubicBezTo>
                    <a:pt x="67" y="3"/>
                    <a:pt x="36" y="34"/>
                    <a:pt x="0" y="93"/>
                  </a:cubicBezTo>
                  <a:cubicBezTo>
                    <a:pt x="33" y="200"/>
                    <a:pt x="33" y="200"/>
                    <a:pt x="33" y="200"/>
                  </a:cubicBezTo>
                  <a:cubicBezTo>
                    <a:pt x="76" y="106"/>
                    <a:pt x="124" y="59"/>
                    <a:pt x="125" y="58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6477888" y="1836488"/>
              <a:ext cx="977900" cy="279400"/>
            </a:xfrm>
            <a:custGeom>
              <a:avLst/>
              <a:gdLst/>
              <a:ahLst/>
              <a:cxnLst/>
              <a:rect l="l" t="t" r="r" b="b"/>
              <a:pathLst>
                <a:path w="727" h="208" extrusionOk="0">
                  <a:moveTo>
                    <a:pt x="727" y="0"/>
                  </a:moveTo>
                  <a:cubicBezTo>
                    <a:pt x="688" y="0"/>
                    <a:pt x="688" y="0"/>
                    <a:pt x="688" y="0"/>
                  </a:cubicBezTo>
                  <a:cubicBezTo>
                    <a:pt x="688" y="7"/>
                    <a:pt x="688" y="7"/>
                    <a:pt x="688" y="7"/>
                  </a:cubicBezTo>
                  <a:cubicBezTo>
                    <a:pt x="688" y="18"/>
                    <a:pt x="679" y="26"/>
                    <a:pt x="669" y="26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39" y="26"/>
                    <a:pt x="30" y="18"/>
                    <a:pt x="30" y="7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208"/>
                    <a:pt x="31" y="208"/>
                    <a:pt x="31" y="208"/>
                  </a:cubicBezTo>
                  <a:cubicBezTo>
                    <a:pt x="157" y="208"/>
                    <a:pt x="157" y="208"/>
                    <a:pt x="157" y="208"/>
                  </a:cubicBezTo>
                  <a:cubicBezTo>
                    <a:pt x="182" y="208"/>
                    <a:pt x="205" y="197"/>
                    <a:pt x="221" y="178"/>
                  </a:cubicBezTo>
                  <a:cubicBezTo>
                    <a:pt x="280" y="105"/>
                    <a:pt x="280" y="105"/>
                    <a:pt x="280" y="105"/>
                  </a:cubicBezTo>
                  <a:cubicBezTo>
                    <a:pt x="290" y="92"/>
                    <a:pt x="306" y="85"/>
                    <a:pt x="322" y="85"/>
                  </a:cubicBezTo>
                  <a:cubicBezTo>
                    <a:pt x="336" y="85"/>
                    <a:pt x="336" y="85"/>
                    <a:pt x="336" y="85"/>
                  </a:cubicBezTo>
                  <a:cubicBezTo>
                    <a:pt x="391" y="85"/>
                    <a:pt x="391" y="85"/>
                    <a:pt x="391" y="85"/>
                  </a:cubicBezTo>
                  <a:cubicBezTo>
                    <a:pt x="405" y="85"/>
                    <a:pt x="405" y="85"/>
                    <a:pt x="405" y="85"/>
                  </a:cubicBezTo>
                  <a:cubicBezTo>
                    <a:pt x="422" y="85"/>
                    <a:pt x="437" y="92"/>
                    <a:pt x="448" y="105"/>
                  </a:cubicBezTo>
                  <a:cubicBezTo>
                    <a:pt x="507" y="178"/>
                    <a:pt x="507" y="178"/>
                    <a:pt x="507" y="178"/>
                  </a:cubicBezTo>
                  <a:cubicBezTo>
                    <a:pt x="522" y="197"/>
                    <a:pt x="545" y="208"/>
                    <a:pt x="570" y="208"/>
                  </a:cubicBezTo>
                  <a:cubicBezTo>
                    <a:pt x="697" y="208"/>
                    <a:pt x="697" y="208"/>
                    <a:pt x="697" y="208"/>
                  </a:cubicBezTo>
                  <a:cubicBezTo>
                    <a:pt x="727" y="0"/>
                    <a:pt x="727" y="0"/>
                    <a:pt x="72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6719188" y="1557088"/>
              <a:ext cx="495300" cy="55563"/>
            </a:xfrm>
            <a:custGeom>
              <a:avLst/>
              <a:gdLst/>
              <a:ahLst/>
              <a:cxnLst/>
              <a:rect l="l" t="t" r="r" b="b"/>
              <a:pathLst>
                <a:path w="369" h="41" extrusionOk="0">
                  <a:moveTo>
                    <a:pt x="261" y="0"/>
                  </a:moveTo>
                  <a:cubicBezTo>
                    <a:pt x="235" y="0"/>
                    <a:pt x="209" y="1"/>
                    <a:pt x="182" y="2"/>
                  </a:cubicBezTo>
                  <a:cubicBezTo>
                    <a:pt x="155" y="1"/>
                    <a:pt x="129" y="0"/>
                    <a:pt x="104" y="0"/>
                  </a:cubicBezTo>
                  <a:cubicBezTo>
                    <a:pt x="68" y="0"/>
                    <a:pt x="34" y="1"/>
                    <a:pt x="0" y="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69" y="41"/>
                    <a:pt x="369" y="41"/>
                    <a:pt x="369" y="41"/>
                  </a:cubicBezTo>
                  <a:cubicBezTo>
                    <a:pt x="369" y="3"/>
                    <a:pt x="369" y="3"/>
                    <a:pt x="369" y="3"/>
                  </a:cubicBezTo>
                  <a:cubicBezTo>
                    <a:pt x="334" y="1"/>
                    <a:pt x="298" y="0"/>
                    <a:pt x="261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6517575" y="1660275"/>
              <a:ext cx="885824" cy="211138"/>
            </a:xfrm>
            <a:custGeom>
              <a:avLst/>
              <a:gdLst/>
              <a:ahLst/>
              <a:cxnLst/>
              <a:rect l="l" t="t" r="r" b="b"/>
              <a:pathLst>
                <a:path w="658" h="157" extrusionOk="0">
                  <a:moveTo>
                    <a:pt x="63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8"/>
                    <a:pt x="0" y="19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49"/>
                    <a:pt x="9" y="157"/>
                    <a:pt x="19" y="157"/>
                  </a:cubicBezTo>
                  <a:cubicBezTo>
                    <a:pt x="639" y="157"/>
                    <a:pt x="639" y="157"/>
                    <a:pt x="639" y="157"/>
                  </a:cubicBezTo>
                  <a:cubicBezTo>
                    <a:pt x="649" y="157"/>
                    <a:pt x="658" y="149"/>
                    <a:pt x="658" y="138"/>
                  </a:cubicBezTo>
                  <a:cubicBezTo>
                    <a:pt x="658" y="19"/>
                    <a:pt x="658" y="19"/>
                    <a:pt x="658" y="19"/>
                  </a:cubicBezTo>
                  <a:cubicBezTo>
                    <a:pt x="658" y="8"/>
                    <a:pt x="649" y="0"/>
                    <a:pt x="639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6576313" y="1717425"/>
              <a:ext cx="768350" cy="98425"/>
            </a:xfrm>
            <a:custGeom>
              <a:avLst/>
              <a:gdLst/>
              <a:ahLst/>
              <a:cxnLst/>
              <a:rect l="l" t="t" r="r" b="b"/>
              <a:pathLst>
                <a:path w="572" h="73" extrusionOk="0">
                  <a:moveTo>
                    <a:pt x="57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3"/>
                    <a:pt x="1" y="73"/>
                  </a:cubicBezTo>
                  <a:cubicBezTo>
                    <a:pt x="571" y="73"/>
                    <a:pt x="571" y="73"/>
                    <a:pt x="571" y="73"/>
                  </a:cubicBezTo>
                  <a:cubicBezTo>
                    <a:pt x="572" y="73"/>
                    <a:pt x="572" y="72"/>
                    <a:pt x="572" y="72"/>
                  </a:cubicBezTo>
                  <a:cubicBezTo>
                    <a:pt x="572" y="1"/>
                    <a:pt x="572" y="1"/>
                    <a:pt x="572" y="1"/>
                  </a:cubicBezTo>
                  <a:cubicBezTo>
                    <a:pt x="572" y="1"/>
                    <a:pt x="572" y="0"/>
                    <a:pt x="571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21"/>
            <p:cNvSpPr/>
            <p:nvPr/>
          </p:nvSpPr>
          <p:spPr>
            <a:xfrm>
              <a:off x="6054025" y="2365125"/>
              <a:ext cx="250825" cy="511175"/>
            </a:xfrm>
            <a:custGeom>
              <a:avLst/>
              <a:gdLst/>
              <a:ahLst/>
              <a:cxnLst/>
              <a:rect l="l" t="t" r="r" b="b"/>
              <a:pathLst>
                <a:path w="186" h="380" extrusionOk="0">
                  <a:moveTo>
                    <a:pt x="29" y="0"/>
                  </a:moveTo>
                  <a:cubicBezTo>
                    <a:pt x="15" y="0"/>
                    <a:pt x="4" y="11"/>
                    <a:pt x="3" y="25"/>
                  </a:cubicBezTo>
                  <a:cubicBezTo>
                    <a:pt x="0" y="138"/>
                    <a:pt x="15" y="257"/>
                    <a:pt x="47" y="380"/>
                  </a:cubicBezTo>
                  <a:cubicBezTo>
                    <a:pt x="78" y="350"/>
                    <a:pt x="119" y="333"/>
                    <a:pt x="161" y="333"/>
                  </a:cubicBezTo>
                  <a:cubicBezTo>
                    <a:pt x="169" y="333"/>
                    <a:pt x="177" y="333"/>
                    <a:pt x="186" y="335"/>
                  </a:cubicBezTo>
                  <a:cubicBezTo>
                    <a:pt x="158" y="229"/>
                    <a:pt x="146" y="127"/>
                    <a:pt x="148" y="32"/>
                  </a:cubicBezTo>
                  <a:cubicBezTo>
                    <a:pt x="149" y="18"/>
                    <a:pt x="138" y="7"/>
                    <a:pt x="124" y="6"/>
                  </a:cubicBezTo>
                  <a:cubicBezTo>
                    <a:pt x="118" y="5"/>
                    <a:pt x="118" y="5"/>
                    <a:pt x="118" y="5"/>
                  </a:cubicBezTo>
                  <a:cubicBezTo>
                    <a:pt x="117" y="8"/>
                    <a:pt x="117" y="11"/>
                    <a:pt x="117" y="14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6"/>
                    <a:pt x="38" y="4"/>
                    <a:pt x="38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29" y="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21"/>
            <p:cNvSpPr/>
            <p:nvPr/>
          </p:nvSpPr>
          <p:spPr>
            <a:xfrm>
              <a:off x="6027038" y="2815975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302" h="302" extrusionOk="0">
                  <a:moveTo>
                    <a:pt x="206" y="0"/>
                  </a:moveTo>
                  <a:cubicBezTo>
                    <a:pt x="208" y="10"/>
                    <a:pt x="211" y="20"/>
                    <a:pt x="214" y="30"/>
                  </a:cubicBezTo>
                  <a:cubicBezTo>
                    <a:pt x="74" y="70"/>
                    <a:pt x="74" y="70"/>
                    <a:pt x="74" y="70"/>
                  </a:cubicBezTo>
                  <a:cubicBezTo>
                    <a:pt x="72" y="61"/>
                    <a:pt x="69" y="53"/>
                    <a:pt x="67" y="45"/>
                  </a:cubicBezTo>
                  <a:cubicBezTo>
                    <a:pt x="49" y="62"/>
                    <a:pt x="34" y="84"/>
                    <a:pt x="24" y="108"/>
                  </a:cubicBezTo>
                  <a:cubicBezTo>
                    <a:pt x="0" y="168"/>
                    <a:pt x="12" y="233"/>
                    <a:pt x="49" y="279"/>
                  </a:cubicBezTo>
                  <a:cubicBezTo>
                    <a:pt x="62" y="295"/>
                    <a:pt x="80" y="302"/>
                    <a:pt x="97" y="302"/>
                  </a:cubicBezTo>
                  <a:cubicBezTo>
                    <a:pt x="122" y="302"/>
                    <a:pt x="147" y="287"/>
                    <a:pt x="156" y="259"/>
                  </a:cubicBezTo>
                  <a:cubicBezTo>
                    <a:pt x="159" y="250"/>
                    <a:pt x="160" y="239"/>
                    <a:pt x="158" y="230"/>
                  </a:cubicBezTo>
                  <a:cubicBezTo>
                    <a:pt x="157" y="220"/>
                    <a:pt x="153" y="211"/>
                    <a:pt x="146" y="203"/>
                  </a:cubicBezTo>
                  <a:cubicBezTo>
                    <a:pt x="136" y="190"/>
                    <a:pt x="132" y="172"/>
                    <a:pt x="138" y="156"/>
                  </a:cubicBezTo>
                  <a:cubicBezTo>
                    <a:pt x="145" y="136"/>
                    <a:pt x="164" y="123"/>
                    <a:pt x="185" y="123"/>
                  </a:cubicBezTo>
                  <a:cubicBezTo>
                    <a:pt x="189" y="123"/>
                    <a:pt x="193" y="123"/>
                    <a:pt x="198" y="125"/>
                  </a:cubicBezTo>
                  <a:cubicBezTo>
                    <a:pt x="216" y="130"/>
                    <a:pt x="229" y="145"/>
                    <a:pt x="232" y="163"/>
                  </a:cubicBezTo>
                  <a:cubicBezTo>
                    <a:pt x="235" y="180"/>
                    <a:pt x="245" y="195"/>
                    <a:pt x="259" y="203"/>
                  </a:cubicBezTo>
                  <a:cubicBezTo>
                    <a:pt x="263" y="205"/>
                    <a:pt x="263" y="205"/>
                    <a:pt x="263" y="205"/>
                  </a:cubicBezTo>
                  <a:cubicBezTo>
                    <a:pt x="273" y="211"/>
                    <a:pt x="282" y="213"/>
                    <a:pt x="292" y="213"/>
                  </a:cubicBezTo>
                  <a:cubicBezTo>
                    <a:pt x="295" y="213"/>
                    <a:pt x="298" y="213"/>
                    <a:pt x="302" y="212"/>
                  </a:cubicBezTo>
                  <a:cubicBezTo>
                    <a:pt x="302" y="48"/>
                    <a:pt x="302" y="48"/>
                    <a:pt x="302" y="48"/>
                  </a:cubicBezTo>
                  <a:cubicBezTo>
                    <a:pt x="283" y="30"/>
                    <a:pt x="258" y="15"/>
                    <a:pt x="225" y="4"/>
                  </a:cubicBezTo>
                  <a:cubicBezTo>
                    <a:pt x="218" y="2"/>
                    <a:pt x="212" y="1"/>
                    <a:pt x="206" y="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21"/>
            <p:cNvSpPr/>
            <p:nvPr/>
          </p:nvSpPr>
          <p:spPr>
            <a:xfrm>
              <a:off x="6117525" y="2812800"/>
              <a:ext cx="196850" cy="96838"/>
            </a:xfrm>
            <a:custGeom>
              <a:avLst/>
              <a:gdLst/>
              <a:ahLst/>
              <a:cxnLst/>
              <a:rect l="l" t="t" r="r" b="b"/>
              <a:pathLst>
                <a:path w="147" h="72" extrusionOk="0">
                  <a:moveTo>
                    <a:pt x="114" y="0"/>
                  </a:moveTo>
                  <a:cubicBezTo>
                    <a:pt x="72" y="0"/>
                    <a:pt x="31" y="17"/>
                    <a:pt x="0" y="47"/>
                  </a:cubicBezTo>
                  <a:cubicBezTo>
                    <a:pt x="2" y="55"/>
                    <a:pt x="5" y="63"/>
                    <a:pt x="7" y="72"/>
                  </a:cubicBezTo>
                  <a:cubicBezTo>
                    <a:pt x="147" y="32"/>
                    <a:pt x="147" y="32"/>
                    <a:pt x="147" y="32"/>
                  </a:cubicBezTo>
                  <a:cubicBezTo>
                    <a:pt x="144" y="22"/>
                    <a:pt x="141" y="12"/>
                    <a:pt x="139" y="2"/>
                  </a:cubicBezTo>
                  <a:cubicBezTo>
                    <a:pt x="130" y="0"/>
                    <a:pt x="122" y="0"/>
                    <a:pt x="11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0"/>
          <p:cNvSpPr txBox="1">
            <a:spLocks noGrp="1"/>
          </p:cNvSpPr>
          <p:nvPr>
            <p:ph type="title"/>
          </p:nvPr>
        </p:nvSpPr>
        <p:spPr>
          <a:xfrm>
            <a:off x="788752" y="2181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b="1" dirty="0"/>
              <a:t>What is Assistive Technology?</a:t>
            </a:r>
          </a:p>
        </p:txBody>
      </p:sp>
      <p:sp>
        <p:nvSpPr>
          <p:cNvPr id="639" name="Google Shape;639;p20"/>
          <p:cNvSpPr txBox="1">
            <a:spLocks noGrp="1"/>
          </p:cNvSpPr>
          <p:nvPr>
            <p:ph type="subTitle" idx="2"/>
          </p:nvPr>
        </p:nvSpPr>
        <p:spPr>
          <a:xfrm>
            <a:off x="473613" y="866471"/>
            <a:ext cx="8073020" cy="19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 rtl="0"/>
            <a:r>
              <a:rPr lang="en-US" dirty="0"/>
              <a:t>     </a:t>
            </a:r>
            <a:r>
              <a:rPr lang="en-US" sz="1800" dirty="0"/>
              <a:t>Assistive technology (AT) encompasses any device, software, or equipment designed to increase, maintain, or improve the functional capabilities of individuals with disabilities (WHO Assistive Technology).</a:t>
            </a:r>
          </a:p>
        </p:txBody>
      </p:sp>
      <p:sp>
        <p:nvSpPr>
          <p:cNvPr id="4" name="Google Shape;639;p20">
            <a:extLst>
              <a:ext uri="{FF2B5EF4-FFF2-40B4-BE49-F238E27FC236}">
                <a16:creationId xmlns:a16="http://schemas.microsoft.com/office/drawing/2014/main" id="{A7A21926-603D-2B78-C026-17278CB71832}"/>
              </a:ext>
            </a:extLst>
          </p:cNvPr>
          <p:cNvSpPr txBox="1">
            <a:spLocks/>
          </p:cNvSpPr>
          <p:nvPr/>
        </p:nvSpPr>
        <p:spPr>
          <a:xfrm>
            <a:off x="419732" y="2804471"/>
            <a:ext cx="8073020" cy="9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/>
              <a:buNone/>
              <a:defRPr sz="12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algn="just"/>
            <a:r>
              <a:rPr lang="en-US" sz="1800" dirty="0"/>
              <a:t>     Promotes independence, inclusion, and participation in education, employment, and daily life.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>
          <a:extLst>
            <a:ext uri="{FF2B5EF4-FFF2-40B4-BE49-F238E27FC236}">
              <a16:creationId xmlns:a16="http://schemas.microsoft.com/office/drawing/2014/main" id="{22A0E8D4-20EE-D781-F300-7C9F878F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0">
            <a:extLst>
              <a:ext uri="{FF2B5EF4-FFF2-40B4-BE49-F238E27FC236}">
                <a16:creationId xmlns:a16="http://schemas.microsoft.com/office/drawing/2014/main" id="{E998CFD0-0B0B-9A83-3968-1D137B72D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8752" y="2181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b="1" dirty="0"/>
              <a:t>Examples</a:t>
            </a:r>
            <a:r>
              <a:rPr lang="en-US" dirty="0"/>
              <a:t>:</a:t>
            </a:r>
          </a:p>
        </p:txBody>
      </p:sp>
      <p:sp>
        <p:nvSpPr>
          <p:cNvPr id="639" name="Google Shape;639;p20">
            <a:extLst>
              <a:ext uri="{FF2B5EF4-FFF2-40B4-BE49-F238E27FC236}">
                <a16:creationId xmlns:a16="http://schemas.microsoft.com/office/drawing/2014/main" id="{246CA2BB-9A43-6197-E6EA-4C7187CDE7E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73613" y="866471"/>
            <a:ext cx="8073020" cy="79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2400" b="1" dirty="0"/>
              <a:t>Low-Tech</a:t>
            </a:r>
            <a:r>
              <a:rPr lang="en-US" sz="2400" dirty="0"/>
              <a:t>: </a:t>
            </a:r>
            <a:r>
              <a:rPr lang="en-US" sz="1800" dirty="0"/>
              <a:t>Pencil grips, communication boards.</a:t>
            </a:r>
          </a:p>
        </p:txBody>
      </p:sp>
      <p:pic>
        <p:nvPicPr>
          <p:cNvPr id="2050" name="Picture 2" descr="Pin on Adaptive Equipment">
            <a:extLst>
              <a:ext uri="{FF2B5EF4-FFF2-40B4-BE49-F238E27FC236}">
                <a16:creationId xmlns:a16="http://schemas.microsoft.com/office/drawing/2014/main" id="{42543C7E-0F5C-94A4-C79A-28917D191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29" y="1661886"/>
            <a:ext cx="3061313" cy="23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ssistive Technology for those living with a brain injury - CL Medilaw">
            <a:extLst>
              <a:ext uri="{FF2B5EF4-FFF2-40B4-BE49-F238E27FC236}">
                <a16:creationId xmlns:a16="http://schemas.microsoft.com/office/drawing/2014/main" id="{92D502A2-A685-3CF0-7758-C2D14A3E2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475" y="1661886"/>
            <a:ext cx="3535817" cy="235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20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>
          <a:extLst>
            <a:ext uri="{FF2B5EF4-FFF2-40B4-BE49-F238E27FC236}">
              <a16:creationId xmlns:a16="http://schemas.microsoft.com/office/drawing/2014/main" id="{D0569CA8-A0A8-D9E8-8825-5374A43C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0">
            <a:extLst>
              <a:ext uri="{FF2B5EF4-FFF2-40B4-BE49-F238E27FC236}">
                <a16:creationId xmlns:a16="http://schemas.microsoft.com/office/drawing/2014/main" id="{C92EEBF0-E530-C427-03D7-203880F93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8752" y="21814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b="1" dirty="0"/>
              <a:t>Examples</a:t>
            </a:r>
            <a:r>
              <a:rPr lang="en-US" dirty="0"/>
              <a:t>:</a:t>
            </a:r>
          </a:p>
        </p:txBody>
      </p:sp>
      <p:sp>
        <p:nvSpPr>
          <p:cNvPr id="639" name="Google Shape;639;p20">
            <a:extLst>
              <a:ext uri="{FF2B5EF4-FFF2-40B4-BE49-F238E27FC236}">
                <a16:creationId xmlns:a16="http://schemas.microsoft.com/office/drawing/2014/main" id="{904BEF96-5C0A-7983-C36C-20878BE859C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73613" y="866471"/>
            <a:ext cx="8073020" cy="79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2400" b="1" dirty="0"/>
              <a:t>High-Tech</a:t>
            </a:r>
            <a:r>
              <a:rPr lang="en-US" sz="2400" dirty="0"/>
              <a:t>: </a:t>
            </a:r>
            <a:r>
              <a:rPr lang="en-US" sz="1800" dirty="0"/>
              <a:t>Screen readers, speech recognition software, wheelchairs.</a:t>
            </a:r>
          </a:p>
        </p:txBody>
      </p:sp>
      <p:pic>
        <p:nvPicPr>
          <p:cNvPr id="3074" name="Picture 2" descr="Screen Readers &amp; How They Help Blind and Low-Vision People">
            <a:extLst>
              <a:ext uri="{FF2B5EF4-FFF2-40B4-BE49-F238E27FC236}">
                <a16:creationId xmlns:a16="http://schemas.microsoft.com/office/drawing/2014/main" id="{DAC62FFD-4AFA-2A65-5B21-DF4B77C8B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6" y="1737513"/>
            <a:ext cx="2263424" cy="16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peech to Text Online - Automatic Speech Recognition">
            <a:extLst>
              <a:ext uri="{FF2B5EF4-FFF2-40B4-BE49-F238E27FC236}">
                <a16:creationId xmlns:a16="http://schemas.microsoft.com/office/drawing/2014/main" id="{CA7AE437-E534-1D5A-79B3-0B7DB2FF6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722" y="2571749"/>
            <a:ext cx="2478414" cy="16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Frontiers | Adaptive control of a wheelchair mounted robotic arm with ...">
            <a:extLst>
              <a:ext uri="{FF2B5EF4-FFF2-40B4-BE49-F238E27FC236}">
                <a16:creationId xmlns:a16="http://schemas.microsoft.com/office/drawing/2014/main" id="{861CD2D6-20A6-1707-4B3E-9098276854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1" r="36604" b="-397"/>
          <a:stretch/>
        </p:blipFill>
        <p:spPr bwMode="auto">
          <a:xfrm>
            <a:off x="6020968" y="1735365"/>
            <a:ext cx="2263424" cy="167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33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8"/>
          <p:cNvSpPr txBox="1">
            <a:spLocks noGrp="1"/>
          </p:cNvSpPr>
          <p:nvPr>
            <p:ph type="title"/>
          </p:nvPr>
        </p:nvSpPr>
        <p:spPr>
          <a:xfrm>
            <a:off x="1155081" y="1391888"/>
            <a:ext cx="7963746" cy="1125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3600" dirty="0"/>
              <a:t>Introduction to Deep Learning</a:t>
            </a:r>
            <a:endParaRPr lang="en-US" sz="3600" b="1" dirty="0"/>
          </a:p>
        </p:txBody>
      </p:sp>
      <p:grpSp>
        <p:nvGrpSpPr>
          <p:cNvPr id="605" name="Google Shape;605;p18"/>
          <p:cNvGrpSpPr/>
          <p:nvPr/>
        </p:nvGrpSpPr>
        <p:grpSpPr>
          <a:xfrm>
            <a:off x="713223" y="2014373"/>
            <a:ext cx="2296026" cy="2185426"/>
            <a:chOff x="930673" y="2066698"/>
            <a:chExt cx="2296026" cy="2185426"/>
          </a:xfrm>
        </p:grpSpPr>
        <p:sp>
          <p:nvSpPr>
            <p:cNvPr id="606" name="Google Shape;606;p18"/>
            <p:cNvSpPr/>
            <p:nvPr/>
          </p:nvSpPr>
          <p:spPr>
            <a:xfrm>
              <a:off x="1265312" y="3055603"/>
              <a:ext cx="753960" cy="938367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278" y="110"/>
                  </a:moveTo>
                  <a:cubicBezTo>
                    <a:pt x="356" y="71"/>
                    <a:pt x="356" y="71"/>
                    <a:pt x="356" y="71"/>
                  </a:cubicBezTo>
                  <a:cubicBezTo>
                    <a:pt x="328" y="16"/>
                    <a:pt x="328" y="16"/>
                    <a:pt x="328" y="16"/>
                  </a:cubicBezTo>
                  <a:cubicBezTo>
                    <a:pt x="251" y="55"/>
                    <a:pt x="251" y="55"/>
                    <a:pt x="251" y="55"/>
                  </a:cubicBezTo>
                  <a:cubicBezTo>
                    <a:pt x="239" y="36"/>
                    <a:pt x="223" y="18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0" y="162"/>
                    <a:pt x="0" y="318"/>
                    <a:pt x="14" y="389"/>
                  </a:cubicBezTo>
                  <a:cubicBezTo>
                    <a:pt x="19" y="413"/>
                    <a:pt x="38" y="432"/>
                    <a:pt x="62" y="436"/>
                  </a:cubicBezTo>
                  <a:cubicBezTo>
                    <a:pt x="96" y="443"/>
                    <a:pt x="128" y="420"/>
                    <a:pt x="133" y="386"/>
                  </a:cubicBezTo>
                  <a:cubicBezTo>
                    <a:pt x="160" y="206"/>
                    <a:pt x="290" y="184"/>
                    <a:pt x="290" y="184"/>
                  </a:cubicBezTo>
                  <a:cubicBezTo>
                    <a:pt x="290" y="184"/>
                    <a:pt x="293" y="152"/>
                    <a:pt x="278" y="1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2135369" y="3055603"/>
              <a:ext cx="752594" cy="938367"/>
            </a:xfrm>
            <a:custGeom>
              <a:avLst/>
              <a:gdLst/>
              <a:ahLst/>
              <a:cxnLst/>
              <a:rect l="l" t="t" r="r" b="b"/>
              <a:pathLst>
                <a:path w="356" h="443" extrusionOk="0">
                  <a:moveTo>
                    <a:pt x="77" y="11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05" y="55"/>
                    <a:pt x="105" y="55"/>
                    <a:pt x="105" y="55"/>
                  </a:cubicBezTo>
                  <a:cubicBezTo>
                    <a:pt x="117" y="36"/>
                    <a:pt x="133" y="18"/>
                    <a:pt x="154" y="0"/>
                  </a:cubicBezTo>
                  <a:cubicBezTo>
                    <a:pt x="356" y="162"/>
                    <a:pt x="356" y="318"/>
                    <a:pt x="342" y="389"/>
                  </a:cubicBezTo>
                  <a:cubicBezTo>
                    <a:pt x="337" y="413"/>
                    <a:pt x="318" y="432"/>
                    <a:pt x="294" y="436"/>
                  </a:cubicBezTo>
                  <a:cubicBezTo>
                    <a:pt x="260" y="443"/>
                    <a:pt x="228" y="420"/>
                    <a:pt x="223" y="386"/>
                  </a:cubicBezTo>
                  <a:cubicBezTo>
                    <a:pt x="195" y="206"/>
                    <a:pt x="65" y="184"/>
                    <a:pt x="65" y="184"/>
                  </a:cubicBezTo>
                  <a:cubicBezTo>
                    <a:pt x="65" y="184"/>
                    <a:pt x="63" y="152"/>
                    <a:pt x="77" y="11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8"/>
            <p:cNvSpPr/>
            <p:nvPr/>
          </p:nvSpPr>
          <p:spPr>
            <a:xfrm>
              <a:off x="1492046" y="2696373"/>
              <a:ext cx="1171915" cy="898756"/>
            </a:xfrm>
            <a:custGeom>
              <a:avLst/>
              <a:gdLst/>
              <a:ahLst/>
              <a:cxnLst/>
              <a:rect l="l" t="t" r="r" b="b"/>
              <a:pathLst>
                <a:path w="554" h="425" extrusionOk="0">
                  <a:moveTo>
                    <a:pt x="554" y="0"/>
                  </a:moveTo>
                  <a:cubicBezTo>
                    <a:pt x="554" y="279"/>
                    <a:pt x="554" y="279"/>
                    <a:pt x="554" y="279"/>
                  </a:cubicBezTo>
                  <a:cubicBezTo>
                    <a:pt x="554" y="311"/>
                    <a:pt x="534" y="340"/>
                    <a:pt x="503" y="350"/>
                  </a:cubicBezTo>
                  <a:cubicBezTo>
                    <a:pt x="411" y="383"/>
                    <a:pt x="411" y="383"/>
                    <a:pt x="411" y="383"/>
                  </a:cubicBezTo>
                  <a:cubicBezTo>
                    <a:pt x="316" y="416"/>
                    <a:pt x="316" y="416"/>
                    <a:pt x="316" y="416"/>
                  </a:cubicBezTo>
                  <a:cubicBezTo>
                    <a:pt x="291" y="425"/>
                    <a:pt x="263" y="425"/>
                    <a:pt x="238" y="416"/>
                  </a:cubicBezTo>
                  <a:cubicBezTo>
                    <a:pt x="143" y="383"/>
                    <a:pt x="143" y="383"/>
                    <a:pt x="143" y="383"/>
                  </a:cubicBezTo>
                  <a:cubicBezTo>
                    <a:pt x="50" y="350"/>
                    <a:pt x="50" y="350"/>
                    <a:pt x="50" y="350"/>
                  </a:cubicBezTo>
                  <a:cubicBezTo>
                    <a:pt x="20" y="340"/>
                    <a:pt x="0" y="311"/>
                    <a:pt x="0" y="2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4" y="0"/>
                    <a:pt x="554" y="0"/>
                    <a:pt x="554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8"/>
            <p:cNvSpPr/>
            <p:nvPr/>
          </p:nvSpPr>
          <p:spPr>
            <a:xfrm>
              <a:off x="1492046" y="2696373"/>
              <a:ext cx="1171800" cy="200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1492046" y="2066698"/>
              <a:ext cx="1171915" cy="784021"/>
            </a:xfrm>
            <a:custGeom>
              <a:avLst/>
              <a:gdLst/>
              <a:ahLst/>
              <a:cxnLst/>
              <a:rect l="l" t="t" r="r" b="b"/>
              <a:pathLst>
                <a:path w="554" h="370" extrusionOk="0">
                  <a:moveTo>
                    <a:pt x="554" y="175"/>
                  </a:moveTo>
                  <a:cubicBezTo>
                    <a:pt x="554" y="370"/>
                    <a:pt x="554" y="370"/>
                    <a:pt x="554" y="370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18"/>
                    <a:pt x="43" y="68"/>
                    <a:pt x="109" y="36"/>
                  </a:cubicBezTo>
                  <a:cubicBezTo>
                    <a:pt x="111" y="35"/>
                    <a:pt x="114" y="34"/>
                    <a:pt x="116" y="33"/>
                  </a:cubicBezTo>
                  <a:cubicBezTo>
                    <a:pt x="161" y="12"/>
                    <a:pt x="217" y="0"/>
                    <a:pt x="277" y="0"/>
                  </a:cubicBezTo>
                  <a:cubicBezTo>
                    <a:pt x="338" y="0"/>
                    <a:pt x="394" y="13"/>
                    <a:pt x="440" y="34"/>
                  </a:cubicBezTo>
                  <a:cubicBezTo>
                    <a:pt x="442" y="35"/>
                    <a:pt x="444" y="36"/>
                    <a:pt x="447" y="37"/>
                  </a:cubicBezTo>
                  <a:cubicBezTo>
                    <a:pt x="512" y="69"/>
                    <a:pt x="554" y="119"/>
                    <a:pt x="554" y="1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1628633" y="2225142"/>
              <a:ext cx="897376" cy="487623"/>
            </a:xfrm>
            <a:custGeom>
              <a:avLst/>
              <a:gdLst/>
              <a:ahLst/>
              <a:cxnLst/>
              <a:rect l="l" t="t" r="r" b="b"/>
              <a:pathLst>
                <a:path w="424" h="230" extrusionOk="0">
                  <a:moveTo>
                    <a:pt x="424" y="125"/>
                  </a:moveTo>
                  <a:cubicBezTo>
                    <a:pt x="424" y="168"/>
                    <a:pt x="424" y="168"/>
                    <a:pt x="424" y="168"/>
                  </a:cubicBezTo>
                  <a:cubicBezTo>
                    <a:pt x="424" y="202"/>
                    <a:pt x="396" y="230"/>
                    <a:pt x="362" y="230"/>
                  </a:cubicBezTo>
                  <a:cubicBezTo>
                    <a:pt x="62" y="230"/>
                    <a:pt x="62" y="230"/>
                    <a:pt x="62" y="230"/>
                  </a:cubicBezTo>
                  <a:cubicBezTo>
                    <a:pt x="27" y="230"/>
                    <a:pt x="0" y="202"/>
                    <a:pt x="0" y="168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7"/>
                    <a:pt x="97" y="0"/>
                    <a:pt x="212" y="0"/>
                  </a:cubicBezTo>
                  <a:cubicBezTo>
                    <a:pt x="327" y="0"/>
                    <a:pt x="424" y="57"/>
                    <a:pt x="424" y="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1736536" y="2435489"/>
              <a:ext cx="136500" cy="13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8"/>
            <p:cNvSpPr/>
            <p:nvPr/>
          </p:nvSpPr>
          <p:spPr>
            <a:xfrm>
              <a:off x="2282883" y="2435489"/>
              <a:ext cx="135300" cy="13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8"/>
            <p:cNvSpPr/>
            <p:nvPr/>
          </p:nvSpPr>
          <p:spPr>
            <a:xfrm>
              <a:off x="1863562" y="2774230"/>
              <a:ext cx="427517" cy="92881"/>
            </a:xfrm>
            <a:custGeom>
              <a:avLst/>
              <a:gdLst/>
              <a:ahLst/>
              <a:cxnLst/>
              <a:rect l="l" t="t" r="r" b="b"/>
              <a:pathLst>
                <a:path w="202" h="44" extrusionOk="0">
                  <a:moveTo>
                    <a:pt x="19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02" y="44"/>
                    <a:pt x="202" y="44"/>
                    <a:pt x="202" y="44"/>
                  </a:cubicBezTo>
                  <a:cubicBezTo>
                    <a:pt x="202" y="11"/>
                    <a:pt x="202" y="11"/>
                    <a:pt x="202" y="11"/>
                  </a:cubicBezTo>
                  <a:cubicBezTo>
                    <a:pt x="202" y="5"/>
                    <a:pt x="197" y="0"/>
                    <a:pt x="1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8"/>
            <p:cNvSpPr/>
            <p:nvPr/>
          </p:nvSpPr>
          <p:spPr>
            <a:xfrm>
              <a:off x="1492046" y="3100677"/>
              <a:ext cx="301857" cy="405670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192"/>
                  </a:moveTo>
                  <a:cubicBezTo>
                    <a:pt x="50" y="159"/>
                    <a:pt x="50" y="159"/>
                    <a:pt x="50" y="159"/>
                  </a:cubicBezTo>
                  <a:cubicBezTo>
                    <a:pt x="20" y="149"/>
                    <a:pt x="0" y="120"/>
                    <a:pt x="0" y="8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2" y="0"/>
                    <a:pt x="71" y="13"/>
                    <a:pt x="80" y="34"/>
                  </a:cubicBezTo>
                  <a:lnTo>
                    <a:pt x="143" y="1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8"/>
            <p:cNvSpPr/>
            <p:nvPr/>
          </p:nvSpPr>
          <p:spPr>
            <a:xfrm>
              <a:off x="2362103" y="3100677"/>
              <a:ext cx="301857" cy="405670"/>
            </a:xfrm>
            <a:custGeom>
              <a:avLst/>
              <a:gdLst/>
              <a:ahLst/>
              <a:cxnLst/>
              <a:rect l="l" t="t" r="r" b="b"/>
              <a:pathLst>
                <a:path w="143" h="192" extrusionOk="0">
                  <a:moveTo>
                    <a:pt x="143" y="0"/>
                  </a:moveTo>
                  <a:cubicBezTo>
                    <a:pt x="143" y="88"/>
                    <a:pt x="143" y="88"/>
                    <a:pt x="143" y="88"/>
                  </a:cubicBezTo>
                  <a:cubicBezTo>
                    <a:pt x="143" y="120"/>
                    <a:pt x="123" y="149"/>
                    <a:pt x="92" y="159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71" y="13"/>
                    <a:pt x="91" y="0"/>
                    <a:pt x="113" y="0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8"/>
            <p:cNvSpPr/>
            <p:nvPr/>
          </p:nvSpPr>
          <p:spPr>
            <a:xfrm>
              <a:off x="930673" y="3289170"/>
              <a:ext cx="613275" cy="962954"/>
            </a:xfrm>
            <a:custGeom>
              <a:avLst/>
              <a:gdLst/>
              <a:ahLst/>
              <a:cxnLst/>
              <a:rect l="l" t="t" r="r" b="b"/>
              <a:pathLst>
                <a:path w="290" h="455" extrusionOk="0">
                  <a:moveTo>
                    <a:pt x="169" y="0"/>
                  </a:moveTo>
                  <a:cubicBezTo>
                    <a:pt x="290" y="165"/>
                    <a:pt x="290" y="165"/>
                    <a:pt x="290" y="165"/>
                  </a:cubicBezTo>
                  <a:cubicBezTo>
                    <a:pt x="290" y="165"/>
                    <a:pt x="166" y="211"/>
                    <a:pt x="173" y="393"/>
                  </a:cubicBezTo>
                  <a:cubicBezTo>
                    <a:pt x="174" y="427"/>
                    <a:pt x="147" y="455"/>
                    <a:pt x="113" y="455"/>
                  </a:cubicBezTo>
                  <a:cubicBezTo>
                    <a:pt x="88" y="455"/>
                    <a:pt x="66" y="441"/>
                    <a:pt x="57" y="418"/>
                  </a:cubicBezTo>
                  <a:cubicBezTo>
                    <a:pt x="29" y="351"/>
                    <a:pt x="0" y="198"/>
                    <a:pt x="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8"/>
            <p:cNvSpPr/>
            <p:nvPr/>
          </p:nvSpPr>
          <p:spPr>
            <a:xfrm>
              <a:off x="1149212" y="3289170"/>
              <a:ext cx="394736" cy="945197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55" y="223"/>
                  </a:moveTo>
                  <a:cubicBezTo>
                    <a:pt x="35" y="274"/>
                    <a:pt x="0" y="387"/>
                    <a:pt x="41" y="447"/>
                  </a:cubicBezTo>
                  <a:cubicBezTo>
                    <a:pt x="59" y="436"/>
                    <a:pt x="71" y="415"/>
                    <a:pt x="70" y="393"/>
                  </a:cubicBezTo>
                  <a:cubicBezTo>
                    <a:pt x="63" y="211"/>
                    <a:pt x="187" y="165"/>
                    <a:pt x="187" y="165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10" y="123"/>
                    <a:pt x="49" y="180"/>
                  </a:cubicBezTo>
                  <a:cubicBezTo>
                    <a:pt x="58" y="193"/>
                    <a:pt x="60" y="209"/>
                    <a:pt x="55" y="2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8"/>
            <p:cNvSpPr/>
            <p:nvPr/>
          </p:nvSpPr>
          <p:spPr>
            <a:xfrm>
              <a:off x="1328141" y="3274145"/>
              <a:ext cx="307321" cy="277276"/>
            </a:xfrm>
            <a:custGeom>
              <a:avLst/>
              <a:gdLst/>
              <a:ahLst/>
              <a:cxnLst/>
              <a:rect l="l" t="t" r="r" b="b"/>
              <a:pathLst>
                <a:path w="225" h="203" extrusionOk="0">
                  <a:moveTo>
                    <a:pt x="58" y="203"/>
                  </a:moveTo>
                  <a:lnTo>
                    <a:pt x="0" y="127"/>
                  </a:lnTo>
                  <a:lnTo>
                    <a:pt x="168" y="0"/>
                  </a:lnTo>
                  <a:lnTo>
                    <a:pt x="225" y="76"/>
                  </a:lnTo>
                  <a:lnTo>
                    <a:pt x="58" y="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8"/>
            <p:cNvSpPr/>
            <p:nvPr/>
          </p:nvSpPr>
          <p:spPr>
            <a:xfrm>
              <a:off x="1201115" y="3289170"/>
              <a:ext cx="342833" cy="416597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41" y="0"/>
                  </a:moveTo>
                  <a:cubicBezTo>
                    <a:pt x="0" y="197"/>
                    <a:pt x="162" y="165"/>
                    <a:pt x="162" y="165"/>
                  </a:cubicBezTo>
                  <a:cubicBezTo>
                    <a:pt x="162" y="165"/>
                    <a:pt x="152" y="65"/>
                    <a:pt x="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8"/>
            <p:cNvSpPr/>
            <p:nvPr/>
          </p:nvSpPr>
          <p:spPr>
            <a:xfrm>
              <a:off x="2616155" y="3289170"/>
              <a:ext cx="610544" cy="962954"/>
            </a:xfrm>
            <a:custGeom>
              <a:avLst/>
              <a:gdLst/>
              <a:ahLst/>
              <a:cxnLst/>
              <a:rect l="l" t="t" r="r" b="b"/>
              <a:pathLst>
                <a:path w="289" h="455" extrusionOk="0">
                  <a:moveTo>
                    <a:pt x="121" y="0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23" y="211"/>
                    <a:pt x="116" y="393"/>
                  </a:cubicBezTo>
                  <a:cubicBezTo>
                    <a:pt x="115" y="427"/>
                    <a:pt x="142" y="455"/>
                    <a:pt x="177" y="455"/>
                  </a:cubicBezTo>
                  <a:cubicBezTo>
                    <a:pt x="201" y="455"/>
                    <a:pt x="223" y="441"/>
                    <a:pt x="233" y="418"/>
                  </a:cubicBezTo>
                  <a:cubicBezTo>
                    <a:pt x="260" y="351"/>
                    <a:pt x="289" y="198"/>
                    <a:pt x="1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8"/>
            <p:cNvSpPr/>
            <p:nvPr/>
          </p:nvSpPr>
          <p:spPr>
            <a:xfrm>
              <a:off x="2616155" y="3289170"/>
              <a:ext cx="394736" cy="945197"/>
            </a:xfrm>
            <a:custGeom>
              <a:avLst/>
              <a:gdLst/>
              <a:ahLst/>
              <a:cxnLst/>
              <a:rect l="l" t="t" r="r" b="b"/>
              <a:pathLst>
                <a:path w="187" h="447" extrusionOk="0">
                  <a:moveTo>
                    <a:pt x="132" y="223"/>
                  </a:moveTo>
                  <a:cubicBezTo>
                    <a:pt x="152" y="274"/>
                    <a:pt x="187" y="387"/>
                    <a:pt x="145" y="447"/>
                  </a:cubicBezTo>
                  <a:cubicBezTo>
                    <a:pt x="127" y="436"/>
                    <a:pt x="116" y="415"/>
                    <a:pt x="116" y="393"/>
                  </a:cubicBezTo>
                  <a:cubicBezTo>
                    <a:pt x="123" y="211"/>
                    <a:pt x="0" y="165"/>
                    <a:pt x="0" y="165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77" y="123"/>
                    <a:pt x="137" y="180"/>
                  </a:cubicBezTo>
                  <a:cubicBezTo>
                    <a:pt x="129" y="193"/>
                    <a:pt x="126" y="209"/>
                    <a:pt x="132" y="22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8"/>
            <p:cNvSpPr/>
            <p:nvPr/>
          </p:nvSpPr>
          <p:spPr>
            <a:xfrm>
              <a:off x="2521910" y="3274145"/>
              <a:ext cx="310052" cy="277276"/>
            </a:xfrm>
            <a:custGeom>
              <a:avLst/>
              <a:gdLst/>
              <a:ahLst/>
              <a:cxnLst/>
              <a:rect l="l" t="t" r="r" b="b"/>
              <a:pathLst>
                <a:path w="227" h="203" extrusionOk="0">
                  <a:moveTo>
                    <a:pt x="169" y="203"/>
                  </a:moveTo>
                  <a:lnTo>
                    <a:pt x="227" y="127"/>
                  </a:lnTo>
                  <a:lnTo>
                    <a:pt x="59" y="0"/>
                  </a:lnTo>
                  <a:lnTo>
                    <a:pt x="0" y="76"/>
                  </a:lnTo>
                  <a:lnTo>
                    <a:pt x="169" y="2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8"/>
            <p:cNvSpPr/>
            <p:nvPr/>
          </p:nvSpPr>
          <p:spPr>
            <a:xfrm>
              <a:off x="2616155" y="3289170"/>
              <a:ext cx="342833" cy="416597"/>
            </a:xfrm>
            <a:custGeom>
              <a:avLst/>
              <a:gdLst/>
              <a:ahLst/>
              <a:cxnLst/>
              <a:rect l="l" t="t" r="r" b="b"/>
              <a:pathLst>
                <a:path w="162" h="197" extrusionOk="0">
                  <a:moveTo>
                    <a:pt x="121" y="0"/>
                  </a:moveTo>
                  <a:cubicBezTo>
                    <a:pt x="162" y="197"/>
                    <a:pt x="0" y="165"/>
                    <a:pt x="0" y="165"/>
                  </a:cubicBezTo>
                  <a:cubicBezTo>
                    <a:pt x="0" y="165"/>
                    <a:pt x="10" y="65"/>
                    <a:pt x="1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8"/>
            <p:cNvSpPr/>
            <p:nvPr/>
          </p:nvSpPr>
          <p:spPr>
            <a:xfrm>
              <a:off x="1912733" y="2962722"/>
              <a:ext cx="319613" cy="505379"/>
            </a:xfrm>
            <a:custGeom>
              <a:avLst/>
              <a:gdLst/>
              <a:ahLst/>
              <a:cxnLst/>
              <a:rect l="l" t="t" r="r" b="b"/>
              <a:pathLst>
                <a:path w="151" h="239" extrusionOk="0">
                  <a:moveTo>
                    <a:pt x="75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205"/>
                    <a:pt x="34" y="239"/>
                    <a:pt x="75" y="239"/>
                  </a:cubicBezTo>
                  <a:cubicBezTo>
                    <a:pt x="117" y="239"/>
                    <a:pt x="151" y="205"/>
                    <a:pt x="151" y="163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8"/>
            <p:cNvSpPr/>
            <p:nvPr/>
          </p:nvSpPr>
          <p:spPr>
            <a:xfrm>
              <a:off x="1938684" y="2987308"/>
              <a:ext cx="267710" cy="453476"/>
            </a:xfrm>
            <a:custGeom>
              <a:avLst/>
              <a:gdLst/>
              <a:ahLst/>
              <a:cxnLst/>
              <a:rect l="l" t="t" r="r" b="b"/>
              <a:pathLst>
                <a:path w="127" h="214" extrusionOk="0">
                  <a:moveTo>
                    <a:pt x="63" y="214"/>
                  </a:moveTo>
                  <a:cubicBezTo>
                    <a:pt x="29" y="214"/>
                    <a:pt x="0" y="186"/>
                    <a:pt x="0" y="151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29"/>
                    <a:pt x="29" y="0"/>
                    <a:pt x="63" y="0"/>
                  </a:cubicBezTo>
                  <a:cubicBezTo>
                    <a:pt x="98" y="0"/>
                    <a:pt x="127" y="29"/>
                    <a:pt x="127" y="64"/>
                  </a:cubicBezTo>
                  <a:cubicBezTo>
                    <a:pt x="127" y="151"/>
                    <a:pt x="127" y="151"/>
                    <a:pt x="127" y="151"/>
                  </a:cubicBezTo>
                  <a:cubicBezTo>
                    <a:pt x="127" y="186"/>
                    <a:pt x="98" y="214"/>
                    <a:pt x="63" y="214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1736536" y="2066698"/>
              <a:ext cx="687032" cy="256787"/>
            </a:xfrm>
            <a:custGeom>
              <a:avLst/>
              <a:gdLst/>
              <a:ahLst/>
              <a:cxnLst/>
              <a:rect l="l" t="t" r="r" b="b"/>
              <a:pathLst>
                <a:path w="324" h="121" extrusionOk="0">
                  <a:moveTo>
                    <a:pt x="324" y="34"/>
                  </a:moveTo>
                  <a:cubicBezTo>
                    <a:pt x="324" y="121"/>
                    <a:pt x="324" y="121"/>
                    <a:pt x="324" y="121"/>
                  </a:cubicBezTo>
                  <a:cubicBezTo>
                    <a:pt x="284" y="93"/>
                    <a:pt x="226" y="75"/>
                    <a:pt x="161" y="75"/>
                  </a:cubicBezTo>
                  <a:cubicBezTo>
                    <a:pt x="97" y="75"/>
                    <a:pt x="39" y="93"/>
                    <a:pt x="0" y="12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45" y="12"/>
                    <a:pt x="101" y="0"/>
                    <a:pt x="161" y="0"/>
                  </a:cubicBezTo>
                  <a:cubicBezTo>
                    <a:pt x="222" y="0"/>
                    <a:pt x="278" y="13"/>
                    <a:pt x="324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What is Deep Learning?</a:t>
            </a:r>
            <a:endParaRPr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ubTitle" idx="9"/>
          </p:nvPr>
        </p:nvSpPr>
        <p:spPr>
          <a:xfrm>
            <a:off x="341086" y="1017725"/>
            <a:ext cx="8802914" cy="40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 rtl="0">
              <a:buFont typeface="Arial" panose="020B0604020202020204" pitchFamily="34" charset="0"/>
              <a:buChar char="•"/>
            </a:pPr>
            <a:r>
              <a:rPr lang="ar-EG" b="0" dirty="0"/>
              <a:t>   </a:t>
            </a:r>
            <a:r>
              <a:rPr lang="en-US" b="0" dirty="0"/>
              <a:t>Deep Learning is a subset of Machine Learning that uses </a:t>
            </a:r>
            <a:r>
              <a:rPr lang="ar-EG" b="0" dirty="0"/>
              <a:t>            </a:t>
            </a:r>
            <a:r>
              <a:rPr lang="en-US" b="0" dirty="0"/>
              <a:t>mathematical functions to map the input to the output. </a:t>
            </a:r>
            <a:endParaRPr lang="ar-EG" b="0" dirty="0"/>
          </a:p>
          <a:p>
            <a:pPr algn="just" rtl="0">
              <a:buFont typeface="Arial" panose="020B0604020202020204" pitchFamily="34" charset="0"/>
              <a:buChar char="•"/>
            </a:pPr>
            <a:endParaRPr lang="ar-EG" b="0" dirty="0"/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b="0" dirty="0"/>
              <a:t>These functions can extract non-redundant information or patterns from the data, which enables them to form a relationship between the input and the output.</a:t>
            </a:r>
            <a:endParaRPr lang="ar-EG" b="0" dirty="0"/>
          </a:p>
          <a:p>
            <a:pPr algn="just" rtl="0">
              <a:buFont typeface="Arial" panose="020B0604020202020204" pitchFamily="34" charset="0"/>
              <a:buChar char="•"/>
            </a:pPr>
            <a:endParaRPr lang="ar-EG" b="0" dirty="0"/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b="0" dirty="0"/>
              <a:t>This is known as learning, and the process of learning is called training.</a:t>
            </a:r>
            <a:endParaRPr lang="ar-EG" b="0" dirty="0"/>
          </a:p>
          <a:p>
            <a:pPr algn="just" rtl="0"/>
            <a:endParaRPr lang="ar-EG" b="0" dirty="0"/>
          </a:p>
          <a:p>
            <a:pPr algn="just" rtl="0"/>
            <a:endParaRPr lang="en-US" b="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13FF1D1B-0314-24D0-789A-C443A0AD6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3C3049BE-2846-9943-017B-61BF716F9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Programming Patterns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DE07A-47F3-92F7-DD63-0CF5BCBA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542" y="1088298"/>
            <a:ext cx="7184225" cy="35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1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>
          <a:extLst>
            <a:ext uri="{FF2B5EF4-FFF2-40B4-BE49-F238E27FC236}">
              <a16:creationId xmlns:a16="http://schemas.microsoft.com/office/drawing/2014/main" id="{D8CA1AF4-7D4C-CBB7-EECF-51167B1DE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17">
            <a:extLst>
              <a:ext uri="{FF2B5EF4-FFF2-40B4-BE49-F238E27FC236}">
                <a16:creationId xmlns:a16="http://schemas.microsoft.com/office/drawing/2014/main" id="{8F00E0C1-9229-ABD4-7349-A3A88EF45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Deep Learning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1149F-3263-0EFA-C336-B72F1B075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81" y="1148254"/>
            <a:ext cx="7372119" cy="346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354"/>
      </p:ext>
    </p:extLst>
  </p:cSld>
  <p:clrMapOvr>
    <a:masterClrMapping/>
  </p:clrMapOvr>
</p:sld>
</file>

<file path=ppt/theme/theme1.xml><?xml version="1.0" encoding="utf-8"?>
<a:theme xmlns:a="http://schemas.openxmlformats.org/drawingml/2006/main" name="Robotics Science Center by Slidesgo">
  <a:themeElements>
    <a:clrScheme name="Simple Light">
      <a:dk1>
        <a:srgbClr val="103B57"/>
      </a:dk1>
      <a:lt1>
        <a:srgbClr val="C9E6F8"/>
      </a:lt1>
      <a:dk2>
        <a:srgbClr val="316388"/>
      </a:dk2>
      <a:lt2>
        <a:srgbClr val="4A91C6"/>
      </a:lt2>
      <a:accent1>
        <a:srgbClr val="61DBF8"/>
      </a:accent1>
      <a:accent2>
        <a:srgbClr val="B8B8CC"/>
      </a:accent2>
      <a:accent3>
        <a:srgbClr val="D9D9E4"/>
      </a:accent3>
      <a:accent4>
        <a:srgbClr val="FFFFFF"/>
      </a:accent4>
      <a:accent5>
        <a:srgbClr val="FFFFFF"/>
      </a:accent5>
      <a:accent6>
        <a:srgbClr val="FFFFFF"/>
      </a:accent6>
      <a:hlink>
        <a:srgbClr val="103B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614</Words>
  <Application>Microsoft Office PowerPoint</Application>
  <PresentationFormat>On-screen Show (16:9)</PresentationFormat>
  <Paragraphs>70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Karla</vt:lpstr>
      <vt:lpstr>Albert Sans</vt:lpstr>
      <vt:lpstr>Lato</vt:lpstr>
      <vt:lpstr>Poppins ExtraBold</vt:lpstr>
      <vt:lpstr>Poppins</vt:lpstr>
      <vt:lpstr>Calibri</vt:lpstr>
      <vt:lpstr>Arial</vt:lpstr>
      <vt:lpstr>Robotics Science Center by Slidesgo</vt:lpstr>
      <vt:lpstr>Assistive Technology and Deep Learning  </vt:lpstr>
      <vt:lpstr>Assistive Technology and Deep Learning </vt:lpstr>
      <vt:lpstr>What is Assistive Technology?</vt:lpstr>
      <vt:lpstr>Examples:</vt:lpstr>
      <vt:lpstr>Examples:</vt:lpstr>
      <vt:lpstr>Introduction to Deep Learning</vt:lpstr>
      <vt:lpstr>What is Deep Learning?</vt:lpstr>
      <vt:lpstr>Programming Patterns</vt:lpstr>
      <vt:lpstr>Deep Learning</vt:lpstr>
      <vt:lpstr>Neuron </vt:lpstr>
      <vt:lpstr>Deep Learning vs. Machine Learning</vt:lpstr>
      <vt:lpstr>Deep Learning vs. Machine Learning</vt:lpstr>
      <vt:lpstr>Deep Learning vs. Machine Learning</vt:lpstr>
      <vt:lpstr>Why Deep Learning ?</vt:lpstr>
      <vt:lpstr>How does Deep Learning work?</vt:lpstr>
      <vt:lpstr>How does Deep Learning work?</vt:lpstr>
      <vt:lpstr>Types of Neural Network </vt:lpstr>
      <vt:lpstr>CNN</vt:lpstr>
      <vt:lpstr>CNN</vt:lpstr>
      <vt:lpstr>RNN</vt:lpstr>
      <vt:lpstr>Relation Between Assistive Technology and Deep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Omar Abdelhameed</cp:lastModifiedBy>
  <cp:revision>3</cp:revision>
  <dcterms:modified xsi:type="dcterms:W3CDTF">2025-05-08T22:06:36Z</dcterms:modified>
</cp:coreProperties>
</file>