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9"/>
  </p:notesMasterIdLst>
  <p:sldIdLst>
    <p:sldId id="256" r:id="rId2"/>
    <p:sldId id="257" r:id="rId3"/>
    <p:sldId id="263" r:id="rId4"/>
    <p:sldId id="258" r:id="rId5"/>
    <p:sldId id="270" r:id="rId6"/>
    <p:sldId id="268" r:id="rId7"/>
    <p:sldId id="274" r:id="rId8"/>
  </p:sldIdLst>
  <p:sldSz cx="18288000" cy="10287000"/>
  <p:notesSz cx="6858000" cy="9144000"/>
  <p:embeddedFontLst>
    <p:embeddedFont>
      <p:font typeface="Cabin" panose="020B0604020202020204" charset="0"/>
      <p:bold r:id="rId10"/>
      <p:boldItalic r:id="rId11"/>
    </p:embeddedFont>
    <p:embeddedFont>
      <p:font typeface="Dosis" pitchFamily="2" charset="0"/>
      <p:regular r:id="rId12"/>
      <p:bold r:id="rId13"/>
    </p:embeddedFont>
    <p:embeddedFont>
      <p:font typeface="Signika" panose="020B0604020202020204"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26" autoAdjust="0"/>
    <p:restoredTop sz="66575" autoAdjust="0"/>
  </p:normalViewPr>
  <p:slideViewPr>
    <p:cSldViewPr snapToGrid="0">
      <p:cViewPr varScale="1">
        <p:scale>
          <a:sx n="34" d="100"/>
          <a:sy n="34" d="100"/>
        </p:scale>
        <p:origin x="1296" y="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9" name="Google Shape;44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Career Benefit</a:t>
            </a:r>
            <a:r>
              <a:rPr lang="en-GB" dirty="0"/>
              <a:t>: In addition to technical learning, this project serves as a strong portfolio piece for job interviews. It showcases our hands-on experience with big data tools, real-time data processing, and cloud services, which are highly relevant for roles in data analytics, engineering, and cloud computing. This practical experience provides us with concrete examples to discuss during interviews, enhancing our profile for potential employers.</a:t>
            </a:r>
            <a:endParaRPr dirty="0"/>
          </a:p>
        </p:txBody>
      </p:sp>
      <p:sp>
        <p:nvSpPr>
          <p:cNvPr id="388" name="Google Shape;38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4" name="Google Shape;51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3"/>
          <p:cNvGrpSpPr/>
          <p:nvPr/>
        </p:nvGrpSpPr>
        <p:grpSpPr>
          <a:xfrm>
            <a:off x="0" y="6121320"/>
            <a:ext cx="18288118" cy="4507300"/>
            <a:chOff x="0" y="-47625"/>
            <a:chExt cx="4816592" cy="1187100"/>
          </a:xfrm>
        </p:grpSpPr>
        <p:sp>
          <p:nvSpPr>
            <p:cNvPr id="11" name="Google Shape;11;p3"/>
            <p:cNvSpPr/>
            <p:nvPr/>
          </p:nvSpPr>
          <p:spPr>
            <a:xfrm>
              <a:off x="0" y="0"/>
              <a:ext cx="4816592" cy="1139353"/>
            </a:xfrm>
            <a:custGeom>
              <a:avLst/>
              <a:gdLst/>
              <a:ahLst/>
              <a:cxnLst/>
              <a:rect l="l" t="t" r="r" b="b"/>
              <a:pathLst>
                <a:path w="4816592" h="1139353" extrusionOk="0">
                  <a:moveTo>
                    <a:pt x="0" y="0"/>
                  </a:moveTo>
                  <a:lnTo>
                    <a:pt x="4816592" y="0"/>
                  </a:lnTo>
                  <a:lnTo>
                    <a:pt x="4816592" y="1139353"/>
                  </a:lnTo>
                  <a:lnTo>
                    <a:pt x="0" y="1139353"/>
                  </a:lnTo>
                  <a:close/>
                </a:path>
              </a:pathLst>
            </a:custGeom>
            <a:solidFill>
              <a:srgbClr val="CC4722"/>
            </a:solidFill>
            <a:ln>
              <a:noFill/>
            </a:ln>
          </p:spPr>
        </p:sp>
        <p:sp>
          <p:nvSpPr>
            <p:cNvPr id="12" name="Google Shape;12;p3"/>
            <p:cNvSpPr txBox="1"/>
            <p:nvPr/>
          </p:nvSpPr>
          <p:spPr>
            <a:xfrm>
              <a:off x="0" y="-47625"/>
              <a:ext cx="4816500" cy="1187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 name="Google Shape;13;p3"/>
          <p:cNvGrpSpPr/>
          <p:nvPr/>
        </p:nvGrpSpPr>
        <p:grpSpPr>
          <a:xfrm>
            <a:off x="758650" y="3804175"/>
            <a:ext cx="17213671" cy="5850731"/>
            <a:chOff x="0" y="-47625"/>
            <a:chExt cx="4533612" cy="1763809"/>
          </a:xfrm>
        </p:grpSpPr>
        <p:sp>
          <p:nvSpPr>
            <p:cNvPr id="14" name="Google Shape;14;p3"/>
            <p:cNvSpPr/>
            <p:nvPr/>
          </p:nvSpPr>
          <p:spPr>
            <a:xfrm>
              <a:off x="0" y="0"/>
              <a:ext cx="4533612" cy="1716184"/>
            </a:xfrm>
            <a:custGeom>
              <a:avLst/>
              <a:gdLst/>
              <a:ahLst/>
              <a:cxnLst/>
              <a:rect l="l" t="t" r="r" b="b"/>
              <a:pathLst>
                <a:path w="4533612" h="1716184" extrusionOk="0">
                  <a:moveTo>
                    <a:pt x="33732" y="0"/>
                  </a:moveTo>
                  <a:lnTo>
                    <a:pt x="4499881" y="0"/>
                  </a:lnTo>
                  <a:cubicBezTo>
                    <a:pt x="4508827" y="0"/>
                    <a:pt x="4517407" y="3554"/>
                    <a:pt x="4523733" y="9880"/>
                  </a:cubicBezTo>
                  <a:cubicBezTo>
                    <a:pt x="4530058" y="16206"/>
                    <a:pt x="4533612" y="24786"/>
                    <a:pt x="4533612" y="33732"/>
                  </a:cubicBezTo>
                  <a:lnTo>
                    <a:pt x="4533612" y="1682452"/>
                  </a:lnTo>
                  <a:cubicBezTo>
                    <a:pt x="4533612" y="1691399"/>
                    <a:pt x="4530058" y="1699978"/>
                    <a:pt x="4523733" y="1706304"/>
                  </a:cubicBezTo>
                  <a:cubicBezTo>
                    <a:pt x="4517407" y="1712630"/>
                    <a:pt x="4508827" y="1716184"/>
                    <a:pt x="4499881" y="1716184"/>
                  </a:cubicBezTo>
                  <a:lnTo>
                    <a:pt x="33732" y="1716184"/>
                  </a:lnTo>
                  <a:cubicBezTo>
                    <a:pt x="15102" y="1716184"/>
                    <a:pt x="0" y="1701082"/>
                    <a:pt x="0" y="1682452"/>
                  </a:cubicBezTo>
                  <a:lnTo>
                    <a:pt x="0" y="33732"/>
                  </a:lnTo>
                  <a:cubicBezTo>
                    <a:pt x="0" y="24786"/>
                    <a:pt x="3554" y="16206"/>
                    <a:pt x="9880" y="9880"/>
                  </a:cubicBezTo>
                  <a:cubicBezTo>
                    <a:pt x="16206" y="3554"/>
                    <a:pt x="24786" y="0"/>
                    <a:pt x="33732" y="0"/>
                  </a:cubicBezTo>
                  <a:close/>
                </a:path>
              </a:pathLst>
            </a:custGeom>
            <a:solidFill>
              <a:srgbClr val="F5F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p:nvPr/>
          </p:nvSpPr>
          <p:spPr>
            <a:xfrm>
              <a:off x="0" y="-47625"/>
              <a:ext cx="4533600" cy="17637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 name="Google Shape;16;p3"/>
          <p:cNvSpPr txBox="1">
            <a:spLocks noGrp="1"/>
          </p:cNvSpPr>
          <p:nvPr>
            <p:ph type="subTitle" idx="1"/>
          </p:nvPr>
        </p:nvSpPr>
        <p:spPr>
          <a:xfrm>
            <a:off x="5026563" y="5174575"/>
            <a:ext cx="82350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chemeClr val="dk1"/>
              </a:buClr>
              <a:buSzPts val="3200"/>
              <a:buNone/>
              <a:defRPr>
                <a:solidFill>
                  <a:schemeClr val="dk1"/>
                </a:solidFill>
              </a:defRPr>
            </a:lvl1pPr>
            <a:lvl2pPr lvl="1" algn="ctr">
              <a:spcBef>
                <a:spcPts val="560"/>
              </a:spcBef>
              <a:spcAft>
                <a:spcPts val="0"/>
              </a:spcAft>
              <a:buClr>
                <a:schemeClr val="dk1"/>
              </a:buClr>
              <a:buSzPts val="2800"/>
              <a:buNone/>
              <a:defRPr>
                <a:solidFill>
                  <a:schemeClr val="dk1"/>
                </a:solidFill>
              </a:defRPr>
            </a:lvl2pPr>
            <a:lvl3pPr lvl="2" algn="ctr">
              <a:spcBef>
                <a:spcPts val="480"/>
              </a:spcBef>
              <a:spcAft>
                <a:spcPts val="0"/>
              </a:spcAft>
              <a:buClr>
                <a:schemeClr val="dk1"/>
              </a:buClr>
              <a:buSzPts val="2400"/>
              <a:buNone/>
              <a:defRPr>
                <a:solidFill>
                  <a:schemeClr val="dk1"/>
                </a:solidFill>
              </a:defRPr>
            </a:lvl3pPr>
            <a:lvl4pPr lvl="3" algn="ctr">
              <a:spcBef>
                <a:spcPts val="400"/>
              </a:spcBef>
              <a:spcAft>
                <a:spcPts val="0"/>
              </a:spcAft>
              <a:buClr>
                <a:schemeClr val="dk1"/>
              </a:buClr>
              <a:buSzPts val="2000"/>
              <a:buNone/>
              <a:defRPr>
                <a:solidFill>
                  <a:schemeClr val="dk1"/>
                </a:solidFill>
              </a:defRPr>
            </a:lvl4pPr>
            <a:lvl5pPr lvl="4" algn="ctr">
              <a:spcBef>
                <a:spcPts val="400"/>
              </a:spcBef>
              <a:spcAft>
                <a:spcPts val="0"/>
              </a:spcAft>
              <a:buClr>
                <a:schemeClr val="dk1"/>
              </a:buClr>
              <a:buSzPts val="2000"/>
              <a:buNone/>
              <a:defRPr>
                <a:solidFill>
                  <a:schemeClr val="dk1"/>
                </a:solidFill>
              </a:defRPr>
            </a:lvl5pPr>
            <a:lvl6pPr lvl="5" algn="ctr">
              <a:spcBef>
                <a:spcPts val="400"/>
              </a:spcBef>
              <a:spcAft>
                <a:spcPts val="0"/>
              </a:spcAft>
              <a:buClr>
                <a:schemeClr val="dk1"/>
              </a:buClr>
              <a:buSzPts val="2000"/>
              <a:buNone/>
              <a:defRPr>
                <a:solidFill>
                  <a:schemeClr val="dk1"/>
                </a:solidFill>
              </a:defRPr>
            </a:lvl6pPr>
            <a:lvl7pPr lvl="6" algn="ctr">
              <a:spcBef>
                <a:spcPts val="400"/>
              </a:spcBef>
              <a:spcAft>
                <a:spcPts val="0"/>
              </a:spcAft>
              <a:buClr>
                <a:schemeClr val="dk1"/>
              </a:buClr>
              <a:buSzPts val="2000"/>
              <a:buNone/>
              <a:defRPr>
                <a:solidFill>
                  <a:schemeClr val="dk1"/>
                </a:solidFill>
              </a:defRPr>
            </a:lvl7pPr>
            <a:lvl8pPr lvl="7" algn="ctr">
              <a:spcBef>
                <a:spcPts val="400"/>
              </a:spcBef>
              <a:spcAft>
                <a:spcPts val="0"/>
              </a:spcAft>
              <a:buClr>
                <a:schemeClr val="dk1"/>
              </a:buClr>
              <a:buSzPts val="2000"/>
              <a:buNone/>
              <a:defRPr>
                <a:solidFill>
                  <a:schemeClr val="dk1"/>
                </a:solidFill>
              </a:defRPr>
            </a:lvl8pPr>
            <a:lvl9pPr lvl="8" algn="ctr">
              <a:spcBef>
                <a:spcPts val="400"/>
              </a:spcBef>
              <a:spcAft>
                <a:spcPts val="0"/>
              </a:spcAft>
              <a:buClr>
                <a:schemeClr val="dk1"/>
              </a:buClr>
              <a:buSzPts val="2000"/>
              <a:buNone/>
              <a:defRPr>
                <a:solidFill>
                  <a:schemeClr val="dk1"/>
                </a:solidFill>
              </a:defRPr>
            </a:lvl9pPr>
          </a:lstStyle>
          <a:p>
            <a:endParaRPr/>
          </a:p>
        </p:txBody>
      </p:sp>
      <p:pic>
        <p:nvPicPr>
          <p:cNvPr id="17" name="Google Shape;17;p3"/>
          <p:cNvPicPr preferRelativeResize="0"/>
          <p:nvPr/>
        </p:nvPicPr>
        <p:blipFill>
          <a:blip r:embed="rId2">
            <a:alphaModFix/>
          </a:blip>
          <a:stretch>
            <a:fillRect/>
          </a:stretch>
        </p:blipFill>
        <p:spPr>
          <a:xfrm>
            <a:off x="918927" y="922427"/>
            <a:ext cx="840625" cy="828434"/>
          </a:xfrm>
          <a:prstGeom prst="rect">
            <a:avLst/>
          </a:prstGeom>
          <a:noFill/>
          <a:ln>
            <a:noFill/>
          </a:ln>
        </p:spPr>
      </p:pic>
      <p:pic>
        <p:nvPicPr>
          <p:cNvPr id="18" name="Google Shape;18;p3"/>
          <p:cNvPicPr preferRelativeResize="0"/>
          <p:nvPr/>
        </p:nvPicPr>
        <p:blipFill>
          <a:blip r:embed="rId3">
            <a:alphaModFix/>
          </a:blip>
          <a:stretch>
            <a:fillRect/>
          </a:stretch>
        </p:blipFill>
        <p:spPr>
          <a:xfrm>
            <a:off x="16451332" y="3804181"/>
            <a:ext cx="755200" cy="439194"/>
          </a:xfrm>
          <a:prstGeom prst="rect">
            <a:avLst/>
          </a:prstGeom>
          <a:noFill/>
          <a:ln>
            <a:noFill/>
          </a:ln>
        </p:spPr>
      </p:pic>
      <p:sp>
        <p:nvSpPr>
          <p:cNvPr id="19" name="Google Shape;19;p3"/>
          <p:cNvSpPr txBox="1">
            <a:spLocks noGrp="1"/>
          </p:cNvSpPr>
          <p:nvPr>
            <p:ph type="title"/>
          </p:nvPr>
        </p:nvSpPr>
        <p:spPr>
          <a:xfrm>
            <a:off x="2163600" y="1442250"/>
            <a:ext cx="13960800" cy="1143000"/>
          </a:xfrm>
          <a:prstGeom prst="rect">
            <a:avLst/>
          </a:prstGeom>
          <a:noFill/>
          <a:ln>
            <a:noFill/>
          </a:ln>
        </p:spPr>
        <p:txBody>
          <a:bodyPr spcFirstLastPara="1" wrap="square" lIns="91425" tIns="45700" rIns="91425" bIns="45700" anchor="ctr" anchorCtr="0">
            <a:normAutofit/>
          </a:bodyPr>
          <a:lstStyle>
            <a:lvl1pPr marR="0" lvl="0" algn="ctr">
              <a:spcBef>
                <a:spcPts val="0"/>
              </a:spcBef>
              <a:spcAft>
                <a:spcPts val="0"/>
              </a:spcAft>
              <a:buClr>
                <a:schemeClr val="lt2"/>
              </a:buClr>
              <a:buSzPts val="9000"/>
              <a:buFont typeface="Signika"/>
              <a:buNone/>
              <a:defRPr sz="9000" i="0" u="none" strike="noStrike" cap="none">
                <a:solidFill>
                  <a:schemeClr val="lt2"/>
                </a:solidFill>
                <a:latin typeface="Signika"/>
                <a:ea typeface="Signika"/>
                <a:cs typeface="Signika"/>
                <a:sym typeface="Signika"/>
              </a:defRPr>
            </a:lvl1pPr>
            <a:lvl2pPr lvl="1">
              <a:spcBef>
                <a:spcPts val="0"/>
              </a:spcBef>
              <a:spcAft>
                <a:spcPts val="0"/>
              </a:spcAft>
              <a:buClr>
                <a:schemeClr val="dk2"/>
              </a:buClr>
              <a:buSzPts val="1400"/>
              <a:buNone/>
              <a:defRPr sz="1800">
                <a:solidFill>
                  <a:schemeClr val="dk2"/>
                </a:solidFill>
              </a:defRPr>
            </a:lvl2pPr>
            <a:lvl3pPr lvl="2">
              <a:spcBef>
                <a:spcPts val="0"/>
              </a:spcBef>
              <a:spcAft>
                <a:spcPts val="0"/>
              </a:spcAft>
              <a:buClr>
                <a:schemeClr val="dk2"/>
              </a:buClr>
              <a:buSzPts val="1400"/>
              <a:buNone/>
              <a:defRPr sz="1800">
                <a:solidFill>
                  <a:schemeClr val="dk2"/>
                </a:solidFill>
              </a:defRPr>
            </a:lvl3pPr>
            <a:lvl4pPr lvl="3">
              <a:spcBef>
                <a:spcPts val="0"/>
              </a:spcBef>
              <a:spcAft>
                <a:spcPts val="0"/>
              </a:spcAft>
              <a:buClr>
                <a:schemeClr val="dk2"/>
              </a:buClr>
              <a:buSzPts val="1400"/>
              <a:buNone/>
              <a:defRPr sz="1800">
                <a:solidFill>
                  <a:schemeClr val="dk2"/>
                </a:solidFill>
              </a:defRPr>
            </a:lvl4pPr>
            <a:lvl5pPr lvl="4">
              <a:spcBef>
                <a:spcPts val="0"/>
              </a:spcBef>
              <a:spcAft>
                <a:spcPts val="0"/>
              </a:spcAft>
              <a:buClr>
                <a:schemeClr val="dk2"/>
              </a:buClr>
              <a:buSzPts val="1400"/>
              <a:buNone/>
              <a:defRPr sz="1800">
                <a:solidFill>
                  <a:schemeClr val="dk2"/>
                </a:solidFill>
              </a:defRPr>
            </a:lvl5pPr>
            <a:lvl6pPr lvl="5">
              <a:spcBef>
                <a:spcPts val="0"/>
              </a:spcBef>
              <a:spcAft>
                <a:spcPts val="0"/>
              </a:spcAft>
              <a:buClr>
                <a:schemeClr val="dk2"/>
              </a:buClr>
              <a:buSzPts val="1400"/>
              <a:buNone/>
              <a:defRPr sz="1800">
                <a:solidFill>
                  <a:schemeClr val="dk2"/>
                </a:solidFill>
              </a:defRPr>
            </a:lvl6pPr>
            <a:lvl7pPr lvl="6">
              <a:spcBef>
                <a:spcPts val="0"/>
              </a:spcBef>
              <a:spcAft>
                <a:spcPts val="0"/>
              </a:spcAft>
              <a:buClr>
                <a:schemeClr val="dk2"/>
              </a:buClr>
              <a:buSzPts val="1400"/>
              <a:buNone/>
              <a:defRPr sz="1800">
                <a:solidFill>
                  <a:schemeClr val="dk2"/>
                </a:solidFill>
              </a:defRPr>
            </a:lvl7pPr>
            <a:lvl8pPr lvl="7">
              <a:spcBef>
                <a:spcPts val="0"/>
              </a:spcBef>
              <a:spcAft>
                <a:spcPts val="0"/>
              </a:spcAft>
              <a:buClr>
                <a:schemeClr val="dk2"/>
              </a:buClr>
              <a:buSzPts val="1400"/>
              <a:buNone/>
              <a:defRPr sz="1800">
                <a:solidFill>
                  <a:schemeClr val="dk2"/>
                </a:solidFill>
              </a:defRPr>
            </a:lvl8pPr>
            <a:lvl9pPr lvl="8">
              <a:spcBef>
                <a:spcPts val="0"/>
              </a:spcBef>
              <a:spcAft>
                <a:spcPts val="0"/>
              </a:spcAft>
              <a:buClr>
                <a:schemeClr val="dk2"/>
              </a:buClr>
              <a:buSzPts val="1400"/>
              <a:buNone/>
              <a:defRPr sz="18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grpSp>
        <p:nvGrpSpPr>
          <p:cNvPr id="21" name="Google Shape;21;p4"/>
          <p:cNvGrpSpPr/>
          <p:nvPr/>
        </p:nvGrpSpPr>
        <p:grpSpPr>
          <a:xfrm>
            <a:off x="0" y="-180827"/>
            <a:ext cx="9980922" cy="10468053"/>
            <a:chOff x="0" y="-47625"/>
            <a:chExt cx="2628703" cy="2757000"/>
          </a:xfrm>
        </p:grpSpPr>
        <p:sp>
          <p:nvSpPr>
            <p:cNvPr id="22" name="Google Shape;22;p4"/>
            <p:cNvSpPr/>
            <p:nvPr/>
          </p:nvSpPr>
          <p:spPr>
            <a:xfrm>
              <a:off x="0" y="0"/>
              <a:ext cx="2628703" cy="2709333"/>
            </a:xfrm>
            <a:custGeom>
              <a:avLst/>
              <a:gdLst/>
              <a:ahLst/>
              <a:cxnLst/>
              <a:rect l="l" t="t" r="r" b="b"/>
              <a:pathLst>
                <a:path w="2628703" h="2709333" extrusionOk="0">
                  <a:moveTo>
                    <a:pt x="0" y="0"/>
                  </a:moveTo>
                  <a:lnTo>
                    <a:pt x="2628703" y="0"/>
                  </a:lnTo>
                  <a:lnTo>
                    <a:pt x="2628703" y="2709333"/>
                  </a:lnTo>
                  <a:lnTo>
                    <a:pt x="0" y="2709333"/>
                  </a:lnTo>
                  <a:close/>
                </a:path>
              </a:pathLst>
            </a:custGeom>
            <a:solidFill>
              <a:srgbClr val="CC4722"/>
            </a:solidFill>
            <a:ln>
              <a:noFill/>
            </a:ln>
          </p:spPr>
        </p:sp>
        <p:sp>
          <p:nvSpPr>
            <p:cNvPr id="23" name="Google Shape;23;p4"/>
            <p:cNvSpPr txBox="1"/>
            <p:nvPr/>
          </p:nvSpPr>
          <p:spPr>
            <a:xfrm>
              <a:off x="0" y="-47625"/>
              <a:ext cx="2628600" cy="2757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 name="Google Shape;24;p4"/>
          <p:cNvGrpSpPr/>
          <p:nvPr/>
        </p:nvGrpSpPr>
        <p:grpSpPr>
          <a:xfrm>
            <a:off x="537220" y="251239"/>
            <a:ext cx="17213671" cy="9603757"/>
            <a:chOff x="0" y="-47625"/>
            <a:chExt cx="4533612" cy="2529368"/>
          </a:xfrm>
        </p:grpSpPr>
        <p:sp>
          <p:nvSpPr>
            <p:cNvPr id="25" name="Google Shape;25;p4"/>
            <p:cNvSpPr/>
            <p:nvPr/>
          </p:nvSpPr>
          <p:spPr>
            <a:xfrm>
              <a:off x="0" y="0"/>
              <a:ext cx="4533612" cy="2481743"/>
            </a:xfrm>
            <a:custGeom>
              <a:avLst/>
              <a:gdLst/>
              <a:ahLst/>
              <a:cxnLst/>
              <a:rect l="l" t="t" r="r" b="b"/>
              <a:pathLst>
                <a:path w="4533612" h="2481743" extrusionOk="0">
                  <a:moveTo>
                    <a:pt x="33732" y="0"/>
                  </a:moveTo>
                  <a:lnTo>
                    <a:pt x="4499881" y="0"/>
                  </a:lnTo>
                  <a:cubicBezTo>
                    <a:pt x="4508827" y="0"/>
                    <a:pt x="4517407" y="3554"/>
                    <a:pt x="4523733" y="9880"/>
                  </a:cubicBezTo>
                  <a:cubicBezTo>
                    <a:pt x="4530058" y="16206"/>
                    <a:pt x="4533612" y="24786"/>
                    <a:pt x="4533612" y="33732"/>
                  </a:cubicBezTo>
                  <a:lnTo>
                    <a:pt x="4533612" y="2448011"/>
                  </a:lnTo>
                  <a:cubicBezTo>
                    <a:pt x="4533612" y="2456958"/>
                    <a:pt x="4530058" y="2465537"/>
                    <a:pt x="4523733" y="2471863"/>
                  </a:cubicBezTo>
                  <a:cubicBezTo>
                    <a:pt x="4517407" y="2478189"/>
                    <a:pt x="4508827" y="2481743"/>
                    <a:pt x="4499881" y="2481743"/>
                  </a:cubicBezTo>
                  <a:lnTo>
                    <a:pt x="33732" y="2481743"/>
                  </a:lnTo>
                  <a:cubicBezTo>
                    <a:pt x="15102" y="2481743"/>
                    <a:pt x="0" y="2466641"/>
                    <a:pt x="0" y="2448011"/>
                  </a:cubicBezTo>
                  <a:lnTo>
                    <a:pt x="0" y="33732"/>
                  </a:lnTo>
                  <a:cubicBezTo>
                    <a:pt x="0" y="24786"/>
                    <a:pt x="3554" y="16206"/>
                    <a:pt x="9880" y="9880"/>
                  </a:cubicBezTo>
                  <a:cubicBezTo>
                    <a:pt x="16206" y="3554"/>
                    <a:pt x="24786" y="0"/>
                    <a:pt x="33732" y="0"/>
                  </a:cubicBezTo>
                  <a:close/>
                </a:path>
              </a:pathLst>
            </a:custGeom>
            <a:solidFill>
              <a:srgbClr val="F5F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p:nvPr/>
          </p:nvSpPr>
          <p:spPr>
            <a:xfrm>
              <a:off x="0" y="-47625"/>
              <a:ext cx="4533600" cy="25293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27" name="Google Shape;27;p4"/>
          <p:cNvPicPr preferRelativeResize="0"/>
          <p:nvPr/>
        </p:nvPicPr>
        <p:blipFill>
          <a:blip r:embed="rId2">
            <a:alphaModFix/>
          </a:blip>
          <a:stretch>
            <a:fillRect/>
          </a:stretch>
        </p:blipFill>
        <p:spPr>
          <a:xfrm>
            <a:off x="1079645" y="2010925"/>
            <a:ext cx="773125" cy="779212"/>
          </a:xfrm>
          <a:prstGeom prst="rect">
            <a:avLst/>
          </a:prstGeom>
          <a:noFill/>
          <a:ln>
            <a:noFill/>
          </a:ln>
        </p:spPr>
      </p:pic>
      <p:pic>
        <p:nvPicPr>
          <p:cNvPr id="28" name="Google Shape;28;p4"/>
          <p:cNvPicPr preferRelativeResize="0"/>
          <p:nvPr/>
        </p:nvPicPr>
        <p:blipFill>
          <a:blip r:embed="rId2">
            <a:alphaModFix/>
          </a:blip>
          <a:stretch>
            <a:fillRect/>
          </a:stretch>
        </p:blipFill>
        <p:spPr>
          <a:xfrm>
            <a:off x="9495476" y="8474910"/>
            <a:ext cx="970772" cy="978400"/>
          </a:xfrm>
          <a:prstGeom prst="rect">
            <a:avLst/>
          </a:prstGeom>
          <a:noFill/>
          <a:ln>
            <a:noFill/>
          </a:ln>
        </p:spPr>
      </p:pic>
      <p:pic>
        <p:nvPicPr>
          <p:cNvPr id="29" name="Google Shape;29;p4"/>
          <p:cNvPicPr preferRelativeResize="0"/>
          <p:nvPr/>
        </p:nvPicPr>
        <p:blipFill>
          <a:blip r:embed="rId3">
            <a:alphaModFix/>
          </a:blip>
          <a:stretch>
            <a:fillRect/>
          </a:stretch>
        </p:blipFill>
        <p:spPr>
          <a:xfrm>
            <a:off x="16513500" y="1301300"/>
            <a:ext cx="667875" cy="766100"/>
          </a:xfrm>
          <a:prstGeom prst="rect">
            <a:avLst/>
          </a:prstGeom>
          <a:noFill/>
          <a:ln>
            <a:noFill/>
          </a:ln>
        </p:spPr>
      </p:pic>
      <p:sp>
        <p:nvSpPr>
          <p:cNvPr id="30" name="Google Shape;30;p4"/>
          <p:cNvSpPr txBox="1">
            <a:spLocks noGrp="1"/>
          </p:cNvSpPr>
          <p:nvPr>
            <p:ph type="title"/>
          </p:nvPr>
        </p:nvSpPr>
        <p:spPr>
          <a:xfrm>
            <a:off x="2163600" y="1442250"/>
            <a:ext cx="13960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2"/>
              </a:buClr>
              <a:buSzPts val="1800"/>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4684725" y="4539350"/>
            <a:ext cx="8229600" cy="45261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solidFill>
                  <a:schemeClr val="dk1"/>
                </a:solidFill>
              </a:defRPr>
            </a:lvl1pPr>
            <a:lvl2pPr marL="914400" lvl="1" indent="-342900" algn="l">
              <a:spcBef>
                <a:spcPts val="360"/>
              </a:spcBef>
              <a:spcAft>
                <a:spcPts val="0"/>
              </a:spcAft>
              <a:buClr>
                <a:schemeClr val="dk1"/>
              </a:buClr>
              <a:buSzPts val="1800"/>
              <a:buChar char="–"/>
              <a:defRPr>
                <a:solidFill>
                  <a:schemeClr val="dk1"/>
                </a:solidFill>
              </a:defRPr>
            </a:lvl2pPr>
            <a:lvl3pPr marL="1371600" lvl="2" indent="-342900" algn="l">
              <a:spcBef>
                <a:spcPts val="360"/>
              </a:spcBef>
              <a:spcAft>
                <a:spcPts val="0"/>
              </a:spcAft>
              <a:buClr>
                <a:schemeClr val="dk1"/>
              </a:buClr>
              <a:buSzPts val="1800"/>
              <a:buChar char="•"/>
              <a:defRPr>
                <a:solidFill>
                  <a:schemeClr val="dk1"/>
                </a:solidFill>
              </a:defRPr>
            </a:lvl3pPr>
            <a:lvl4pPr marL="1828800" lvl="3" indent="-342900" algn="l">
              <a:spcBef>
                <a:spcPts val="360"/>
              </a:spcBef>
              <a:spcAft>
                <a:spcPts val="0"/>
              </a:spcAft>
              <a:buClr>
                <a:schemeClr val="dk1"/>
              </a:buClr>
              <a:buSzPts val="1800"/>
              <a:buChar char="–"/>
              <a:defRPr>
                <a:solidFill>
                  <a:schemeClr val="dk1"/>
                </a:solidFill>
              </a:defRPr>
            </a:lvl4pPr>
            <a:lvl5pPr marL="2286000" lvl="4" indent="-342900" algn="l">
              <a:spcBef>
                <a:spcPts val="360"/>
              </a:spcBef>
              <a:spcAft>
                <a:spcPts val="0"/>
              </a:spcAft>
              <a:buClr>
                <a:schemeClr val="dk1"/>
              </a:buClr>
              <a:buSzPts val="1800"/>
              <a:buChar char="»"/>
              <a:defRPr>
                <a:solidFill>
                  <a:schemeClr val="dk1"/>
                </a:solidFill>
              </a:defRPr>
            </a:lvl5pPr>
            <a:lvl6pPr marL="2743200" lvl="5" indent="-342900" algn="l">
              <a:spcBef>
                <a:spcPts val="360"/>
              </a:spcBef>
              <a:spcAft>
                <a:spcPts val="0"/>
              </a:spcAft>
              <a:buClr>
                <a:schemeClr val="dk1"/>
              </a:buClr>
              <a:buSzPts val="1800"/>
              <a:buChar char="•"/>
              <a:defRPr>
                <a:solidFill>
                  <a:schemeClr val="dk1"/>
                </a:solidFill>
              </a:defRPr>
            </a:lvl6pPr>
            <a:lvl7pPr marL="3200400" lvl="6" indent="-342900" algn="l">
              <a:spcBef>
                <a:spcPts val="360"/>
              </a:spcBef>
              <a:spcAft>
                <a:spcPts val="0"/>
              </a:spcAft>
              <a:buClr>
                <a:schemeClr val="dk1"/>
              </a:buClr>
              <a:buSzPts val="1800"/>
              <a:buChar char="•"/>
              <a:defRPr>
                <a:solidFill>
                  <a:schemeClr val="dk1"/>
                </a:solidFill>
              </a:defRPr>
            </a:lvl7pPr>
            <a:lvl8pPr marL="3657600" lvl="7" indent="-342900" algn="l">
              <a:spcBef>
                <a:spcPts val="360"/>
              </a:spcBef>
              <a:spcAft>
                <a:spcPts val="0"/>
              </a:spcAft>
              <a:buClr>
                <a:schemeClr val="dk1"/>
              </a:buClr>
              <a:buSzPts val="1800"/>
              <a:buChar char="•"/>
              <a:defRPr>
                <a:solidFill>
                  <a:schemeClr val="dk1"/>
                </a:solidFill>
              </a:defRPr>
            </a:lvl8pPr>
            <a:lvl9pPr marL="4114800" lvl="8" indent="-342900" algn="l">
              <a:spcBef>
                <a:spcPts val="360"/>
              </a:spcBef>
              <a:spcAft>
                <a:spcPts val="0"/>
              </a:spcAft>
              <a:buClr>
                <a:schemeClr val="dk1"/>
              </a:buClr>
              <a:buSzPts val="1800"/>
              <a:buChar char="•"/>
              <a:defRPr>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grpSp>
        <p:nvGrpSpPr>
          <p:cNvPr id="33" name="Google Shape;33;p5"/>
          <p:cNvGrpSpPr/>
          <p:nvPr/>
        </p:nvGrpSpPr>
        <p:grpSpPr>
          <a:xfrm>
            <a:off x="0" y="-180827"/>
            <a:ext cx="9980922" cy="10468053"/>
            <a:chOff x="0" y="-47625"/>
            <a:chExt cx="2628703" cy="2757000"/>
          </a:xfrm>
        </p:grpSpPr>
        <p:sp>
          <p:nvSpPr>
            <p:cNvPr id="34" name="Google Shape;34;p5"/>
            <p:cNvSpPr/>
            <p:nvPr/>
          </p:nvSpPr>
          <p:spPr>
            <a:xfrm>
              <a:off x="0" y="0"/>
              <a:ext cx="2628703" cy="2709333"/>
            </a:xfrm>
            <a:custGeom>
              <a:avLst/>
              <a:gdLst/>
              <a:ahLst/>
              <a:cxnLst/>
              <a:rect l="l" t="t" r="r" b="b"/>
              <a:pathLst>
                <a:path w="2628703" h="2709333" extrusionOk="0">
                  <a:moveTo>
                    <a:pt x="0" y="0"/>
                  </a:moveTo>
                  <a:lnTo>
                    <a:pt x="2628703" y="0"/>
                  </a:lnTo>
                  <a:lnTo>
                    <a:pt x="2628703" y="2709333"/>
                  </a:lnTo>
                  <a:lnTo>
                    <a:pt x="0" y="2709333"/>
                  </a:lnTo>
                  <a:close/>
                </a:path>
              </a:pathLst>
            </a:custGeom>
            <a:solidFill>
              <a:srgbClr val="CC4722"/>
            </a:solidFill>
            <a:ln>
              <a:noFill/>
            </a:ln>
          </p:spPr>
        </p:sp>
        <p:sp>
          <p:nvSpPr>
            <p:cNvPr id="35" name="Google Shape;35;p5"/>
            <p:cNvSpPr txBox="1"/>
            <p:nvPr/>
          </p:nvSpPr>
          <p:spPr>
            <a:xfrm>
              <a:off x="0" y="-47625"/>
              <a:ext cx="2628600" cy="2757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6" name="Google Shape;36;p5"/>
          <p:cNvGrpSpPr/>
          <p:nvPr/>
        </p:nvGrpSpPr>
        <p:grpSpPr>
          <a:xfrm>
            <a:off x="537220" y="251239"/>
            <a:ext cx="17213671" cy="9603757"/>
            <a:chOff x="0" y="-47625"/>
            <a:chExt cx="4533612" cy="2529368"/>
          </a:xfrm>
        </p:grpSpPr>
        <p:sp>
          <p:nvSpPr>
            <p:cNvPr id="37" name="Google Shape;37;p5"/>
            <p:cNvSpPr/>
            <p:nvPr/>
          </p:nvSpPr>
          <p:spPr>
            <a:xfrm>
              <a:off x="0" y="0"/>
              <a:ext cx="4533612" cy="2481743"/>
            </a:xfrm>
            <a:custGeom>
              <a:avLst/>
              <a:gdLst/>
              <a:ahLst/>
              <a:cxnLst/>
              <a:rect l="l" t="t" r="r" b="b"/>
              <a:pathLst>
                <a:path w="4533612" h="2481743" extrusionOk="0">
                  <a:moveTo>
                    <a:pt x="33732" y="0"/>
                  </a:moveTo>
                  <a:lnTo>
                    <a:pt x="4499881" y="0"/>
                  </a:lnTo>
                  <a:cubicBezTo>
                    <a:pt x="4508827" y="0"/>
                    <a:pt x="4517407" y="3554"/>
                    <a:pt x="4523733" y="9880"/>
                  </a:cubicBezTo>
                  <a:cubicBezTo>
                    <a:pt x="4530058" y="16206"/>
                    <a:pt x="4533612" y="24786"/>
                    <a:pt x="4533612" y="33732"/>
                  </a:cubicBezTo>
                  <a:lnTo>
                    <a:pt x="4533612" y="2448011"/>
                  </a:lnTo>
                  <a:cubicBezTo>
                    <a:pt x="4533612" y="2456958"/>
                    <a:pt x="4530058" y="2465537"/>
                    <a:pt x="4523733" y="2471863"/>
                  </a:cubicBezTo>
                  <a:cubicBezTo>
                    <a:pt x="4517407" y="2478189"/>
                    <a:pt x="4508827" y="2481743"/>
                    <a:pt x="4499881" y="2481743"/>
                  </a:cubicBezTo>
                  <a:lnTo>
                    <a:pt x="33732" y="2481743"/>
                  </a:lnTo>
                  <a:cubicBezTo>
                    <a:pt x="15102" y="2481743"/>
                    <a:pt x="0" y="2466641"/>
                    <a:pt x="0" y="2448011"/>
                  </a:cubicBezTo>
                  <a:lnTo>
                    <a:pt x="0" y="33732"/>
                  </a:lnTo>
                  <a:cubicBezTo>
                    <a:pt x="0" y="24786"/>
                    <a:pt x="3554" y="16206"/>
                    <a:pt x="9880" y="9880"/>
                  </a:cubicBezTo>
                  <a:cubicBezTo>
                    <a:pt x="16206" y="3554"/>
                    <a:pt x="24786" y="0"/>
                    <a:pt x="33732" y="0"/>
                  </a:cubicBezTo>
                  <a:close/>
                </a:path>
              </a:pathLst>
            </a:custGeom>
            <a:solidFill>
              <a:srgbClr val="F5F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p:nvPr/>
          </p:nvSpPr>
          <p:spPr>
            <a:xfrm>
              <a:off x="0" y="-47625"/>
              <a:ext cx="4533600" cy="25293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39" name="Google Shape;39;p5"/>
          <p:cNvPicPr preferRelativeResize="0"/>
          <p:nvPr/>
        </p:nvPicPr>
        <p:blipFill>
          <a:blip r:embed="rId2">
            <a:alphaModFix/>
          </a:blip>
          <a:stretch>
            <a:fillRect/>
          </a:stretch>
        </p:blipFill>
        <p:spPr>
          <a:xfrm>
            <a:off x="884720" y="775367"/>
            <a:ext cx="860700" cy="506653"/>
          </a:xfrm>
          <a:prstGeom prst="rect">
            <a:avLst/>
          </a:prstGeom>
          <a:noFill/>
          <a:ln>
            <a:noFill/>
          </a:ln>
        </p:spPr>
      </p:pic>
      <p:pic>
        <p:nvPicPr>
          <p:cNvPr id="40" name="Google Shape;40;p5"/>
          <p:cNvPicPr preferRelativeResize="0"/>
          <p:nvPr/>
        </p:nvPicPr>
        <p:blipFill>
          <a:blip r:embed="rId3">
            <a:alphaModFix/>
          </a:blip>
          <a:stretch>
            <a:fillRect/>
          </a:stretch>
        </p:blipFill>
        <p:spPr>
          <a:xfrm>
            <a:off x="15898022" y="7965809"/>
            <a:ext cx="1346075" cy="1180400"/>
          </a:xfrm>
          <a:prstGeom prst="rect">
            <a:avLst/>
          </a:prstGeom>
          <a:noFill/>
          <a:ln>
            <a:noFill/>
          </a:ln>
        </p:spPr>
      </p:pic>
      <p:sp>
        <p:nvSpPr>
          <p:cNvPr id="41" name="Google Shape;41;p5"/>
          <p:cNvSpPr txBox="1">
            <a:spLocks noGrp="1"/>
          </p:cNvSpPr>
          <p:nvPr>
            <p:ph type="body" idx="1"/>
          </p:nvPr>
        </p:nvSpPr>
        <p:spPr>
          <a:xfrm>
            <a:off x="5257788" y="7013463"/>
            <a:ext cx="7772400" cy="15003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chemeClr val="dk1"/>
              </a:buClr>
              <a:buSzPts val="2400"/>
              <a:buNone/>
              <a:defRPr>
                <a:solidFill>
                  <a:schemeClr val="dk1"/>
                </a:solidFill>
              </a:defRPr>
            </a:lvl1pPr>
            <a:lvl2pPr marL="914400" lvl="1" indent="-228600" algn="l">
              <a:spcBef>
                <a:spcPts val="360"/>
              </a:spcBef>
              <a:spcAft>
                <a:spcPts val="0"/>
              </a:spcAft>
              <a:buClr>
                <a:schemeClr val="dk1"/>
              </a:buClr>
              <a:buSzPts val="2400"/>
              <a:buNone/>
              <a:defRPr>
                <a:solidFill>
                  <a:schemeClr val="dk1"/>
                </a:solidFill>
              </a:defRPr>
            </a:lvl2pPr>
            <a:lvl3pPr marL="1371600" lvl="2" indent="-228600" algn="l">
              <a:spcBef>
                <a:spcPts val="320"/>
              </a:spcBef>
              <a:spcAft>
                <a:spcPts val="0"/>
              </a:spcAft>
              <a:buClr>
                <a:schemeClr val="dk1"/>
              </a:buClr>
              <a:buSzPts val="2400"/>
              <a:buNone/>
              <a:defRPr>
                <a:solidFill>
                  <a:schemeClr val="dk1"/>
                </a:solidFill>
              </a:defRPr>
            </a:lvl3pPr>
            <a:lvl4pPr marL="1828800" lvl="3" indent="-228600" algn="l">
              <a:spcBef>
                <a:spcPts val="280"/>
              </a:spcBef>
              <a:spcAft>
                <a:spcPts val="0"/>
              </a:spcAft>
              <a:buClr>
                <a:schemeClr val="dk1"/>
              </a:buClr>
              <a:buSzPts val="2400"/>
              <a:buNone/>
              <a:defRPr>
                <a:solidFill>
                  <a:schemeClr val="dk1"/>
                </a:solidFill>
              </a:defRPr>
            </a:lvl4pPr>
            <a:lvl5pPr marL="2286000" lvl="4" indent="-228600" algn="l">
              <a:spcBef>
                <a:spcPts val="280"/>
              </a:spcBef>
              <a:spcAft>
                <a:spcPts val="0"/>
              </a:spcAft>
              <a:buClr>
                <a:schemeClr val="dk1"/>
              </a:buClr>
              <a:buSzPts val="2400"/>
              <a:buNone/>
              <a:defRPr>
                <a:solidFill>
                  <a:schemeClr val="dk1"/>
                </a:solidFill>
              </a:defRPr>
            </a:lvl5pPr>
            <a:lvl6pPr marL="2743200" lvl="5" indent="-228600" algn="l">
              <a:spcBef>
                <a:spcPts val="280"/>
              </a:spcBef>
              <a:spcAft>
                <a:spcPts val="0"/>
              </a:spcAft>
              <a:buClr>
                <a:schemeClr val="dk1"/>
              </a:buClr>
              <a:buSzPts val="2400"/>
              <a:buNone/>
              <a:defRPr>
                <a:solidFill>
                  <a:schemeClr val="dk1"/>
                </a:solidFill>
              </a:defRPr>
            </a:lvl6pPr>
            <a:lvl7pPr marL="3200400" lvl="6" indent="-228600" algn="l">
              <a:spcBef>
                <a:spcPts val="280"/>
              </a:spcBef>
              <a:spcAft>
                <a:spcPts val="0"/>
              </a:spcAft>
              <a:buClr>
                <a:schemeClr val="dk1"/>
              </a:buClr>
              <a:buSzPts val="2400"/>
              <a:buNone/>
              <a:defRPr>
                <a:solidFill>
                  <a:schemeClr val="dk1"/>
                </a:solidFill>
              </a:defRPr>
            </a:lvl7pPr>
            <a:lvl8pPr marL="3657600" lvl="7" indent="-228600" algn="l">
              <a:spcBef>
                <a:spcPts val="280"/>
              </a:spcBef>
              <a:spcAft>
                <a:spcPts val="0"/>
              </a:spcAft>
              <a:buClr>
                <a:schemeClr val="dk1"/>
              </a:buClr>
              <a:buSzPts val="2400"/>
              <a:buNone/>
              <a:defRPr>
                <a:solidFill>
                  <a:schemeClr val="dk1"/>
                </a:solidFill>
              </a:defRPr>
            </a:lvl8pPr>
            <a:lvl9pPr marL="4114800" lvl="8" indent="-228600" algn="l">
              <a:spcBef>
                <a:spcPts val="280"/>
              </a:spcBef>
              <a:spcAft>
                <a:spcPts val="0"/>
              </a:spcAft>
              <a:buClr>
                <a:schemeClr val="dk1"/>
              </a:buClr>
              <a:buSzPts val="2400"/>
              <a:buNone/>
              <a:defRPr>
                <a:solidFill>
                  <a:schemeClr val="dk1"/>
                </a:solidFill>
              </a:defRPr>
            </a:lvl9pPr>
          </a:lstStyle>
          <a:p>
            <a:endParaRPr/>
          </a:p>
        </p:txBody>
      </p:sp>
      <p:sp>
        <p:nvSpPr>
          <p:cNvPr id="42" name="Google Shape;42;p5"/>
          <p:cNvSpPr txBox="1">
            <a:spLocks noGrp="1"/>
          </p:cNvSpPr>
          <p:nvPr>
            <p:ph type="title"/>
          </p:nvPr>
        </p:nvSpPr>
        <p:spPr>
          <a:xfrm>
            <a:off x="2163600" y="1442250"/>
            <a:ext cx="13960800" cy="1143000"/>
          </a:xfrm>
          <a:prstGeom prst="rect">
            <a:avLst/>
          </a:prstGeom>
          <a:noFill/>
          <a:ln>
            <a:noFill/>
          </a:ln>
        </p:spPr>
        <p:txBody>
          <a:bodyPr spcFirstLastPara="1" wrap="square" lIns="91425" tIns="45700" rIns="91425" bIns="45700" anchor="ctr" anchorCtr="0">
            <a:normAutofit/>
          </a:bodyPr>
          <a:lstStyle>
            <a:lvl1pPr marR="0" lvl="0" algn="ctr">
              <a:spcBef>
                <a:spcPts val="0"/>
              </a:spcBef>
              <a:spcAft>
                <a:spcPts val="0"/>
              </a:spcAft>
              <a:buClr>
                <a:schemeClr val="dk2"/>
              </a:buClr>
              <a:buSzPts val="9000"/>
              <a:buFont typeface="Signika"/>
              <a:buNone/>
              <a:defRPr sz="9000" i="0" u="none" strike="noStrike" cap="none">
                <a:solidFill>
                  <a:schemeClr val="dk2"/>
                </a:solidFill>
                <a:latin typeface="Signika"/>
                <a:ea typeface="Signika"/>
                <a:cs typeface="Signika"/>
                <a:sym typeface="Signika"/>
              </a:defRPr>
            </a:lvl1pPr>
            <a:lvl2pPr lvl="1">
              <a:spcBef>
                <a:spcPts val="0"/>
              </a:spcBef>
              <a:spcAft>
                <a:spcPts val="0"/>
              </a:spcAft>
              <a:buClr>
                <a:schemeClr val="dk2"/>
              </a:buClr>
              <a:buSzPts val="1400"/>
              <a:buNone/>
              <a:defRPr sz="1800">
                <a:solidFill>
                  <a:schemeClr val="dk2"/>
                </a:solidFill>
              </a:defRPr>
            </a:lvl2pPr>
            <a:lvl3pPr lvl="2">
              <a:spcBef>
                <a:spcPts val="0"/>
              </a:spcBef>
              <a:spcAft>
                <a:spcPts val="0"/>
              </a:spcAft>
              <a:buClr>
                <a:schemeClr val="dk2"/>
              </a:buClr>
              <a:buSzPts val="1400"/>
              <a:buNone/>
              <a:defRPr sz="1800">
                <a:solidFill>
                  <a:schemeClr val="dk2"/>
                </a:solidFill>
              </a:defRPr>
            </a:lvl3pPr>
            <a:lvl4pPr lvl="3">
              <a:spcBef>
                <a:spcPts val="0"/>
              </a:spcBef>
              <a:spcAft>
                <a:spcPts val="0"/>
              </a:spcAft>
              <a:buClr>
                <a:schemeClr val="dk2"/>
              </a:buClr>
              <a:buSzPts val="1400"/>
              <a:buNone/>
              <a:defRPr sz="1800">
                <a:solidFill>
                  <a:schemeClr val="dk2"/>
                </a:solidFill>
              </a:defRPr>
            </a:lvl4pPr>
            <a:lvl5pPr lvl="4">
              <a:spcBef>
                <a:spcPts val="0"/>
              </a:spcBef>
              <a:spcAft>
                <a:spcPts val="0"/>
              </a:spcAft>
              <a:buClr>
                <a:schemeClr val="dk2"/>
              </a:buClr>
              <a:buSzPts val="1400"/>
              <a:buNone/>
              <a:defRPr sz="1800">
                <a:solidFill>
                  <a:schemeClr val="dk2"/>
                </a:solidFill>
              </a:defRPr>
            </a:lvl5pPr>
            <a:lvl6pPr lvl="5">
              <a:spcBef>
                <a:spcPts val="0"/>
              </a:spcBef>
              <a:spcAft>
                <a:spcPts val="0"/>
              </a:spcAft>
              <a:buClr>
                <a:schemeClr val="dk2"/>
              </a:buClr>
              <a:buSzPts val="1400"/>
              <a:buNone/>
              <a:defRPr sz="1800">
                <a:solidFill>
                  <a:schemeClr val="dk2"/>
                </a:solidFill>
              </a:defRPr>
            </a:lvl6pPr>
            <a:lvl7pPr lvl="6">
              <a:spcBef>
                <a:spcPts val="0"/>
              </a:spcBef>
              <a:spcAft>
                <a:spcPts val="0"/>
              </a:spcAft>
              <a:buClr>
                <a:schemeClr val="dk2"/>
              </a:buClr>
              <a:buSzPts val="1400"/>
              <a:buNone/>
              <a:defRPr sz="1800">
                <a:solidFill>
                  <a:schemeClr val="dk2"/>
                </a:solidFill>
              </a:defRPr>
            </a:lvl7pPr>
            <a:lvl8pPr lvl="7">
              <a:spcBef>
                <a:spcPts val="0"/>
              </a:spcBef>
              <a:spcAft>
                <a:spcPts val="0"/>
              </a:spcAft>
              <a:buClr>
                <a:schemeClr val="dk2"/>
              </a:buClr>
              <a:buSzPts val="1400"/>
              <a:buNone/>
              <a:defRPr sz="1800">
                <a:solidFill>
                  <a:schemeClr val="dk2"/>
                </a:solidFill>
              </a:defRPr>
            </a:lvl8pPr>
            <a:lvl9pPr lvl="8">
              <a:spcBef>
                <a:spcPts val="0"/>
              </a:spcBef>
              <a:spcAft>
                <a:spcPts val="0"/>
              </a:spcAft>
              <a:buClr>
                <a:schemeClr val="dk2"/>
              </a:buClr>
              <a:buSzPts val="1400"/>
              <a:buNone/>
              <a:defRPr sz="1800">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solidFill>
          <a:schemeClr val="lt2"/>
        </a:solidFill>
        <a:effectLst/>
      </p:bgPr>
    </p:bg>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2163600" y="1442250"/>
            <a:ext cx="13960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2"/>
              </a:buClr>
              <a:buSzPts val="1800"/>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
          <p:cNvSpPr txBox="1">
            <a:spLocks noGrp="1"/>
          </p:cNvSpPr>
          <p:nvPr>
            <p:ph type="body" idx="1"/>
          </p:nvPr>
        </p:nvSpPr>
        <p:spPr>
          <a:xfrm>
            <a:off x="3139963" y="5042625"/>
            <a:ext cx="5892900" cy="4526100"/>
          </a:xfrm>
          <a:prstGeom prst="rect">
            <a:avLst/>
          </a:prstGeom>
          <a:noFill/>
          <a:ln>
            <a:noFill/>
          </a:ln>
        </p:spPr>
        <p:txBody>
          <a:bodyPr spcFirstLastPara="1" wrap="square" lIns="91425" tIns="45700" rIns="91425" bIns="45700" anchor="t" anchorCtr="0">
            <a:normAutofit/>
          </a:bodyPr>
          <a:lstStyle>
            <a:lvl1pPr marL="457200" lvl="0" indent="-381000" algn="l">
              <a:spcBef>
                <a:spcPts val="560"/>
              </a:spcBef>
              <a:spcAft>
                <a:spcPts val="0"/>
              </a:spcAft>
              <a:buClr>
                <a:schemeClr val="dk1"/>
              </a:buClr>
              <a:buSzPts val="2400"/>
              <a:buChar char="•"/>
              <a:defRPr>
                <a:solidFill>
                  <a:schemeClr val="dk1"/>
                </a:solidFill>
              </a:defRPr>
            </a:lvl1pPr>
            <a:lvl2pPr marL="914400" lvl="1" indent="-381000" algn="l">
              <a:spcBef>
                <a:spcPts val="480"/>
              </a:spcBef>
              <a:spcAft>
                <a:spcPts val="0"/>
              </a:spcAft>
              <a:buClr>
                <a:schemeClr val="dk1"/>
              </a:buClr>
              <a:buSzPts val="2400"/>
              <a:buChar char="–"/>
              <a:defRPr>
                <a:solidFill>
                  <a:schemeClr val="dk1"/>
                </a:solidFill>
              </a:defRPr>
            </a:lvl2pPr>
            <a:lvl3pPr marL="1371600" lvl="2" indent="-381000" algn="l">
              <a:spcBef>
                <a:spcPts val="400"/>
              </a:spcBef>
              <a:spcAft>
                <a:spcPts val="0"/>
              </a:spcAft>
              <a:buClr>
                <a:schemeClr val="dk1"/>
              </a:buClr>
              <a:buSzPts val="2400"/>
              <a:buChar char="•"/>
              <a:defRPr>
                <a:solidFill>
                  <a:schemeClr val="dk1"/>
                </a:solidFill>
              </a:defRPr>
            </a:lvl3pPr>
            <a:lvl4pPr marL="1828800" lvl="3" indent="-381000" algn="l">
              <a:spcBef>
                <a:spcPts val="360"/>
              </a:spcBef>
              <a:spcAft>
                <a:spcPts val="0"/>
              </a:spcAft>
              <a:buClr>
                <a:schemeClr val="dk1"/>
              </a:buClr>
              <a:buSzPts val="2400"/>
              <a:buChar char="–"/>
              <a:defRPr>
                <a:solidFill>
                  <a:schemeClr val="dk1"/>
                </a:solidFill>
              </a:defRPr>
            </a:lvl4pPr>
            <a:lvl5pPr marL="2286000" lvl="4" indent="-381000" algn="l">
              <a:spcBef>
                <a:spcPts val="360"/>
              </a:spcBef>
              <a:spcAft>
                <a:spcPts val="0"/>
              </a:spcAft>
              <a:buClr>
                <a:schemeClr val="dk1"/>
              </a:buClr>
              <a:buSzPts val="2400"/>
              <a:buChar char="»"/>
              <a:defRPr>
                <a:solidFill>
                  <a:schemeClr val="dk1"/>
                </a:solidFill>
              </a:defRPr>
            </a:lvl5pPr>
            <a:lvl6pPr marL="2743200" lvl="5" indent="-381000" algn="l">
              <a:spcBef>
                <a:spcPts val="360"/>
              </a:spcBef>
              <a:spcAft>
                <a:spcPts val="0"/>
              </a:spcAft>
              <a:buClr>
                <a:schemeClr val="dk1"/>
              </a:buClr>
              <a:buSzPts val="2400"/>
              <a:buChar char="•"/>
              <a:defRPr>
                <a:solidFill>
                  <a:schemeClr val="dk1"/>
                </a:solidFill>
              </a:defRPr>
            </a:lvl6pPr>
            <a:lvl7pPr marL="3200400" lvl="6" indent="-381000" algn="l">
              <a:spcBef>
                <a:spcPts val="360"/>
              </a:spcBef>
              <a:spcAft>
                <a:spcPts val="0"/>
              </a:spcAft>
              <a:buClr>
                <a:schemeClr val="dk1"/>
              </a:buClr>
              <a:buSzPts val="2400"/>
              <a:buChar char="•"/>
              <a:defRPr>
                <a:solidFill>
                  <a:schemeClr val="dk1"/>
                </a:solidFill>
              </a:defRPr>
            </a:lvl7pPr>
            <a:lvl8pPr marL="3657600" lvl="7" indent="-381000" algn="l">
              <a:spcBef>
                <a:spcPts val="360"/>
              </a:spcBef>
              <a:spcAft>
                <a:spcPts val="0"/>
              </a:spcAft>
              <a:buClr>
                <a:schemeClr val="dk1"/>
              </a:buClr>
              <a:buSzPts val="2400"/>
              <a:buChar char="•"/>
              <a:defRPr>
                <a:solidFill>
                  <a:schemeClr val="dk1"/>
                </a:solidFill>
              </a:defRPr>
            </a:lvl8pPr>
            <a:lvl9pPr marL="4114800" lvl="8" indent="-381000" algn="l">
              <a:spcBef>
                <a:spcPts val="360"/>
              </a:spcBef>
              <a:spcAft>
                <a:spcPts val="0"/>
              </a:spcAft>
              <a:buClr>
                <a:schemeClr val="dk1"/>
              </a:buClr>
              <a:buSzPts val="2400"/>
              <a:buChar char="•"/>
              <a:defRPr>
                <a:solidFill>
                  <a:schemeClr val="dk1"/>
                </a:solidFill>
              </a:defRPr>
            </a:lvl9pPr>
          </a:lstStyle>
          <a:p>
            <a:endParaRPr/>
          </a:p>
        </p:txBody>
      </p:sp>
      <p:sp>
        <p:nvSpPr>
          <p:cNvPr id="46" name="Google Shape;46;p6"/>
          <p:cNvSpPr txBox="1">
            <a:spLocks noGrp="1"/>
          </p:cNvSpPr>
          <p:nvPr>
            <p:ph type="body" idx="2"/>
          </p:nvPr>
        </p:nvSpPr>
        <p:spPr>
          <a:xfrm>
            <a:off x="9255135" y="5042625"/>
            <a:ext cx="5892900" cy="4526100"/>
          </a:xfrm>
          <a:prstGeom prst="rect">
            <a:avLst/>
          </a:prstGeom>
          <a:noFill/>
          <a:ln>
            <a:noFill/>
          </a:ln>
        </p:spPr>
        <p:txBody>
          <a:bodyPr spcFirstLastPara="1" wrap="square" lIns="91425" tIns="45700" rIns="91425" bIns="45700" anchor="t" anchorCtr="0">
            <a:normAutofit/>
          </a:bodyPr>
          <a:lstStyle>
            <a:lvl1pPr marL="457200" lvl="0" indent="-381000" algn="l">
              <a:spcBef>
                <a:spcPts val="560"/>
              </a:spcBef>
              <a:spcAft>
                <a:spcPts val="0"/>
              </a:spcAft>
              <a:buClr>
                <a:schemeClr val="dk1"/>
              </a:buClr>
              <a:buSzPts val="2400"/>
              <a:buChar char="•"/>
              <a:defRPr>
                <a:solidFill>
                  <a:schemeClr val="dk1"/>
                </a:solidFill>
              </a:defRPr>
            </a:lvl1pPr>
            <a:lvl2pPr marL="914400" lvl="1" indent="-381000" algn="l">
              <a:spcBef>
                <a:spcPts val="480"/>
              </a:spcBef>
              <a:spcAft>
                <a:spcPts val="0"/>
              </a:spcAft>
              <a:buClr>
                <a:schemeClr val="dk1"/>
              </a:buClr>
              <a:buSzPts val="2400"/>
              <a:buChar char="–"/>
              <a:defRPr>
                <a:solidFill>
                  <a:schemeClr val="dk1"/>
                </a:solidFill>
              </a:defRPr>
            </a:lvl2pPr>
            <a:lvl3pPr marL="1371600" lvl="2" indent="-381000" algn="l">
              <a:spcBef>
                <a:spcPts val="400"/>
              </a:spcBef>
              <a:spcAft>
                <a:spcPts val="0"/>
              </a:spcAft>
              <a:buClr>
                <a:schemeClr val="dk1"/>
              </a:buClr>
              <a:buSzPts val="2400"/>
              <a:buChar char="•"/>
              <a:defRPr>
                <a:solidFill>
                  <a:schemeClr val="dk1"/>
                </a:solidFill>
              </a:defRPr>
            </a:lvl3pPr>
            <a:lvl4pPr marL="1828800" lvl="3" indent="-381000" algn="l">
              <a:spcBef>
                <a:spcPts val="360"/>
              </a:spcBef>
              <a:spcAft>
                <a:spcPts val="0"/>
              </a:spcAft>
              <a:buClr>
                <a:schemeClr val="dk1"/>
              </a:buClr>
              <a:buSzPts val="2400"/>
              <a:buChar char="–"/>
              <a:defRPr>
                <a:solidFill>
                  <a:schemeClr val="dk1"/>
                </a:solidFill>
              </a:defRPr>
            </a:lvl4pPr>
            <a:lvl5pPr marL="2286000" lvl="4" indent="-381000" algn="l">
              <a:spcBef>
                <a:spcPts val="360"/>
              </a:spcBef>
              <a:spcAft>
                <a:spcPts val="0"/>
              </a:spcAft>
              <a:buClr>
                <a:schemeClr val="dk1"/>
              </a:buClr>
              <a:buSzPts val="2400"/>
              <a:buChar char="»"/>
              <a:defRPr>
                <a:solidFill>
                  <a:schemeClr val="dk1"/>
                </a:solidFill>
              </a:defRPr>
            </a:lvl5pPr>
            <a:lvl6pPr marL="2743200" lvl="5" indent="-381000" algn="l">
              <a:spcBef>
                <a:spcPts val="360"/>
              </a:spcBef>
              <a:spcAft>
                <a:spcPts val="0"/>
              </a:spcAft>
              <a:buClr>
                <a:schemeClr val="dk1"/>
              </a:buClr>
              <a:buSzPts val="2400"/>
              <a:buChar char="•"/>
              <a:defRPr>
                <a:solidFill>
                  <a:schemeClr val="dk1"/>
                </a:solidFill>
              </a:defRPr>
            </a:lvl6pPr>
            <a:lvl7pPr marL="3200400" lvl="6" indent="-381000" algn="l">
              <a:spcBef>
                <a:spcPts val="360"/>
              </a:spcBef>
              <a:spcAft>
                <a:spcPts val="0"/>
              </a:spcAft>
              <a:buClr>
                <a:schemeClr val="dk1"/>
              </a:buClr>
              <a:buSzPts val="2400"/>
              <a:buChar char="•"/>
              <a:defRPr>
                <a:solidFill>
                  <a:schemeClr val="dk1"/>
                </a:solidFill>
              </a:defRPr>
            </a:lvl7pPr>
            <a:lvl8pPr marL="3657600" lvl="7" indent="-381000" algn="l">
              <a:spcBef>
                <a:spcPts val="360"/>
              </a:spcBef>
              <a:spcAft>
                <a:spcPts val="0"/>
              </a:spcAft>
              <a:buClr>
                <a:schemeClr val="dk1"/>
              </a:buClr>
              <a:buSzPts val="2400"/>
              <a:buChar char="•"/>
              <a:defRPr>
                <a:solidFill>
                  <a:schemeClr val="dk1"/>
                </a:solidFill>
              </a:defRPr>
            </a:lvl8pPr>
            <a:lvl9pPr marL="4114800" lvl="8" indent="-381000" algn="l">
              <a:spcBef>
                <a:spcPts val="360"/>
              </a:spcBef>
              <a:spcAft>
                <a:spcPts val="0"/>
              </a:spcAft>
              <a:buClr>
                <a:schemeClr val="dk1"/>
              </a:buClr>
              <a:buSzPts val="2400"/>
              <a:buChar char="•"/>
              <a:defRPr>
                <a:solidFill>
                  <a:schemeClr val="dk1"/>
                </a:solidFill>
              </a:defRPr>
            </a:lvl9pPr>
          </a:lstStyle>
          <a:p>
            <a:endParaRPr/>
          </a:p>
        </p:txBody>
      </p:sp>
      <p:pic>
        <p:nvPicPr>
          <p:cNvPr id="47" name="Google Shape;47;p6"/>
          <p:cNvPicPr preferRelativeResize="0"/>
          <p:nvPr/>
        </p:nvPicPr>
        <p:blipFill>
          <a:blip r:embed="rId2">
            <a:alphaModFix/>
          </a:blip>
          <a:stretch>
            <a:fillRect/>
          </a:stretch>
        </p:blipFill>
        <p:spPr>
          <a:xfrm>
            <a:off x="9750045" y="8504576"/>
            <a:ext cx="621525" cy="632525"/>
          </a:xfrm>
          <a:prstGeom prst="rect">
            <a:avLst/>
          </a:prstGeom>
          <a:noFill/>
          <a:ln>
            <a:noFill/>
          </a:ln>
        </p:spPr>
      </p:pic>
      <p:pic>
        <p:nvPicPr>
          <p:cNvPr id="48" name="Google Shape;48;p6"/>
          <p:cNvPicPr preferRelativeResize="0"/>
          <p:nvPr/>
        </p:nvPicPr>
        <p:blipFill>
          <a:blip r:embed="rId3">
            <a:alphaModFix/>
          </a:blip>
          <a:stretch>
            <a:fillRect/>
          </a:stretch>
        </p:blipFill>
        <p:spPr>
          <a:xfrm>
            <a:off x="795250" y="2407605"/>
            <a:ext cx="346200" cy="1652042"/>
          </a:xfrm>
          <a:prstGeom prst="rect">
            <a:avLst/>
          </a:prstGeom>
          <a:noFill/>
          <a:ln>
            <a:noFill/>
          </a:ln>
        </p:spPr>
      </p:pic>
      <p:pic>
        <p:nvPicPr>
          <p:cNvPr id="49" name="Google Shape;49;p6"/>
          <p:cNvPicPr preferRelativeResize="0"/>
          <p:nvPr/>
        </p:nvPicPr>
        <p:blipFill>
          <a:blip r:embed="rId4">
            <a:alphaModFix/>
          </a:blip>
          <a:stretch>
            <a:fillRect/>
          </a:stretch>
        </p:blipFill>
        <p:spPr>
          <a:xfrm>
            <a:off x="15874913" y="2585250"/>
            <a:ext cx="599050" cy="688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grpSp>
        <p:nvGrpSpPr>
          <p:cNvPr id="51" name="Google Shape;51;p7"/>
          <p:cNvGrpSpPr/>
          <p:nvPr/>
        </p:nvGrpSpPr>
        <p:grpSpPr>
          <a:xfrm>
            <a:off x="0" y="-180827"/>
            <a:ext cx="9980922" cy="10468053"/>
            <a:chOff x="0" y="-47625"/>
            <a:chExt cx="2628703" cy="2757000"/>
          </a:xfrm>
        </p:grpSpPr>
        <p:sp>
          <p:nvSpPr>
            <p:cNvPr id="52" name="Google Shape;52;p7"/>
            <p:cNvSpPr/>
            <p:nvPr/>
          </p:nvSpPr>
          <p:spPr>
            <a:xfrm>
              <a:off x="0" y="0"/>
              <a:ext cx="2628703" cy="2709333"/>
            </a:xfrm>
            <a:custGeom>
              <a:avLst/>
              <a:gdLst/>
              <a:ahLst/>
              <a:cxnLst/>
              <a:rect l="l" t="t" r="r" b="b"/>
              <a:pathLst>
                <a:path w="2628703" h="2709333" extrusionOk="0">
                  <a:moveTo>
                    <a:pt x="0" y="0"/>
                  </a:moveTo>
                  <a:lnTo>
                    <a:pt x="2628703" y="0"/>
                  </a:lnTo>
                  <a:lnTo>
                    <a:pt x="2628703" y="2709333"/>
                  </a:lnTo>
                  <a:lnTo>
                    <a:pt x="0" y="2709333"/>
                  </a:lnTo>
                  <a:close/>
                </a:path>
              </a:pathLst>
            </a:custGeom>
            <a:solidFill>
              <a:srgbClr val="CC4722"/>
            </a:solidFill>
            <a:ln>
              <a:noFill/>
            </a:ln>
          </p:spPr>
        </p:sp>
        <p:sp>
          <p:nvSpPr>
            <p:cNvPr id="53" name="Google Shape;53;p7"/>
            <p:cNvSpPr txBox="1"/>
            <p:nvPr/>
          </p:nvSpPr>
          <p:spPr>
            <a:xfrm>
              <a:off x="0" y="-47625"/>
              <a:ext cx="2628600" cy="2757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4" name="Google Shape;54;p7"/>
          <p:cNvGrpSpPr/>
          <p:nvPr/>
        </p:nvGrpSpPr>
        <p:grpSpPr>
          <a:xfrm>
            <a:off x="537220" y="251239"/>
            <a:ext cx="17213671" cy="9603757"/>
            <a:chOff x="0" y="-47625"/>
            <a:chExt cx="4533612" cy="2529368"/>
          </a:xfrm>
        </p:grpSpPr>
        <p:sp>
          <p:nvSpPr>
            <p:cNvPr id="55" name="Google Shape;55;p7"/>
            <p:cNvSpPr/>
            <p:nvPr/>
          </p:nvSpPr>
          <p:spPr>
            <a:xfrm>
              <a:off x="0" y="0"/>
              <a:ext cx="4533612" cy="2481743"/>
            </a:xfrm>
            <a:custGeom>
              <a:avLst/>
              <a:gdLst/>
              <a:ahLst/>
              <a:cxnLst/>
              <a:rect l="l" t="t" r="r" b="b"/>
              <a:pathLst>
                <a:path w="4533612" h="2481743" extrusionOk="0">
                  <a:moveTo>
                    <a:pt x="33732" y="0"/>
                  </a:moveTo>
                  <a:lnTo>
                    <a:pt x="4499881" y="0"/>
                  </a:lnTo>
                  <a:cubicBezTo>
                    <a:pt x="4508827" y="0"/>
                    <a:pt x="4517407" y="3554"/>
                    <a:pt x="4523733" y="9880"/>
                  </a:cubicBezTo>
                  <a:cubicBezTo>
                    <a:pt x="4530058" y="16206"/>
                    <a:pt x="4533612" y="24786"/>
                    <a:pt x="4533612" y="33732"/>
                  </a:cubicBezTo>
                  <a:lnTo>
                    <a:pt x="4533612" y="2448011"/>
                  </a:lnTo>
                  <a:cubicBezTo>
                    <a:pt x="4533612" y="2456958"/>
                    <a:pt x="4530058" y="2465537"/>
                    <a:pt x="4523733" y="2471863"/>
                  </a:cubicBezTo>
                  <a:cubicBezTo>
                    <a:pt x="4517407" y="2478189"/>
                    <a:pt x="4508827" y="2481743"/>
                    <a:pt x="4499881" y="2481743"/>
                  </a:cubicBezTo>
                  <a:lnTo>
                    <a:pt x="33732" y="2481743"/>
                  </a:lnTo>
                  <a:cubicBezTo>
                    <a:pt x="15102" y="2481743"/>
                    <a:pt x="0" y="2466641"/>
                    <a:pt x="0" y="2448011"/>
                  </a:cubicBezTo>
                  <a:lnTo>
                    <a:pt x="0" y="33732"/>
                  </a:lnTo>
                  <a:cubicBezTo>
                    <a:pt x="0" y="24786"/>
                    <a:pt x="3554" y="16206"/>
                    <a:pt x="9880" y="9880"/>
                  </a:cubicBezTo>
                  <a:cubicBezTo>
                    <a:pt x="16206" y="3554"/>
                    <a:pt x="24786" y="0"/>
                    <a:pt x="33732" y="0"/>
                  </a:cubicBezTo>
                  <a:close/>
                </a:path>
              </a:pathLst>
            </a:custGeom>
            <a:solidFill>
              <a:srgbClr val="F5F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txBox="1"/>
            <p:nvPr/>
          </p:nvSpPr>
          <p:spPr>
            <a:xfrm>
              <a:off x="0" y="-47625"/>
              <a:ext cx="4533600" cy="25293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7" name="Google Shape;57;p7"/>
          <p:cNvSpPr txBox="1">
            <a:spLocks noGrp="1"/>
          </p:cNvSpPr>
          <p:nvPr>
            <p:ph type="title"/>
          </p:nvPr>
        </p:nvSpPr>
        <p:spPr>
          <a:xfrm>
            <a:off x="2163600" y="1442250"/>
            <a:ext cx="13960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2"/>
              </a:buClr>
              <a:buSzPts val="4400"/>
              <a:buFont typeface="Calibri"/>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7"/>
          <p:cNvSpPr txBox="1">
            <a:spLocks noGrp="1"/>
          </p:cNvSpPr>
          <p:nvPr>
            <p:ph type="body" idx="1"/>
          </p:nvPr>
        </p:nvSpPr>
        <p:spPr>
          <a:xfrm>
            <a:off x="3995613" y="4651025"/>
            <a:ext cx="5055000" cy="39513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a:solidFill>
                  <a:schemeClr val="dk1"/>
                </a:solidFill>
              </a:defRPr>
            </a:lvl1pPr>
            <a:lvl2pPr marL="914400" lvl="1" indent="-381000" algn="l">
              <a:spcBef>
                <a:spcPts val="400"/>
              </a:spcBef>
              <a:spcAft>
                <a:spcPts val="0"/>
              </a:spcAft>
              <a:buClr>
                <a:schemeClr val="dk1"/>
              </a:buClr>
              <a:buSzPts val="2400"/>
              <a:buChar char="–"/>
              <a:defRPr>
                <a:solidFill>
                  <a:schemeClr val="dk1"/>
                </a:solidFill>
              </a:defRPr>
            </a:lvl2pPr>
            <a:lvl3pPr marL="1371600" lvl="2" indent="-381000" algn="l">
              <a:spcBef>
                <a:spcPts val="360"/>
              </a:spcBef>
              <a:spcAft>
                <a:spcPts val="0"/>
              </a:spcAft>
              <a:buClr>
                <a:schemeClr val="dk1"/>
              </a:buClr>
              <a:buSzPts val="2400"/>
              <a:buChar char="•"/>
              <a:defRPr>
                <a:solidFill>
                  <a:schemeClr val="dk1"/>
                </a:solidFill>
              </a:defRPr>
            </a:lvl3pPr>
            <a:lvl4pPr marL="1828800" lvl="3" indent="-381000" algn="l">
              <a:spcBef>
                <a:spcPts val="320"/>
              </a:spcBef>
              <a:spcAft>
                <a:spcPts val="0"/>
              </a:spcAft>
              <a:buClr>
                <a:schemeClr val="dk1"/>
              </a:buClr>
              <a:buSzPts val="2400"/>
              <a:buChar char="–"/>
              <a:defRPr>
                <a:solidFill>
                  <a:schemeClr val="dk1"/>
                </a:solidFill>
              </a:defRPr>
            </a:lvl4pPr>
            <a:lvl5pPr marL="2286000" lvl="4" indent="-381000" algn="l">
              <a:spcBef>
                <a:spcPts val="320"/>
              </a:spcBef>
              <a:spcAft>
                <a:spcPts val="0"/>
              </a:spcAft>
              <a:buClr>
                <a:schemeClr val="dk1"/>
              </a:buClr>
              <a:buSzPts val="2400"/>
              <a:buChar char="»"/>
              <a:defRPr>
                <a:solidFill>
                  <a:schemeClr val="dk1"/>
                </a:solidFill>
              </a:defRPr>
            </a:lvl5pPr>
            <a:lvl6pPr marL="2743200" lvl="5" indent="-381000" algn="l">
              <a:spcBef>
                <a:spcPts val="320"/>
              </a:spcBef>
              <a:spcAft>
                <a:spcPts val="0"/>
              </a:spcAft>
              <a:buClr>
                <a:schemeClr val="dk1"/>
              </a:buClr>
              <a:buSzPts val="2400"/>
              <a:buChar char="•"/>
              <a:defRPr>
                <a:solidFill>
                  <a:schemeClr val="dk1"/>
                </a:solidFill>
              </a:defRPr>
            </a:lvl6pPr>
            <a:lvl7pPr marL="3200400" lvl="6" indent="-381000" algn="l">
              <a:spcBef>
                <a:spcPts val="320"/>
              </a:spcBef>
              <a:spcAft>
                <a:spcPts val="0"/>
              </a:spcAft>
              <a:buClr>
                <a:schemeClr val="dk1"/>
              </a:buClr>
              <a:buSzPts val="2400"/>
              <a:buChar char="•"/>
              <a:defRPr>
                <a:solidFill>
                  <a:schemeClr val="dk1"/>
                </a:solidFill>
              </a:defRPr>
            </a:lvl7pPr>
            <a:lvl8pPr marL="3657600" lvl="7" indent="-381000" algn="l">
              <a:spcBef>
                <a:spcPts val="320"/>
              </a:spcBef>
              <a:spcAft>
                <a:spcPts val="0"/>
              </a:spcAft>
              <a:buClr>
                <a:schemeClr val="dk1"/>
              </a:buClr>
              <a:buSzPts val="2400"/>
              <a:buChar char="•"/>
              <a:defRPr>
                <a:solidFill>
                  <a:schemeClr val="dk1"/>
                </a:solidFill>
              </a:defRPr>
            </a:lvl8pPr>
            <a:lvl9pPr marL="4114800" lvl="8" indent="-381000" algn="l">
              <a:spcBef>
                <a:spcPts val="320"/>
              </a:spcBef>
              <a:spcAft>
                <a:spcPts val="0"/>
              </a:spcAft>
              <a:buClr>
                <a:schemeClr val="dk1"/>
              </a:buClr>
              <a:buSzPts val="2400"/>
              <a:buChar char="•"/>
              <a:defRPr>
                <a:solidFill>
                  <a:schemeClr val="dk1"/>
                </a:solidFill>
              </a:defRPr>
            </a:lvl9pPr>
          </a:lstStyle>
          <a:p>
            <a:endParaRPr/>
          </a:p>
        </p:txBody>
      </p:sp>
      <p:sp>
        <p:nvSpPr>
          <p:cNvPr id="59" name="Google Shape;59;p7"/>
          <p:cNvSpPr txBox="1">
            <a:spLocks noGrp="1"/>
          </p:cNvSpPr>
          <p:nvPr>
            <p:ph type="body" idx="2"/>
          </p:nvPr>
        </p:nvSpPr>
        <p:spPr>
          <a:xfrm>
            <a:off x="9235406" y="4651025"/>
            <a:ext cx="5057100" cy="39513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a:solidFill>
                  <a:schemeClr val="dk1"/>
                </a:solidFill>
              </a:defRPr>
            </a:lvl1pPr>
            <a:lvl2pPr marL="914400" lvl="1" indent="-381000" algn="l">
              <a:spcBef>
                <a:spcPts val="400"/>
              </a:spcBef>
              <a:spcAft>
                <a:spcPts val="0"/>
              </a:spcAft>
              <a:buClr>
                <a:schemeClr val="dk1"/>
              </a:buClr>
              <a:buSzPts val="2400"/>
              <a:buChar char="–"/>
              <a:defRPr>
                <a:solidFill>
                  <a:schemeClr val="dk1"/>
                </a:solidFill>
              </a:defRPr>
            </a:lvl2pPr>
            <a:lvl3pPr marL="1371600" lvl="2" indent="-381000" algn="l">
              <a:spcBef>
                <a:spcPts val="360"/>
              </a:spcBef>
              <a:spcAft>
                <a:spcPts val="0"/>
              </a:spcAft>
              <a:buClr>
                <a:schemeClr val="dk1"/>
              </a:buClr>
              <a:buSzPts val="2400"/>
              <a:buChar char="•"/>
              <a:defRPr>
                <a:solidFill>
                  <a:schemeClr val="dk1"/>
                </a:solidFill>
              </a:defRPr>
            </a:lvl3pPr>
            <a:lvl4pPr marL="1828800" lvl="3" indent="-381000" algn="l">
              <a:spcBef>
                <a:spcPts val="320"/>
              </a:spcBef>
              <a:spcAft>
                <a:spcPts val="0"/>
              </a:spcAft>
              <a:buClr>
                <a:schemeClr val="dk1"/>
              </a:buClr>
              <a:buSzPts val="2400"/>
              <a:buChar char="–"/>
              <a:defRPr>
                <a:solidFill>
                  <a:schemeClr val="dk1"/>
                </a:solidFill>
              </a:defRPr>
            </a:lvl4pPr>
            <a:lvl5pPr marL="2286000" lvl="4" indent="-381000" algn="l">
              <a:spcBef>
                <a:spcPts val="320"/>
              </a:spcBef>
              <a:spcAft>
                <a:spcPts val="0"/>
              </a:spcAft>
              <a:buClr>
                <a:schemeClr val="dk1"/>
              </a:buClr>
              <a:buSzPts val="2400"/>
              <a:buChar char="»"/>
              <a:defRPr>
                <a:solidFill>
                  <a:schemeClr val="dk1"/>
                </a:solidFill>
              </a:defRPr>
            </a:lvl5pPr>
            <a:lvl6pPr marL="2743200" lvl="5" indent="-381000" algn="l">
              <a:spcBef>
                <a:spcPts val="320"/>
              </a:spcBef>
              <a:spcAft>
                <a:spcPts val="0"/>
              </a:spcAft>
              <a:buClr>
                <a:schemeClr val="dk1"/>
              </a:buClr>
              <a:buSzPts val="2400"/>
              <a:buChar char="•"/>
              <a:defRPr>
                <a:solidFill>
                  <a:schemeClr val="dk1"/>
                </a:solidFill>
              </a:defRPr>
            </a:lvl6pPr>
            <a:lvl7pPr marL="3200400" lvl="6" indent="-381000" algn="l">
              <a:spcBef>
                <a:spcPts val="320"/>
              </a:spcBef>
              <a:spcAft>
                <a:spcPts val="0"/>
              </a:spcAft>
              <a:buClr>
                <a:schemeClr val="dk1"/>
              </a:buClr>
              <a:buSzPts val="2400"/>
              <a:buChar char="•"/>
              <a:defRPr>
                <a:solidFill>
                  <a:schemeClr val="dk1"/>
                </a:solidFill>
              </a:defRPr>
            </a:lvl7pPr>
            <a:lvl8pPr marL="3657600" lvl="7" indent="-381000" algn="l">
              <a:spcBef>
                <a:spcPts val="320"/>
              </a:spcBef>
              <a:spcAft>
                <a:spcPts val="0"/>
              </a:spcAft>
              <a:buClr>
                <a:schemeClr val="dk1"/>
              </a:buClr>
              <a:buSzPts val="2400"/>
              <a:buChar char="•"/>
              <a:defRPr>
                <a:solidFill>
                  <a:schemeClr val="dk1"/>
                </a:solidFill>
              </a:defRPr>
            </a:lvl8pPr>
            <a:lvl9pPr marL="4114800" lvl="8" indent="-381000" algn="l">
              <a:spcBef>
                <a:spcPts val="320"/>
              </a:spcBef>
              <a:spcAft>
                <a:spcPts val="0"/>
              </a:spcAft>
              <a:buClr>
                <a:schemeClr val="dk1"/>
              </a:buClr>
              <a:buSzPts val="2400"/>
              <a:buChar char="•"/>
              <a:defRPr>
                <a:solidFill>
                  <a:schemeClr val="dk1"/>
                </a:solidFill>
              </a:defRPr>
            </a:lvl9pPr>
          </a:lstStyle>
          <a:p>
            <a:endParaRPr/>
          </a:p>
        </p:txBody>
      </p:sp>
      <p:pic>
        <p:nvPicPr>
          <p:cNvPr id="60" name="Google Shape;60;p7"/>
          <p:cNvPicPr preferRelativeResize="0"/>
          <p:nvPr/>
        </p:nvPicPr>
        <p:blipFill>
          <a:blip r:embed="rId2">
            <a:alphaModFix/>
          </a:blip>
          <a:stretch>
            <a:fillRect/>
          </a:stretch>
        </p:blipFill>
        <p:spPr>
          <a:xfrm>
            <a:off x="136900" y="2400308"/>
            <a:ext cx="1606850" cy="937329"/>
          </a:xfrm>
          <a:prstGeom prst="rect">
            <a:avLst/>
          </a:prstGeom>
          <a:noFill/>
          <a:ln>
            <a:noFill/>
          </a:ln>
        </p:spPr>
      </p:pic>
      <p:pic>
        <p:nvPicPr>
          <p:cNvPr id="61" name="Google Shape;61;p7"/>
          <p:cNvPicPr preferRelativeResize="0"/>
          <p:nvPr/>
        </p:nvPicPr>
        <p:blipFill>
          <a:blip r:embed="rId3">
            <a:alphaModFix/>
          </a:blip>
          <a:stretch>
            <a:fillRect/>
          </a:stretch>
        </p:blipFill>
        <p:spPr>
          <a:xfrm>
            <a:off x="16086600" y="3751897"/>
            <a:ext cx="1193100" cy="10462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grpSp>
        <p:nvGrpSpPr>
          <p:cNvPr id="63" name="Google Shape;63;p8"/>
          <p:cNvGrpSpPr/>
          <p:nvPr/>
        </p:nvGrpSpPr>
        <p:grpSpPr>
          <a:xfrm>
            <a:off x="0" y="-180827"/>
            <a:ext cx="9980922" cy="10468053"/>
            <a:chOff x="0" y="-47625"/>
            <a:chExt cx="2628703" cy="2757000"/>
          </a:xfrm>
        </p:grpSpPr>
        <p:sp>
          <p:nvSpPr>
            <p:cNvPr id="64" name="Google Shape;64;p8"/>
            <p:cNvSpPr/>
            <p:nvPr/>
          </p:nvSpPr>
          <p:spPr>
            <a:xfrm>
              <a:off x="0" y="0"/>
              <a:ext cx="2628703" cy="2709333"/>
            </a:xfrm>
            <a:custGeom>
              <a:avLst/>
              <a:gdLst/>
              <a:ahLst/>
              <a:cxnLst/>
              <a:rect l="l" t="t" r="r" b="b"/>
              <a:pathLst>
                <a:path w="2628703" h="2709333" extrusionOk="0">
                  <a:moveTo>
                    <a:pt x="0" y="0"/>
                  </a:moveTo>
                  <a:lnTo>
                    <a:pt x="2628703" y="0"/>
                  </a:lnTo>
                  <a:lnTo>
                    <a:pt x="2628703" y="2709333"/>
                  </a:lnTo>
                  <a:lnTo>
                    <a:pt x="0" y="2709333"/>
                  </a:lnTo>
                  <a:close/>
                </a:path>
              </a:pathLst>
            </a:custGeom>
            <a:solidFill>
              <a:srgbClr val="CC4722"/>
            </a:solidFill>
            <a:ln>
              <a:noFill/>
            </a:ln>
          </p:spPr>
        </p:sp>
        <p:sp>
          <p:nvSpPr>
            <p:cNvPr id="65" name="Google Shape;65;p8"/>
            <p:cNvSpPr txBox="1"/>
            <p:nvPr/>
          </p:nvSpPr>
          <p:spPr>
            <a:xfrm>
              <a:off x="0" y="-47625"/>
              <a:ext cx="2628600" cy="2757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6" name="Google Shape;66;p8"/>
          <p:cNvGrpSpPr/>
          <p:nvPr/>
        </p:nvGrpSpPr>
        <p:grpSpPr>
          <a:xfrm>
            <a:off x="537220" y="251239"/>
            <a:ext cx="17213671" cy="9603757"/>
            <a:chOff x="0" y="-47625"/>
            <a:chExt cx="4533612" cy="2529368"/>
          </a:xfrm>
        </p:grpSpPr>
        <p:sp>
          <p:nvSpPr>
            <p:cNvPr id="67" name="Google Shape;67;p8"/>
            <p:cNvSpPr/>
            <p:nvPr/>
          </p:nvSpPr>
          <p:spPr>
            <a:xfrm>
              <a:off x="0" y="0"/>
              <a:ext cx="4533612" cy="2481743"/>
            </a:xfrm>
            <a:custGeom>
              <a:avLst/>
              <a:gdLst/>
              <a:ahLst/>
              <a:cxnLst/>
              <a:rect l="l" t="t" r="r" b="b"/>
              <a:pathLst>
                <a:path w="4533612" h="2481743" extrusionOk="0">
                  <a:moveTo>
                    <a:pt x="33732" y="0"/>
                  </a:moveTo>
                  <a:lnTo>
                    <a:pt x="4499881" y="0"/>
                  </a:lnTo>
                  <a:cubicBezTo>
                    <a:pt x="4508827" y="0"/>
                    <a:pt x="4517407" y="3554"/>
                    <a:pt x="4523733" y="9880"/>
                  </a:cubicBezTo>
                  <a:cubicBezTo>
                    <a:pt x="4530058" y="16206"/>
                    <a:pt x="4533612" y="24786"/>
                    <a:pt x="4533612" y="33732"/>
                  </a:cubicBezTo>
                  <a:lnTo>
                    <a:pt x="4533612" y="2448011"/>
                  </a:lnTo>
                  <a:cubicBezTo>
                    <a:pt x="4533612" y="2456958"/>
                    <a:pt x="4530058" y="2465537"/>
                    <a:pt x="4523733" y="2471863"/>
                  </a:cubicBezTo>
                  <a:cubicBezTo>
                    <a:pt x="4517407" y="2478189"/>
                    <a:pt x="4508827" y="2481743"/>
                    <a:pt x="4499881" y="2481743"/>
                  </a:cubicBezTo>
                  <a:lnTo>
                    <a:pt x="33732" y="2481743"/>
                  </a:lnTo>
                  <a:cubicBezTo>
                    <a:pt x="15102" y="2481743"/>
                    <a:pt x="0" y="2466641"/>
                    <a:pt x="0" y="2448011"/>
                  </a:cubicBezTo>
                  <a:lnTo>
                    <a:pt x="0" y="33732"/>
                  </a:lnTo>
                  <a:cubicBezTo>
                    <a:pt x="0" y="24786"/>
                    <a:pt x="3554" y="16206"/>
                    <a:pt x="9880" y="9880"/>
                  </a:cubicBezTo>
                  <a:cubicBezTo>
                    <a:pt x="16206" y="3554"/>
                    <a:pt x="24786" y="0"/>
                    <a:pt x="33732" y="0"/>
                  </a:cubicBezTo>
                  <a:close/>
                </a:path>
              </a:pathLst>
            </a:custGeom>
            <a:solidFill>
              <a:srgbClr val="F5F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txBox="1"/>
            <p:nvPr/>
          </p:nvSpPr>
          <p:spPr>
            <a:xfrm>
              <a:off x="0" y="-47625"/>
              <a:ext cx="4533600" cy="25293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69" name="Google Shape;69;p8"/>
          <p:cNvPicPr preferRelativeResize="0"/>
          <p:nvPr/>
        </p:nvPicPr>
        <p:blipFill>
          <a:blip r:embed="rId2">
            <a:alphaModFix/>
          </a:blip>
          <a:stretch>
            <a:fillRect/>
          </a:stretch>
        </p:blipFill>
        <p:spPr>
          <a:xfrm>
            <a:off x="16887825" y="1063709"/>
            <a:ext cx="621500" cy="706804"/>
          </a:xfrm>
          <a:prstGeom prst="rect">
            <a:avLst/>
          </a:prstGeom>
          <a:noFill/>
          <a:ln>
            <a:noFill/>
          </a:ln>
        </p:spPr>
      </p:pic>
      <p:pic>
        <p:nvPicPr>
          <p:cNvPr id="70" name="Google Shape;70;p8"/>
          <p:cNvPicPr preferRelativeResize="0"/>
          <p:nvPr/>
        </p:nvPicPr>
        <p:blipFill>
          <a:blip r:embed="rId3">
            <a:alphaModFix/>
          </a:blip>
          <a:stretch>
            <a:fillRect/>
          </a:stretch>
        </p:blipFill>
        <p:spPr>
          <a:xfrm>
            <a:off x="10390025" y="7964651"/>
            <a:ext cx="1122300" cy="979161"/>
          </a:xfrm>
          <a:prstGeom prst="rect">
            <a:avLst/>
          </a:prstGeom>
          <a:noFill/>
          <a:ln>
            <a:noFill/>
          </a:ln>
        </p:spPr>
      </p:pic>
      <p:sp>
        <p:nvSpPr>
          <p:cNvPr id="71" name="Google Shape;71;p8"/>
          <p:cNvSpPr txBox="1">
            <a:spLocks noGrp="1"/>
          </p:cNvSpPr>
          <p:nvPr>
            <p:ph type="title"/>
          </p:nvPr>
        </p:nvSpPr>
        <p:spPr>
          <a:xfrm>
            <a:off x="2163600" y="1442250"/>
            <a:ext cx="13960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2"/>
              </a:buClr>
              <a:buSzPts val="1800"/>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solidFill>
          <a:schemeClr val="accent1"/>
        </a:solidFill>
        <a:effectLst/>
      </p:bgPr>
    </p:bg>
    <p:spTree>
      <p:nvGrpSpPr>
        <p:cNvPr id="1" name="Shape 72"/>
        <p:cNvGrpSpPr/>
        <p:nvPr/>
      </p:nvGrpSpPr>
      <p:grpSpPr>
        <a:xfrm>
          <a:off x="0" y="0"/>
          <a:ext cx="0" cy="0"/>
          <a:chOff x="0" y="0"/>
          <a:chExt cx="0" cy="0"/>
        </a:xfrm>
      </p:grpSpPr>
      <p:grpSp>
        <p:nvGrpSpPr>
          <p:cNvPr id="73" name="Google Shape;73;p9"/>
          <p:cNvGrpSpPr/>
          <p:nvPr/>
        </p:nvGrpSpPr>
        <p:grpSpPr>
          <a:xfrm>
            <a:off x="-893064" y="3820213"/>
            <a:ext cx="18092080" cy="8228854"/>
            <a:chOff x="0" y="-47625"/>
            <a:chExt cx="4764961" cy="2167256"/>
          </a:xfrm>
        </p:grpSpPr>
        <p:sp>
          <p:nvSpPr>
            <p:cNvPr id="74" name="Google Shape;74;p9"/>
            <p:cNvSpPr/>
            <p:nvPr/>
          </p:nvSpPr>
          <p:spPr>
            <a:xfrm>
              <a:off x="0" y="0"/>
              <a:ext cx="4764961" cy="2119631"/>
            </a:xfrm>
            <a:custGeom>
              <a:avLst/>
              <a:gdLst/>
              <a:ahLst/>
              <a:cxnLst/>
              <a:rect l="l" t="t" r="r" b="b"/>
              <a:pathLst>
                <a:path w="4764961" h="2119631" extrusionOk="0">
                  <a:moveTo>
                    <a:pt x="32094" y="0"/>
                  </a:moveTo>
                  <a:lnTo>
                    <a:pt x="4732867" y="0"/>
                  </a:lnTo>
                  <a:cubicBezTo>
                    <a:pt x="4750593" y="0"/>
                    <a:pt x="4764961" y="14369"/>
                    <a:pt x="4764961" y="32094"/>
                  </a:cubicBezTo>
                  <a:lnTo>
                    <a:pt x="4764961" y="2087537"/>
                  </a:lnTo>
                  <a:cubicBezTo>
                    <a:pt x="4764961" y="2105262"/>
                    <a:pt x="4750593" y="2119631"/>
                    <a:pt x="4732867" y="2119631"/>
                  </a:cubicBezTo>
                  <a:lnTo>
                    <a:pt x="32094" y="2119631"/>
                  </a:lnTo>
                  <a:cubicBezTo>
                    <a:pt x="14369" y="2119631"/>
                    <a:pt x="0" y="2105262"/>
                    <a:pt x="0" y="2087537"/>
                  </a:cubicBezTo>
                  <a:lnTo>
                    <a:pt x="0" y="32094"/>
                  </a:lnTo>
                  <a:cubicBezTo>
                    <a:pt x="0" y="14369"/>
                    <a:pt x="14369" y="0"/>
                    <a:pt x="32094" y="0"/>
                  </a:cubicBezTo>
                  <a:close/>
                </a:path>
              </a:pathLst>
            </a:custGeom>
            <a:solidFill>
              <a:srgbClr val="F5F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txBox="1"/>
            <p:nvPr/>
          </p:nvSpPr>
          <p:spPr>
            <a:xfrm>
              <a:off x="0" y="-47625"/>
              <a:ext cx="4764900" cy="21672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76" name="Google Shape;76;p9"/>
          <p:cNvPicPr preferRelativeResize="0"/>
          <p:nvPr/>
        </p:nvPicPr>
        <p:blipFill>
          <a:blip r:embed="rId2">
            <a:alphaModFix/>
          </a:blip>
          <a:stretch>
            <a:fillRect/>
          </a:stretch>
        </p:blipFill>
        <p:spPr>
          <a:xfrm>
            <a:off x="15833350" y="2472850"/>
            <a:ext cx="1208418" cy="708775"/>
          </a:xfrm>
          <a:prstGeom prst="rect">
            <a:avLst/>
          </a:prstGeom>
          <a:noFill/>
          <a:ln>
            <a:noFill/>
          </a:ln>
        </p:spPr>
      </p:pic>
      <p:pic>
        <p:nvPicPr>
          <p:cNvPr id="77" name="Google Shape;77;p9"/>
          <p:cNvPicPr preferRelativeResize="0"/>
          <p:nvPr/>
        </p:nvPicPr>
        <p:blipFill>
          <a:blip r:embed="rId3">
            <a:alphaModFix/>
          </a:blip>
          <a:stretch>
            <a:fillRect/>
          </a:stretch>
        </p:blipFill>
        <p:spPr>
          <a:xfrm>
            <a:off x="10383425" y="8856450"/>
            <a:ext cx="791425" cy="803700"/>
          </a:xfrm>
          <a:prstGeom prst="rect">
            <a:avLst/>
          </a:prstGeom>
          <a:noFill/>
          <a:ln>
            <a:noFill/>
          </a:ln>
        </p:spPr>
      </p:pic>
      <p:pic>
        <p:nvPicPr>
          <p:cNvPr id="78" name="Google Shape;78;p9"/>
          <p:cNvPicPr preferRelativeResize="0"/>
          <p:nvPr/>
        </p:nvPicPr>
        <p:blipFill>
          <a:blip r:embed="rId4">
            <a:alphaModFix/>
          </a:blip>
          <a:stretch>
            <a:fillRect/>
          </a:stretch>
        </p:blipFill>
        <p:spPr>
          <a:xfrm>
            <a:off x="488350" y="1080674"/>
            <a:ext cx="552825" cy="628700"/>
          </a:xfrm>
          <a:prstGeom prst="rect">
            <a:avLst/>
          </a:prstGeom>
          <a:noFill/>
          <a:ln>
            <a:noFill/>
          </a:ln>
        </p:spPr>
      </p:pic>
      <p:sp>
        <p:nvSpPr>
          <p:cNvPr id="79" name="Google Shape;79;p9"/>
          <p:cNvSpPr txBox="1">
            <a:spLocks noGrp="1"/>
          </p:cNvSpPr>
          <p:nvPr>
            <p:ph type="body" idx="1"/>
          </p:nvPr>
        </p:nvSpPr>
        <p:spPr>
          <a:xfrm>
            <a:off x="9350013" y="4414350"/>
            <a:ext cx="5111700" cy="4470000"/>
          </a:xfrm>
          <a:prstGeom prst="rect">
            <a:avLst/>
          </a:prstGeom>
          <a:noFill/>
          <a:ln>
            <a:noFill/>
          </a:ln>
        </p:spPr>
        <p:txBody>
          <a:bodyPr spcFirstLastPara="1" wrap="square" lIns="91425" tIns="45700" rIns="91425" bIns="45700" anchor="t" anchorCtr="0">
            <a:normAutofit/>
          </a:bodyPr>
          <a:lstStyle>
            <a:lvl1pPr marL="457200" lvl="0" indent="-381000" algn="l">
              <a:spcBef>
                <a:spcPts val="640"/>
              </a:spcBef>
              <a:spcAft>
                <a:spcPts val="0"/>
              </a:spcAft>
              <a:buClr>
                <a:schemeClr val="dk1"/>
              </a:buClr>
              <a:buSzPts val="2400"/>
              <a:buChar char="•"/>
              <a:defRPr>
                <a:solidFill>
                  <a:schemeClr val="dk1"/>
                </a:solidFill>
              </a:defRPr>
            </a:lvl1pPr>
            <a:lvl2pPr marL="914400" lvl="1" indent="-381000" algn="l">
              <a:spcBef>
                <a:spcPts val="560"/>
              </a:spcBef>
              <a:spcAft>
                <a:spcPts val="0"/>
              </a:spcAft>
              <a:buClr>
                <a:schemeClr val="dk1"/>
              </a:buClr>
              <a:buSzPts val="2400"/>
              <a:buChar char="–"/>
              <a:defRPr>
                <a:solidFill>
                  <a:schemeClr val="dk1"/>
                </a:solidFill>
              </a:defRPr>
            </a:lvl2pPr>
            <a:lvl3pPr marL="1371600" lvl="2" indent="-381000" algn="l">
              <a:spcBef>
                <a:spcPts val="480"/>
              </a:spcBef>
              <a:spcAft>
                <a:spcPts val="0"/>
              </a:spcAft>
              <a:buClr>
                <a:schemeClr val="dk1"/>
              </a:buClr>
              <a:buSzPts val="2400"/>
              <a:buChar char="•"/>
              <a:defRPr>
                <a:solidFill>
                  <a:schemeClr val="dk1"/>
                </a:solidFill>
              </a:defRPr>
            </a:lvl3pPr>
            <a:lvl4pPr marL="1828800" lvl="3" indent="-381000" algn="l">
              <a:spcBef>
                <a:spcPts val="400"/>
              </a:spcBef>
              <a:spcAft>
                <a:spcPts val="0"/>
              </a:spcAft>
              <a:buClr>
                <a:schemeClr val="dk1"/>
              </a:buClr>
              <a:buSzPts val="2400"/>
              <a:buChar char="–"/>
              <a:defRPr>
                <a:solidFill>
                  <a:schemeClr val="dk1"/>
                </a:solidFill>
              </a:defRPr>
            </a:lvl4pPr>
            <a:lvl5pPr marL="2286000" lvl="4" indent="-381000" algn="l">
              <a:spcBef>
                <a:spcPts val="400"/>
              </a:spcBef>
              <a:spcAft>
                <a:spcPts val="0"/>
              </a:spcAft>
              <a:buClr>
                <a:schemeClr val="dk1"/>
              </a:buClr>
              <a:buSzPts val="2400"/>
              <a:buChar char="»"/>
              <a:defRPr>
                <a:solidFill>
                  <a:schemeClr val="dk1"/>
                </a:solidFill>
              </a:defRPr>
            </a:lvl5pPr>
            <a:lvl6pPr marL="2743200" lvl="5" indent="-381000" algn="l">
              <a:spcBef>
                <a:spcPts val="400"/>
              </a:spcBef>
              <a:spcAft>
                <a:spcPts val="0"/>
              </a:spcAft>
              <a:buClr>
                <a:schemeClr val="dk1"/>
              </a:buClr>
              <a:buSzPts val="2400"/>
              <a:buChar char="•"/>
              <a:defRPr>
                <a:solidFill>
                  <a:schemeClr val="dk1"/>
                </a:solidFill>
              </a:defRPr>
            </a:lvl6pPr>
            <a:lvl7pPr marL="3200400" lvl="6" indent="-381000" algn="l">
              <a:spcBef>
                <a:spcPts val="400"/>
              </a:spcBef>
              <a:spcAft>
                <a:spcPts val="0"/>
              </a:spcAft>
              <a:buClr>
                <a:schemeClr val="dk1"/>
              </a:buClr>
              <a:buSzPts val="2400"/>
              <a:buChar char="•"/>
              <a:defRPr>
                <a:solidFill>
                  <a:schemeClr val="dk1"/>
                </a:solidFill>
              </a:defRPr>
            </a:lvl7pPr>
            <a:lvl8pPr marL="3657600" lvl="7" indent="-381000" algn="l">
              <a:spcBef>
                <a:spcPts val="400"/>
              </a:spcBef>
              <a:spcAft>
                <a:spcPts val="0"/>
              </a:spcAft>
              <a:buClr>
                <a:schemeClr val="dk1"/>
              </a:buClr>
              <a:buSzPts val="2400"/>
              <a:buChar char="•"/>
              <a:defRPr>
                <a:solidFill>
                  <a:schemeClr val="dk1"/>
                </a:solidFill>
              </a:defRPr>
            </a:lvl8pPr>
            <a:lvl9pPr marL="4114800" lvl="8" indent="-381000" algn="l">
              <a:spcBef>
                <a:spcPts val="400"/>
              </a:spcBef>
              <a:spcAft>
                <a:spcPts val="0"/>
              </a:spcAft>
              <a:buClr>
                <a:schemeClr val="dk1"/>
              </a:buClr>
              <a:buSzPts val="2400"/>
              <a:buChar char="•"/>
              <a:defRPr>
                <a:solidFill>
                  <a:schemeClr val="dk1"/>
                </a:solidFill>
              </a:defRPr>
            </a:lvl9pPr>
          </a:lstStyle>
          <a:p>
            <a:endParaRPr/>
          </a:p>
        </p:txBody>
      </p:sp>
      <p:sp>
        <p:nvSpPr>
          <p:cNvPr id="80" name="Google Shape;80;p9"/>
          <p:cNvSpPr txBox="1">
            <a:spLocks noGrp="1"/>
          </p:cNvSpPr>
          <p:nvPr>
            <p:ph type="body" idx="2"/>
          </p:nvPr>
        </p:nvSpPr>
        <p:spPr>
          <a:xfrm>
            <a:off x="3826288" y="4414350"/>
            <a:ext cx="5293500" cy="46911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2400"/>
              <a:buNone/>
              <a:defRPr>
                <a:solidFill>
                  <a:schemeClr val="dk1"/>
                </a:solidFill>
              </a:defRPr>
            </a:lvl1pPr>
            <a:lvl2pPr marL="914400" lvl="1" indent="-228600" algn="l">
              <a:spcBef>
                <a:spcPts val="240"/>
              </a:spcBef>
              <a:spcAft>
                <a:spcPts val="0"/>
              </a:spcAft>
              <a:buClr>
                <a:schemeClr val="dk1"/>
              </a:buClr>
              <a:buSzPts val="2400"/>
              <a:buNone/>
              <a:defRPr>
                <a:solidFill>
                  <a:schemeClr val="dk1"/>
                </a:solidFill>
              </a:defRPr>
            </a:lvl2pPr>
            <a:lvl3pPr marL="1371600" lvl="2" indent="-228600" algn="l">
              <a:spcBef>
                <a:spcPts val="200"/>
              </a:spcBef>
              <a:spcAft>
                <a:spcPts val="0"/>
              </a:spcAft>
              <a:buClr>
                <a:schemeClr val="dk1"/>
              </a:buClr>
              <a:buSzPts val="2400"/>
              <a:buNone/>
              <a:defRPr>
                <a:solidFill>
                  <a:schemeClr val="dk1"/>
                </a:solidFill>
              </a:defRPr>
            </a:lvl3pPr>
            <a:lvl4pPr marL="1828800" lvl="3" indent="-228600" algn="l">
              <a:spcBef>
                <a:spcPts val="180"/>
              </a:spcBef>
              <a:spcAft>
                <a:spcPts val="0"/>
              </a:spcAft>
              <a:buClr>
                <a:schemeClr val="dk1"/>
              </a:buClr>
              <a:buSzPts val="2400"/>
              <a:buNone/>
              <a:defRPr>
                <a:solidFill>
                  <a:schemeClr val="dk1"/>
                </a:solidFill>
              </a:defRPr>
            </a:lvl4pPr>
            <a:lvl5pPr marL="2286000" lvl="4" indent="-228600" algn="l">
              <a:spcBef>
                <a:spcPts val="180"/>
              </a:spcBef>
              <a:spcAft>
                <a:spcPts val="0"/>
              </a:spcAft>
              <a:buClr>
                <a:schemeClr val="dk1"/>
              </a:buClr>
              <a:buSzPts val="2400"/>
              <a:buNone/>
              <a:defRPr>
                <a:solidFill>
                  <a:schemeClr val="dk1"/>
                </a:solidFill>
              </a:defRPr>
            </a:lvl5pPr>
            <a:lvl6pPr marL="2743200" lvl="5" indent="-228600" algn="l">
              <a:spcBef>
                <a:spcPts val="180"/>
              </a:spcBef>
              <a:spcAft>
                <a:spcPts val="0"/>
              </a:spcAft>
              <a:buClr>
                <a:schemeClr val="dk1"/>
              </a:buClr>
              <a:buSzPts val="2400"/>
              <a:buNone/>
              <a:defRPr>
                <a:solidFill>
                  <a:schemeClr val="dk1"/>
                </a:solidFill>
              </a:defRPr>
            </a:lvl6pPr>
            <a:lvl7pPr marL="3200400" lvl="6" indent="-228600" algn="l">
              <a:spcBef>
                <a:spcPts val="180"/>
              </a:spcBef>
              <a:spcAft>
                <a:spcPts val="0"/>
              </a:spcAft>
              <a:buClr>
                <a:schemeClr val="dk1"/>
              </a:buClr>
              <a:buSzPts val="2400"/>
              <a:buNone/>
              <a:defRPr>
                <a:solidFill>
                  <a:schemeClr val="dk1"/>
                </a:solidFill>
              </a:defRPr>
            </a:lvl7pPr>
            <a:lvl8pPr marL="3657600" lvl="7" indent="-228600" algn="l">
              <a:spcBef>
                <a:spcPts val="180"/>
              </a:spcBef>
              <a:spcAft>
                <a:spcPts val="0"/>
              </a:spcAft>
              <a:buClr>
                <a:schemeClr val="dk1"/>
              </a:buClr>
              <a:buSzPts val="2400"/>
              <a:buNone/>
              <a:defRPr>
                <a:solidFill>
                  <a:schemeClr val="dk1"/>
                </a:solidFill>
              </a:defRPr>
            </a:lvl8pPr>
            <a:lvl9pPr marL="4114800" lvl="8" indent="-228600" algn="l">
              <a:spcBef>
                <a:spcPts val="180"/>
              </a:spcBef>
              <a:spcAft>
                <a:spcPts val="0"/>
              </a:spcAft>
              <a:buClr>
                <a:schemeClr val="dk1"/>
              </a:buClr>
              <a:buSzPts val="2400"/>
              <a:buNone/>
              <a:defRPr>
                <a:solidFill>
                  <a:schemeClr val="dk1"/>
                </a:solidFill>
              </a:defRPr>
            </a:lvl9pPr>
          </a:lstStyle>
          <a:p>
            <a:endParaRPr/>
          </a:p>
        </p:txBody>
      </p:sp>
      <p:sp>
        <p:nvSpPr>
          <p:cNvPr id="81" name="Google Shape;81;p9"/>
          <p:cNvSpPr txBox="1">
            <a:spLocks noGrp="1"/>
          </p:cNvSpPr>
          <p:nvPr>
            <p:ph type="title"/>
          </p:nvPr>
        </p:nvSpPr>
        <p:spPr>
          <a:xfrm>
            <a:off x="2163600" y="1442250"/>
            <a:ext cx="13960800" cy="1143000"/>
          </a:xfrm>
          <a:prstGeom prst="rect">
            <a:avLst/>
          </a:prstGeom>
          <a:noFill/>
          <a:ln>
            <a:noFill/>
          </a:ln>
        </p:spPr>
        <p:txBody>
          <a:bodyPr spcFirstLastPara="1" wrap="square" lIns="91425" tIns="45700" rIns="91425" bIns="45700" anchor="ctr" anchorCtr="0">
            <a:normAutofit/>
          </a:bodyPr>
          <a:lstStyle>
            <a:lvl1pPr marR="0" lvl="0" algn="ctr">
              <a:spcBef>
                <a:spcPts val="0"/>
              </a:spcBef>
              <a:spcAft>
                <a:spcPts val="0"/>
              </a:spcAft>
              <a:buClr>
                <a:schemeClr val="lt2"/>
              </a:buClr>
              <a:buSzPts val="9000"/>
              <a:buFont typeface="Signika"/>
              <a:buNone/>
              <a:defRPr sz="9000" i="0" u="none" strike="noStrike" cap="none">
                <a:solidFill>
                  <a:schemeClr val="lt2"/>
                </a:solidFill>
                <a:latin typeface="Signika"/>
                <a:ea typeface="Signika"/>
                <a:cs typeface="Signika"/>
                <a:sym typeface="Signika"/>
              </a:defRPr>
            </a:lvl1pPr>
            <a:lvl2pPr lvl="1">
              <a:spcBef>
                <a:spcPts val="0"/>
              </a:spcBef>
              <a:spcAft>
                <a:spcPts val="0"/>
              </a:spcAft>
              <a:buClr>
                <a:schemeClr val="dk2"/>
              </a:buClr>
              <a:buSzPts val="1400"/>
              <a:buNone/>
              <a:defRPr sz="1800">
                <a:solidFill>
                  <a:schemeClr val="dk2"/>
                </a:solidFill>
              </a:defRPr>
            </a:lvl2pPr>
            <a:lvl3pPr lvl="2">
              <a:spcBef>
                <a:spcPts val="0"/>
              </a:spcBef>
              <a:spcAft>
                <a:spcPts val="0"/>
              </a:spcAft>
              <a:buClr>
                <a:schemeClr val="dk2"/>
              </a:buClr>
              <a:buSzPts val="1400"/>
              <a:buNone/>
              <a:defRPr sz="1800">
                <a:solidFill>
                  <a:schemeClr val="dk2"/>
                </a:solidFill>
              </a:defRPr>
            </a:lvl3pPr>
            <a:lvl4pPr lvl="3">
              <a:spcBef>
                <a:spcPts val="0"/>
              </a:spcBef>
              <a:spcAft>
                <a:spcPts val="0"/>
              </a:spcAft>
              <a:buClr>
                <a:schemeClr val="dk2"/>
              </a:buClr>
              <a:buSzPts val="1400"/>
              <a:buNone/>
              <a:defRPr sz="1800">
                <a:solidFill>
                  <a:schemeClr val="dk2"/>
                </a:solidFill>
              </a:defRPr>
            </a:lvl4pPr>
            <a:lvl5pPr lvl="4">
              <a:spcBef>
                <a:spcPts val="0"/>
              </a:spcBef>
              <a:spcAft>
                <a:spcPts val="0"/>
              </a:spcAft>
              <a:buClr>
                <a:schemeClr val="dk2"/>
              </a:buClr>
              <a:buSzPts val="1400"/>
              <a:buNone/>
              <a:defRPr sz="1800">
                <a:solidFill>
                  <a:schemeClr val="dk2"/>
                </a:solidFill>
              </a:defRPr>
            </a:lvl5pPr>
            <a:lvl6pPr lvl="5">
              <a:spcBef>
                <a:spcPts val="0"/>
              </a:spcBef>
              <a:spcAft>
                <a:spcPts val="0"/>
              </a:spcAft>
              <a:buClr>
                <a:schemeClr val="dk2"/>
              </a:buClr>
              <a:buSzPts val="1400"/>
              <a:buNone/>
              <a:defRPr sz="1800">
                <a:solidFill>
                  <a:schemeClr val="dk2"/>
                </a:solidFill>
              </a:defRPr>
            </a:lvl6pPr>
            <a:lvl7pPr lvl="6">
              <a:spcBef>
                <a:spcPts val="0"/>
              </a:spcBef>
              <a:spcAft>
                <a:spcPts val="0"/>
              </a:spcAft>
              <a:buClr>
                <a:schemeClr val="dk2"/>
              </a:buClr>
              <a:buSzPts val="1400"/>
              <a:buNone/>
              <a:defRPr sz="1800">
                <a:solidFill>
                  <a:schemeClr val="dk2"/>
                </a:solidFill>
              </a:defRPr>
            </a:lvl7pPr>
            <a:lvl8pPr lvl="7">
              <a:spcBef>
                <a:spcPts val="0"/>
              </a:spcBef>
              <a:spcAft>
                <a:spcPts val="0"/>
              </a:spcAft>
              <a:buClr>
                <a:schemeClr val="dk2"/>
              </a:buClr>
              <a:buSzPts val="1400"/>
              <a:buNone/>
              <a:defRPr sz="1800">
                <a:solidFill>
                  <a:schemeClr val="dk2"/>
                </a:solidFill>
              </a:defRPr>
            </a:lvl8pPr>
            <a:lvl9pPr lvl="8">
              <a:spcBef>
                <a:spcPts val="0"/>
              </a:spcBef>
              <a:spcAft>
                <a:spcPts val="0"/>
              </a:spcAft>
              <a:buClr>
                <a:schemeClr val="dk2"/>
              </a:buClr>
              <a:buSzPts val="1400"/>
              <a:buNone/>
              <a:defRPr sz="1800">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grpSp>
        <p:nvGrpSpPr>
          <p:cNvPr id="83" name="Google Shape;83;p10"/>
          <p:cNvGrpSpPr/>
          <p:nvPr/>
        </p:nvGrpSpPr>
        <p:grpSpPr>
          <a:xfrm>
            <a:off x="-409847" y="4172145"/>
            <a:ext cx="9634436" cy="8286734"/>
            <a:chOff x="0" y="-47625"/>
            <a:chExt cx="2537448" cy="2182500"/>
          </a:xfrm>
        </p:grpSpPr>
        <p:sp>
          <p:nvSpPr>
            <p:cNvPr id="84" name="Google Shape;84;p10"/>
            <p:cNvSpPr/>
            <p:nvPr/>
          </p:nvSpPr>
          <p:spPr>
            <a:xfrm>
              <a:off x="0" y="0"/>
              <a:ext cx="2537448" cy="2134849"/>
            </a:xfrm>
            <a:custGeom>
              <a:avLst/>
              <a:gdLst/>
              <a:ahLst/>
              <a:cxnLst/>
              <a:rect l="l" t="t" r="r" b="b"/>
              <a:pathLst>
                <a:path w="2537448" h="2134849" extrusionOk="0">
                  <a:moveTo>
                    <a:pt x="60268" y="0"/>
                  </a:moveTo>
                  <a:lnTo>
                    <a:pt x="2477180" y="0"/>
                  </a:lnTo>
                  <a:cubicBezTo>
                    <a:pt x="2493164" y="0"/>
                    <a:pt x="2508493" y="6350"/>
                    <a:pt x="2519796" y="17652"/>
                  </a:cubicBezTo>
                  <a:cubicBezTo>
                    <a:pt x="2531098" y="28955"/>
                    <a:pt x="2537448" y="44284"/>
                    <a:pt x="2537448" y="60268"/>
                  </a:cubicBezTo>
                  <a:lnTo>
                    <a:pt x="2537448" y="2074581"/>
                  </a:lnTo>
                  <a:cubicBezTo>
                    <a:pt x="2537448" y="2107866"/>
                    <a:pt x="2510465" y="2134849"/>
                    <a:pt x="2477180" y="2134849"/>
                  </a:cubicBezTo>
                  <a:lnTo>
                    <a:pt x="60268" y="2134849"/>
                  </a:lnTo>
                  <a:cubicBezTo>
                    <a:pt x="44284" y="2134849"/>
                    <a:pt x="28955" y="2128500"/>
                    <a:pt x="17652" y="2117197"/>
                  </a:cubicBezTo>
                  <a:cubicBezTo>
                    <a:pt x="6350" y="2105895"/>
                    <a:pt x="0" y="2090565"/>
                    <a:pt x="0" y="2074581"/>
                  </a:cubicBezTo>
                  <a:lnTo>
                    <a:pt x="0" y="60268"/>
                  </a:lnTo>
                  <a:cubicBezTo>
                    <a:pt x="0" y="44284"/>
                    <a:pt x="6350" y="28955"/>
                    <a:pt x="17652" y="17652"/>
                  </a:cubicBezTo>
                  <a:cubicBezTo>
                    <a:pt x="28955" y="6350"/>
                    <a:pt x="44284" y="0"/>
                    <a:pt x="60268" y="0"/>
                  </a:cubicBezTo>
                  <a:close/>
                </a:path>
              </a:pathLst>
            </a:custGeom>
            <a:solidFill>
              <a:srgbClr val="F5F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txBox="1"/>
            <p:nvPr/>
          </p:nvSpPr>
          <p:spPr>
            <a:xfrm>
              <a:off x="0" y="-47625"/>
              <a:ext cx="2537400" cy="2182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86" name="Google Shape;86;p10"/>
          <p:cNvPicPr preferRelativeResize="0"/>
          <p:nvPr/>
        </p:nvPicPr>
        <p:blipFill>
          <a:blip r:embed="rId2">
            <a:alphaModFix/>
          </a:blip>
          <a:stretch>
            <a:fillRect/>
          </a:stretch>
        </p:blipFill>
        <p:spPr>
          <a:xfrm>
            <a:off x="897875" y="1028700"/>
            <a:ext cx="929650" cy="916175"/>
          </a:xfrm>
          <a:prstGeom prst="rect">
            <a:avLst/>
          </a:prstGeom>
          <a:noFill/>
          <a:ln>
            <a:noFill/>
          </a:ln>
        </p:spPr>
      </p:pic>
      <p:pic>
        <p:nvPicPr>
          <p:cNvPr id="87" name="Google Shape;87;p10"/>
          <p:cNvPicPr preferRelativeResize="0"/>
          <p:nvPr/>
        </p:nvPicPr>
        <p:blipFill>
          <a:blip r:embed="rId3">
            <a:alphaModFix/>
          </a:blip>
          <a:stretch>
            <a:fillRect/>
          </a:stretch>
        </p:blipFill>
        <p:spPr>
          <a:xfrm>
            <a:off x="8338103" y="8928142"/>
            <a:ext cx="1251475" cy="732579"/>
          </a:xfrm>
          <a:prstGeom prst="rect">
            <a:avLst/>
          </a:prstGeom>
          <a:noFill/>
          <a:ln>
            <a:noFill/>
          </a:ln>
        </p:spPr>
      </p:pic>
      <p:sp>
        <p:nvSpPr>
          <p:cNvPr id="88" name="Google Shape;88;p10"/>
          <p:cNvSpPr>
            <a:spLocks noGrp="1"/>
          </p:cNvSpPr>
          <p:nvPr>
            <p:ph type="pic" idx="2"/>
          </p:nvPr>
        </p:nvSpPr>
        <p:spPr>
          <a:xfrm>
            <a:off x="11395801" y="4920825"/>
            <a:ext cx="4728600" cy="3546300"/>
          </a:xfrm>
          <a:prstGeom prst="rect">
            <a:avLst/>
          </a:prstGeom>
          <a:noFill/>
          <a:ln>
            <a:noFill/>
          </a:ln>
        </p:spPr>
      </p:sp>
      <p:sp>
        <p:nvSpPr>
          <p:cNvPr id="89" name="Google Shape;89;p10"/>
          <p:cNvSpPr txBox="1">
            <a:spLocks noGrp="1"/>
          </p:cNvSpPr>
          <p:nvPr>
            <p:ph type="body" idx="1"/>
          </p:nvPr>
        </p:nvSpPr>
        <p:spPr>
          <a:xfrm>
            <a:off x="2033838" y="4820513"/>
            <a:ext cx="5486400" cy="8049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2400"/>
              <a:buNone/>
              <a:defRPr>
                <a:solidFill>
                  <a:schemeClr val="dk1"/>
                </a:solidFill>
              </a:defRPr>
            </a:lvl1pPr>
            <a:lvl2pPr marL="914400" lvl="1" indent="-228600" algn="l">
              <a:spcBef>
                <a:spcPts val="240"/>
              </a:spcBef>
              <a:spcAft>
                <a:spcPts val="0"/>
              </a:spcAft>
              <a:buClr>
                <a:schemeClr val="dk1"/>
              </a:buClr>
              <a:buSzPts val="2400"/>
              <a:buNone/>
              <a:defRPr>
                <a:solidFill>
                  <a:schemeClr val="dk1"/>
                </a:solidFill>
              </a:defRPr>
            </a:lvl2pPr>
            <a:lvl3pPr marL="1371600" lvl="2" indent="-228600" algn="l">
              <a:spcBef>
                <a:spcPts val="200"/>
              </a:spcBef>
              <a:spcAft>
                <a:spcPts val="0"/>
              </a:spcAft>
              <a:buClr>
                <a:schemeClr val="dk1"/>
              </a:buClr>
              <a:buSzPts val="2400"/>
              <a:buNone/>
              <a:defRPr>
                <a:solidFill>
                  <a:schemeClr val="dk1"/>
                </a:solidFill>
              </a:defRPr>
            </a:lvl3pPr>
            <a:lvl4pPr marL="1828800" lvl="3" indent="-228600" algn="l">
              <a:spcBef>
                <a:spcPts val="180"/>
              </a:spcBef>
              <a:spcAft>
                <a:spcPts val="0"/>
              </a:spcAft>
              <a:buClr>
                <a:schemeClr val="dk1"/>
              </a:buClr>
              <a:buSzPts val="2400"/>
              <a:buNone/>
              <a:defRPr>
                <a:solidFill>
                  <a:schemeClr val="dk1"/>
                </a:solidFill>
              </a:defRPr>
            </a:lvl4pPr>
            <a:lvl5pPr marL="2286000" lvl="4" indent="-228600" algn="l">
              <a:spcBef>
                <a:spcPts val="180"/>
              </a:spcBef>
              <a:spcAft>
                <a:spcPts val="0"/>
              </a:spcAft>
              <a:buClr>
                <a:schemeClr val="dk1"/>
              </a:buClr>
              <a:buSzPts val="2400"/>
              <a:buNone/>
              <a:defRPr>
                <a:solidFill>
                  <a:schemeClr val="dk1"/>
                </a:solidFill>
              </a:defRPr>
            </a:lvl5pPr>
            <a:lvl6pPr marL="2743200" lvl="5" indent="-228600" algn="l">
              <a:spcBef>
                <a:spcPts val="180"/>
              </a:spcBef>
              <a:spcAft>
                <a:spcPts val="0"/>
              </a:spcAft>
              <a:buClr>
                <a:schemeClr val="dk1"/>
              </a:buClr>
              <a:buSzPts val="2400"/>
              <a:buNone/>
              <a:defRPr>
                <a:solidFill>
                  <a:schemeClr val="dk1"/>
                </a:solidFill>
              </a:defRPr>
            </a:lvl6pPr>
            <a:lvl7pPr marL="3200400" lvl="6" indent="-228600" algn="l">
              <a:spcBef>
                <a:spcPts val="180"/>
              </a:spcBef>
              <a:spcAft>
                <a:spcPts val="0"/>
              </a:spcAft>
              <a:buClr>
                <a:schemeClr val="dk1"/>
              </a:buClr>
              <a:buSzPts val="2400"/>
              <a:buNone/>
              <a:defRPr>
                <a:solidFill>
                  <a:schemeClr val="dk1"/>
                </a:solidFill>
              </a:defRPr>
            </a:lvl7pPr>
            <a:lvl8pPr marL="3657600" lvl="7" indent="-228600" algn="l">
              <a:spcBef>
                <a:spcPts val="180"/>
              </a:spcBef>
              <a:spcAft>
                <a:spcPts val="0"/>
              </a:spcAft>
              <a:buClr>
                <a:schemeClr val="dk1"/>
              </a:buClr>
              <a:buSzPts val="2400"/>
              <a:buNone/>
              <a:defRPr>
                <a:solidFill>
                  <a:schemeClr val="dk1"/>
                </a:solidFill>
              </a:defRPr>
            </a:lvl8pPr>
            <a:lvl9pPr marL="4114800" lvl="8" indent="-228600" algn="l">
              <a:spcBef>
                <a:spcPts val="180"/>
              </a:spcBef>
              <a:spcAft>
                <a:spcPts val="0"/>
              </a:spcAft>
              <a:buClr>
                <a:schemeClr val="dk1"/>
              </a:buClr>
              <a:buSzPts val="2400"/>
              <a:buNone/>
              <a:defRPr>
                <a:solidFill>
                  <a:schemeClr val="dk1"/>
                </a:solidFill>
              </a:defRPr>
            </a:lvl9pPr>
          </a:lstStyle>
          <a:p>
            <a:endParaRPr/>
          </a:p>
        </p:txBody>
      </p:sp>
      <p:sp>
        <p:nvSpPr>
          <p:cNvPr id="90" name="Google Shape;90;p10"/>
          <p:cNvSpPr txBox="1">
            <a:spLocks noGrp="1"/>
          </p:cNvSpPr>
          <p:nvPr>
            <p:ph type="title"/>
          </p:nvPr>
        </p:nvSpPr>
        <p:spPr>
          <a:xfrm>
            <a:off x="2163600" y="1442250"/>
            <a:ext cx="13960800" cy="1143000"/>
          </a:xfrm>
          <a:prstGeom prst="rect">
            <a:avLst/>
          </a:prstGeom>
          <a:noFill/>
          <a:ln>
            <a:noFill/>
          </a:ln>
        </p:spPr>
        <p:txBody>
          <a:bodyPr spcFirstLastPara="1" wrap="square" lIns="91425" tIns="45700" rIns="91425" bIns="45700" anchor="ctr" anchorCtr="0">
            <a:normAutofit/>
          </a:bodyPr>
          <a:lstStyle>
            <a:lvl1pPr marR="0" lvl="0" algn="ctr">
              <a:spcBef>
                <a:spcPts val="0"/>
              </a:spcBef>
              <a:spcAft>
                <a:spcPts val="0"/>
              </a:spcAft>
              <a:buClr>
                <a:schemeClr val="lt2"/>
              </a:buClr>
              <a:buSzPts val="9000"/>
              <a:buFont typeface="Signika"/>
              <a:buNone/>
              <a:defRPr sz="9000" i="0" u="none" strike="noStrike" cap="none">
                <a:solidFill>
                  <a:schemeClr val="lt2"/>
                </a:solidFill>
                <a:latin typeface="Signika"/>
                <a:ea typeface="Signika"/>
                <a:cs typeface="Signika"/>
                <a:sym typeface="Signika"/>
              </a:defRPr>
            </a:lvl1pPr>
            <a:lvl2pPr lvl="1">
              <a:spcBef>
                <a:spcPts val="0"/>
              </a:spcBef>
              <a:spcAft>
                <a:spcPts val="0"/>
              </a:spcAft>
              <a:buClr>
                <a:schemeClr val="dk2"/>
              </a:buClr>
              <a:buSzPts val="1400"/>
              <a:buNone/>
              <a:defRPr sz="1800">
                <a:solidFill>
                  <a:schemeClr val="dk2"/>
                </a:solidFill>
              </a:defRPr>
            </a:lvl2pPr>
            <a:lvl3pPr lvl="2">
              <a:spcBef>
                <a:spcPts val="0"/>
              </a:spcBef>
              <a:spcAft>
                <a:spcPts val="0"/>
              </a:spcAft>
              <a:buClr>
                <a:schemeClr val="dk2"/>
              </a:buClr>
              <a:buSzPts val="1400"/>
              <a:buNone/>
              <a:defRPr sz="1800">
                <a:solidFill>
                  <a:schemeClr val="dk2"/>
                </a:solidFill>
              </a:defRPr>
            </a:lvl3pPr>
            <a:lvl4pPr lvl="3">
              <a:spcBef>
                <a:spcPts val="0"/>
              </a:spcBef>
              <a:spcAft>
                <a:spcPts val="0"/>
              </a:spcAft>
              <a:buClr>
                <a:schemeClr val="dk2"/>
              </a:buClr>
              <a:buSzPts val="1400"/>
              <a:buNone/>
              <a:defRPr sz="1800">
                <a:solidFill>
                  <a:schemeClr val="dk2"/>
                </a:solidFill>
              </a:defRPr>
            </a:lvl4pPr>
            <a:lvl5pPr lvl="4">
              <a:spcBef>
                <a:spcPts val="0"/>
              </a:spcBef>
              <a:spcAft>
                <a:spcPts val="0"/>
              </a:spcAft>
              <a:buClr>
                <a:schemeClr val="dk2"/>
              </a:buClr>
              <a:buSzPts val="1400"/>
              <a:buNone/>
              <a:defRPr sz="1800">
                <a:solidFill>
                  <a:schemeClr val="dk2"/>
                </a:solidFill>
              </a:defRPr>
            </a:lvl5pPr>
            <a:lvl6pPr lvl="5">
              <a:spcBef>
                <a:spcPts val="0"/>
              </a:spcBef>
              <a:spcAft>
                <a:spcPts val="0"/>
              </a:spcAft>
              <a:buClr>
                <a:schemeClr val="dk2"/>
              </a:buClr>
              <a:buSzPts val="1400"/>
              <a:buNone/>
              <a:defRPr sz="1800">
                <a:solidFill>
                  <a:schemeClr val="dk2"/>
                </a:solidFill>
              </a:defRPr>
            </a:lvl6pPr>
            <a:lvl7pPr lvl="6">
              <a:spcBef>
                <a:spcPts val="0"/>
              </a:spcBef>
              <a:spcAft>
                <a:spcPts val="0"/>
              </a:spcAft>
              <a:buClr>
                <a:schemeClr val="dk2"/>
              </a:buClr>
              <a:buSzPts val="1400"/>
              <a:buNone/>
              <a:defRPr sz="1800">
                <a:solidFill>
                  <a:schemeClr val="dk2"/>
                </a:solidFill>
              </a:defRPr>
            </a:lvl7pPr>
            <a:lvl8pPr lvl="7">
              <a:spcBef>
                <a:spcPts val="0"/>
              </a:spcBef>
              <a:spcAft>
                <a:spcPts val="0"/>
              </a:spcAft>
              <a:buClr>
                <a:schemeClr val="dk2"/>
              </a:buClr>
              <a:buSzPts val="1400"/>
              <a:buNone/>
              <a:defRPr sz="1800">
                <a:solidFill>
                  <a:schemeClr val="dk2"/>
                </a:solidFill>
              </a:defRPr>
            </a:lvl8pPr>
            <a:lvl9pPr lvl="8">
              <a:spcBef>
                <a:spcPts val="0"/>
              </a:spcBef>
              <a:spcAft>
                <a:spcPts val="0"/>
              </a:spcAft>
              <a:buClr>
                <a:schemeClr val="dk2"/>
              </a:buClr>
              <a:buSzPts val="1400"/>
              <a:buNone/>
              <a:defRPr sz="1800">
                <a:solidFill>
                  <a:schemeClr val="dk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63600" y="1442250"/>
            <a:ext cx="13960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lt2"/>
              </a:buClr>
              <a:buSzPts val="9000"/>
              <a:buFont typeface="Signika"/>
              <a:buNone/>
              <a:defRPr sz="9000" i="0" u="none" strike="noStrike" cap="none">
                <a:solidFill>
                  <a:schemeClr val="lt2"/>
                </a:solidFill>
                <a:latin typeface="Signika"/>
                <a:ea typeface="Signika"/>
                <a:cs typeface="Signika"/>
                <a:sym typeface="Signika"/>
              </a:defRPr>
            </a:lvl1pPr>
            <a:lvl2pPr lvl="1">
              <a:spcBef>
                <a:spcPts val="0"/>
              </a:spcBef>
              <a:spcAft>
                <a:spcPts val="0"/>
              </a:spcAft>
              <a:buClr>
                <a:schemeClr val="dk2"/>
              </a:buClr>
              <a:buSzPts val="1400"/>
              <a:buNone/>
              <a:defRPr sz="1800">
                <a:solidFill>
                  <a:schemeClr val="dk2"/>
                </a:solidFill>
              </a:defRPr>
            </a:lvl2pPr>
            <a:lvl3pPr lvl="2">
              <a:spcBef>
                <a:spcPts val="0"/>
              </a:spcBef>
              <a:spcAft>
                <a:spcPts val="0"/>
              </a:spcAft>
              <a:buClr>
                <a:schemeClr val="dk2"/>
              </a:buClr>
              <a:buSzPts val="1400"/>
              <a:buNone/>
              <a:defRPr sz="1800">
                <a:solidFill>
                  <a:schemeClr val="dk2"/>
                </a:solidFill>
              </a:defRPr>
            </a:lvl3pPr>
            <a:lvl4pPr lvl="3">
              <a:spcBef>
                <a:spcPts val="0"/>
              </a:spcBef>
              <a:spcAft>
                <a:spcPts val="0"/>
              </a:spcAft>
              <a:buClr>
                <a:schemeClr val="dk2"/>
              </a:buClr>
              <a:buSzPts val="1400"/>
              <a:buNone/>
              <a:defRPr sz="1800">
                <a:solidFill>
                  <a:schemeClr val="dk2"/>
                </a:solidFill>
              </a:defRPr>
            </a:lvl4pPr>
            <a:lvl5pPr lvl="4">
              <a:spcBef>
                <a:spcPts val="0"/>
              </a:spcBef>
              <a:spcAft>
                <a:spcPts val="0"/>
              </a:spcAft>
              <a:buClr>
                <a:schemeClr val="dk2"/>
              </a:buClr>
              <a:buSzPts val="1400"/>
              <a:buNone/>
              <a:defRPr sz="1800">
                <a:solidFill>
                  <a:schemeClr val="dk2"/>
                </a:solidFill>
              </a:defRPr>
            </a:lvl5pPr>
            <a:lvl6pPr lvl="5">
              <a:spcBef>
                <a:spcPts val="0"/>
              </a:spcBef>
              <a:spcAft>
                <a:spcPts val="0"/>
              </a:spcAft>
              <a:buClr>
                <a:schemeClr val="dk2"/>
              </a:buClr>
              <a:buSzPts val="1400"/>
              <a:buNone/>
              <a:defRPr sz="1800">
                <a:solidFill>
                  <a:schemeClr val="dk2"/>
                </a:solidFill>
              </a:defRPr>
            </a:lvl6pPr>
            <a:lvl7pPr lvl="6">
              <a:spcBef>
                <a:spcPts val="0"/>
              </a:spcBef>
              <a:spcAft>
                <a:spcPts val="0"/>
              </a:spcAft>
              <a:buClr>
                <a:schemeClr val="dk2"/>
              </a:buClr>
              <a:buSzPts val="1400"/>
              <a:buNone/>
              <a:defRPr sz="1800">
                <a:solidFill>
                  <a:schemeClr val="dk2"/>
                </a:solidFill>
              </a:defRPr>
            </a:lvl7pPr>
            <a:lvl8pPr lvl="7">
              <a:spcBef>
                <a:spcPts val="0"/>
              </a:spcBef>
              <a:spcAft>
                <a:spcPts val="0"/>
              </a:spcAft>
              <a:buClr>
                <a:schemeClr val="dk2"/>
              </a:buClr>
              <a:buSzPts val="1400"/>
              <a:buNone/>
              <a:defRPr sz="1800">
                <a:solidFill>
                  <a:schemeClr val="dk2"/>
                </a:solidFill>
              </a:defRPr>
            </a:lvl8pPr>
            <a:lvl9pPr lvl="8">
              <a:spcBef>
                <a:spcPts val="0"/>
              </a:spcBef>
              <a:spcAft>
                <a:spcPts val="0"/>
              </a:spcAft>
              <a:buClr>
                <a:schemeClr val="dk2"/>
              </a:buClr>
              <a:buSzPts val="1400"/>
              <a:buNone/>
              <a:defRPr sz="1800">
                <a:solidFill>
                  <a:schemeClr val="dk2"/>
                </a:solidFill>
              </a:defRPr>
            </a:lvl9pPr>
          </a:lstStyle>
          <a:p>
            <a:endParaRPr/>
          </a:p>
        </p:txBody>
      </p:sp>
      <p:sp>
        <p:nvSpPr>
          <p:cNvPr id="7" name="Google Shape;7;p1"/>
          <p:cNvSpPr txBox="1">
            <a:spLocks noGrp="1"/>
          </p:cNvSpPr>
          <p:nvPr>
            <p:ph type="body" idx="1"/>
          </p:nvPr>
        </p:nvSpPr>
        <p:spPr>
          <a:xfrm>
            <a:off x="4684725" y="4539350"/>
            <a:ext cx="8229600" cy="45261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640"/>
              </a:spcBef>
              <a:spcAft>
                <a:spcPts val="0"/>
              </a:spcAft>
              <a:buClr>
                <a:schemeClr val="dk1"/>
              </a:buClr>
              <a:buSzPts val="2400"/>
              <a:buFont typeface="Signika"/>
              <a:buChar char="•"/>
              <a:defRPr sz="2400" i="0" u="none" strike="noStrike" cap="none">
                <a:solidFill>
                  <a:schemeClr val="dk1"/>
                </a:solidFill>
                <a:latin typeface="Signika"/>
                <a:ea typeface="Signika"/>
                <a:cs typeface="Signika"/>
                <a:sym typeface="Signika"/>
              </a:defRPr>
            </a:lvl1pPr>
            <a:lvl2pPr marL="914400" marR="0" lvl="1" indent="-381000" algn="l" rtl="0">
              <a:spcBef>
                <a:spcPts val="560"/>
              </a:spcBef>
              <a:spcAft>
                <a:spcPts val="0"/>
              </a:spcAft>
              <a:buClr>
                <a:schemeClr val="dk1"/>
              </a:buClr>
              <a:buSzPts val="2400"/>
              <a:buFont typeface="Signika"/>
              <a:buChar char="–"/>
              <a:defRPr sz="2400" i="0" u="none" strike="noStrike" cap="none">
                <a:solidFill>
                  <a:schemeClr val="dk1"/>
                </a:solidFill>
                <a:latin typeface="Signika"/>
                <a:ea typeface="Signika"/>
                <a:cs typeface="Signika"/>
                <a:sym typeface="Signika"/>
              </a:defRPr>
            </a:lvl2pPr>
            <a:lvl3pPr marL="1371600" marR="0" lvl="2" indent="-381000" algn="l" rtl="0">
              <a:spcBef>
                <a:spcPts val="480"/>
              </a:spcBef>
              <a:spcAft>
                <a:spcPts val="0"/>
              </a:spcAft>
              <a:buClr>
                <a:schemeClr val="dk1"/>
              </a:buClr>
              <a:buSzPts val="2400"/>
              <a:buFont typeface="Signika"/>
              <a:buChar char="•"/>
              <a:defRPr sz="2400" i="0" u="none" strike="noStrike" cap="none">
                <a:solidFill>
                  <a:schemeClr val="dk1"/>
                </a:solidFill>
                <a:latin typeface="Signika"/>
                <a:ea typeface="Signika"/>
                <a:cs typeface="Signika"/>
                <a:sym typeface="Signika"/>
              </a:defRPr>
            </a:lvl3pPr>
            <a:lvl4pPr marL="1828800" marR="0" lvl="3" indent="-381000" algn="l" rtl="0">
              <a:spcBef>
                <a:spcPts val="400"/>
              </a:spcBef>
              <a:spcAft>
                <a:spcPts val="0"/>
              </a:spcAft>
              <a:buClr>
                <a:schemeClr val="dk1"/>
              </a:buClr>
              <a:buSzPts val="2400"/>
              <a:buFont typeface="Signika"/>
              <a:buChar char="–"/>
              <a:defRPr sz="2400" i="0" u="none" strike="noStrike" cap="none">
                <a:solidFill>
                  <a:schemeClr val="dk1"/>
                </a:solidFill>
                <a:latin typeface="Signika"/>
                <a:ea typeface="Signika"/>
                <a:cs typeface="Signika"/>
                <a:sym typeface="Signika"/>
              </a:defRPr>
            </a:lvl4pPr>
            <a:lvl5pPr marL="2286000" marR="0" lvl="4" indent="-381000" algn="l" rtl="0">
              <a:spcBef>
                <a:spcPts val="400"/>
              </a:spcBef>
              <a:spcAft>
                <a:spcPts val="0"/>
              </a:spcAft>
              <a:buClr>
                <a:schemeClr val="dk1"/>
              </a:buClr>
              <a:buSzPts val="2400"/>
              <a:buFont typeface="Signika"/>
              <a:buChar char="»"/>
              <a:defRPr sz="2400" i="0" u="none" strike="noStrike" cap="none">
                <a:solidFill>
                  <a:schemeClr val="dk1"/>
                </a:solidFill>
                <a:latin typeface="Signika"/>
                <a:ea typeface="Signika"/>
                <a:cs typeface="Signika"/>
                <a:sym typeface="Signika"/>
              </a:defRPr>
            </a:lvl5pPr>
            <a:lvl6pPr marL="2743200" marR="0" lvl="5" indent="-381000" algn="l" rtl="0">
              <a:spcBef>
                <a:spcPts val="400"/>
              </a:spcBef>
              <a:spcAft>
                <a:spcPts val="0"/>
              </a:spcAft>
              <a:buClr>
                <a:schemeClr val="dk1"/>
              </a:buClr>
              <a:buSzPts val="2400"/>
              <a:buFont typeface="Signika"/>
              <a:buChar char="•"/>
              <a:defRPr sz="2400" i="0" u="none" strike="noStrike" cap="none">
                <a:solidFill>
                  <a:schemeClr val="dk1"/>
                </a:solidFill>
                <a:latin typeface="Signika"/>
                <a:ea typeface="Signika"/>
                <a:cs typeface="Signika"/>
                <a:sym typeface="Signika"/>
              </a:defRPr>
            </a:lvl6pPr>
            <a:lvl7pPr marL="3200400" marR="0" lvl="6" indent="-381000" algn="l" rtl="0">
              <a:spcBef>
                <a:spcPts val="400"/>
              </a:spcBef>
              <a:spcAft>
                <a:spcPts val="0"/>
              </a:spcAft>
              <a:buClr>
                <a:schemeClr val="dk1"/>
              </a:buClr>
              <a:buSzPts val="2400"/>
              <a:buFont typeface="Signika"/>
              <a:buChar char="•"/>
              <a:defRPr sz="2400" i="0" u="none" strike="noStrike" cap="none">
                <a:solidFill>
                  <a:schemeClr val="dk1"/>
                </a:solidFill>
                <a:latin typeface="Signika"/>
                <a:ea typeface="Signika"/>
                <a:cs typeface="Signika"/>
                <a:sym typeface="Signika"/>
              </a:defRPr>
            </a:lvl7pPr>
            <a:lvl8pPr marL="3657600" marR="0" lvl="7" indent="-381000" algn="l" rtl="0">
              <a:spcBef>
                <a:spcPts val="400"/>
              </a:spcBef>
              <a:spcAft>
                <a:spcPts val="0"/>
              </a:spcAft>
              <a:buClr>
                <a:schemeClr val="dk1"/>
              </a:buClr>
              <a:buSzPts val="2400"/>
              <a:buFont typeface="Signika"/>
              <a:buChar char="•"/>
              <a:defRPr sz="2400" i="0" u="none" strike="noStrike" cap="none">
                <a:solidFill>
                  <a:schemeClr val="dk1"/>
                </a:solidFill>
                <a:latin typeface="Signika"/>
                <a:ea typeface="Signika"/>
                <a:cs typeface="Signika"/>
                <a:sym typeface="Signika"/>
              </a:defRPr>
            </a:lvl8pPr>
            <a:lvl9pPr marL="4114800" marR="0" lvl="8" indent="-381000" algn="l" rtl="0">
              <a:spcBef>
                <a:spcPts val="400"/>
              </a:spcBef>
              <a:spcAft>
                <a:spcPts val="0"/>
              </a:spcAft>
              <a:buClr>
                <a:schemeClr val="dk1"/>
              </a:buClr>
              <a:buSzPts val="2400"/>
              <a:buFont typeface="Signika"/>
              <a:buChar char="•"/>
              <a:defRPr sz="2400" i="0" u="none" strike="noStrike" cap="none">
                <a:solidFill>
                  <a:schemeClr val="dk1"/>
                </a:solidFill>
                <a:latin typeface="Signika"/>
                <a:ea typeface="Signika"/>
                <a:cs typeface="Signika"/>
                <a:sym typeface="Signik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1.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2.png"/><Relationship Id="rId9" Type="http://schemas.openxmlformats.org/officeDocument/2006/relationships/image" Target="../media/image23.png"/></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29.gif"/><Relationship Id="rId12"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23.png"/><Relationship Id="rId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3D4C"/>
        </a:solidFill>
        <a:effectLst/>
      </p:bgPr>
    </p:bg>
    <p:spTree>
      <p:nvGrpSpPr>
        <p:cNvPr id="1" name="Shape 94"/>
        <p:cNvGrpSpPr/>
        <p:nvPr/>
      </p:nvGrpSpPr>
      <p:grpSpPr>
        <a:xfrm>
          <a:off x="0" y="0"/>
          <a:ext cx="0" cy="0"/>
          <a:chOff x="0" y="0"/>
          <a:chExt cx="0" cy="0"/>
        </a:xfrm>
      </p:grpSpPr>
      <p:grpSp>
        <p:nvGrpSpPr>
          <p:cNvPr id="95" name="Google Shape;95;p11"/>
          <p:cNvGrpSpPr/>
          <p:nvPr/>
        </p:nvGrpSpPr>
        <p:grpSpPr>
          <a:xfrm>
            <a:off x="8307144" y="-180826"/>
            <a:ext cx="9980856" cy="10467826"/>
            <a:chOff x="0" y="-47625"/>
            <a:chExt cx="2628703" cy="2756958"/>
          </a:xfrm>
        </p:grpSpPr>
        <p:sp>
          <p:nvSpPr>
            <p:cNvPr id="96" name="Google Shape;96;p11"/>
            <p:cNvSpPr/>
            <p:nvPr/>
          </p:nvSpPr>
          <p:spPr>
            <a:xfrm>
              <a:off x="0" y="0"/>
              <a:ext cx="2628703" cy="2709333"/>
            </a:xfrm>
            <a:custGeom>
              <a:avLst/>
              <a:gdLst/>
              <a:ahLst/>
              <a:cxnLst/>
              <a:rect l="l" t="t" r="r" b="b"/>
              <a:pathLst>
                <a:path w="2628703" h="2709333" extrusionOk="0">
                  <a:moveTo>
                    <a:pt x="0" y="0"/>
                  </a:moveTo>
                  <a:lnTo>
                    <a:pt x="2628703" y="0"/>
                  </a:lnTo>
                  <a:lnTo>
                    <a:pt x="2628703" y="2709333"/>
                  </a:lnTo>
                  <a:lnTo>
                    <a:pt x="0" y="2709333"/>
                  </a:lnTo>
                  <a:close/>
                </a:path>
              </a:pathLst>
            </a:custGeom>
            <a:solidFill>
              <a:srgbClr val="CC4722"/>
            </a:solidFill>
            <a:ln>
              <a:noFill/>
            </a:ln>
          </p:spPr>
        </p:sp>
        <p:sp>
          <p:nvSpPr>
            <p:cNvPr id="97" name="Google Shape;97;p11"/>
            <p:cNvSpPr txBox="1"/>
            <p:nvPr/>
          </p:nvSpPr>
          <p:spPr>
            <a:xfrm>
              <a:off x="0" y="-47625"/>
              <a:ext cx="2628703"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8" name="Google Shape;98;p11"/>
          <p:cNvGrpSpPr/>
          <p:nvPr/>
        </p:nvGrpSpPr>
        <p:grpSpPr>
          <a:xfrm>
            <a:off x="677690" y="251240"/>
            <a:ext cx="17213559" cy="9603694"/>
            <a:chOff x="0" y="-47625"/>
            <a:chExt cx="4533612" cy="2529368"/>
          </a:xfrm>
        </p:grpSpPr>
        <p:sp>
          <p:nvSpPr>
            <p:cNvPr id="99" name="Google Shape;99;p11"/>
            <p:cNvSpPr/>
            <p:nvPr/>
          </p:nvSpPr>
          <p:spPr>
            <a:xfrm>
              <a:off x="0" y="0"/>
              <a:ext cx="4533612" cy="2481743"/>
            </a:xfrm>
            <a:custGeom>
              <a:avLst/>
              <a:gdLst/>
              <a:ahLst/>
              <a:cxnLst/>
              <a:rect l="l" t="t" r="r" b="b"/>
              <a:pathLst>
                <a:path w="4533612" h="2481743" extrusionOk="0">
                  <a:moveTo>
                    <a:pt x="33732" y="0"/>
                  </a:moveTo>
                  <a:lnTo>
                    <a:pt x="4499881" y="0"/>
                  </a:lnTo>
                  <a:cubicBezTo>
                    <a:pt x="4508827" y="0"/>
                    <a:pt x="4517407" y="3554"/>
                    <a:pt x="4523733" y="9880"/>
                  </a:cubicBezTo>
                  <a:cubicBezTo>
                    <a:pt x="4530058" y="16206"/>
                    <a:pt x="4533612" y="24786"/>
                    <a:pt x="4533612" y="33732"/>
                  </a:cubicBezTo>
                  <a:lnTo>
                    <a:pt x="4533612" y="2448011"/>
                  </a:lnTo>
                  <a:cubicBezTo>
                    <a:pt x="4533612" y="2456958"/>
                    <a:pt x="4530058" y="2465537"/>
                    <a:pt x="4523733" y="2471863"/>
                  </a:cubicBezTo>
                  <a:cubicBezTo>
                    <a:pt x="4517407" y="2478189"/>
                    <a:pt x="4508827" y="2481743"/>
                    <a:pt x="4499881" y="2481743"/>
                  </a:cubicBezTo>
                  <a:lnTo>
                    <a:pt x="33732" y="2481743"/>
                  </a:lnTo>
                  <a:cubicBezTo>
                    <a:pt x="15102" y="2481743"/>
                    <a:pt x="0" y="2466641"/>
                    <a:pt x="0" y="2448011"/>
                  </a:cubicBezTo>
                  <a:lnTo>
                    <a:pt x="0" y="33732"/>
                  </a:lnTo>
                  <a:cubicBezTo>
                    <a:pt x="0" y="24786"/>
                    <a:pt x="3554" y="16206"/>
                    <a:pt x="9880" y="9880"/>
                  </a:cubicBezTo>
                  <a:cubicBezTo>
                    <a:pt x="16206" y="3554"/>
                    <a:pt x="24786" y="0"/>
                    <a:pt x="33732" y="0"/>
                  </a:cubicBezTo>
                  <a:close/>
                </a:path>
              </a:pathLst>
            </a:custGeom>
            <a:solidFill>
              <a:srgbClr val="F5F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txBox="1"/>
            <p:nvPr/>
          </p:nvSpPr>
          <p:spPr>
            <a:xfrm>
              <a:off x="0" y="-47625"/>
              <a:ext cx="4533612" cy="2529368"/>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01" name="Google Shape;101;p11"/>
          <p:cNvPicPr preferRelativeResize="0"/>
          <p:nvPr/>
        </p:nvPicPr>
        <p:blipFill>
          <a:blip r:embed="rId3">
            <a:alphaModFix/>
          </a:blip>
          <a:stretch>
            <a:fillRect/>
          </a:stretch>
        </p:blipFill>
        <p:spPr>
          <a:xfrm>
            <a:off x="1028696" y="1028696"/>
            <a:ext cx="346200" cy="1645969"/>
          </a:xfrm>
          <a:prstGeom prst="rect">
            <a:avLst/>
          </a:prstGeom>
          <a:noFill/>
          <a:ln>
            <a:noFill/>
          </a:ln>
        </p:spPr>
      </p:pic>
      <p:pic>
        <p:nvPicPr>
          <p:cNvPr id="102" name="Google Shape;102;p11"/>
          <p:cNvPicPr preferRelativeResize="0"/>
          <p:nvPr/>
        </p:nvPicPr>
        <p:blipFill>
          <a:blip r:embed="rId4">
            <a:alphaModFix/>
          </a:blip>
          <a:stretch>
            <a:fillRect/>
          </a:stretch>
        </p:blipFill>
        <p:spPr>
          <a:xfrm>
            <a:off x="15713750" y="8213775"/>
            <a:ext cx="1215400" cy="1072050"/>
          </a:xfrm>
          <a:prstGeom prst="rect">
            <a:avLst/>
          </a:prstGeom>
          <a:noFill/>
          <a:ln>
            <a:noFill/>
          </a:ln>
        </p:spPr>
      </p:pic>
      <p:sp>
        <p:nvSpPr>
          <p:cNvPr id="104" name="Google Shape;104;p11"/>
          <p:cNvSpPr txBox="1"/>
          <p:nvPr/>
        </p:nvSpPr>
        <p:spPr>
          <a:xfrm>
            <a:off x="1374896" y="2071296"/>
            <a:ext cx="15819148" cy="2775632"/>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None/>
            </a:pPr>
            <a:r>
              <a:rPr lang="en-GB" sz="11273" b="1" i="0" u="none" strike="noStrike" cap="none" dirty="0">
                <a:solidFill>
                  <a:srgbClr val="423D4C"/>
                </a:solidFill>
                <a:latin typeface="Signika"/>
                <a:ea typeface="Signika"/>
                <a:cs typeface="Signika"/>
                <a:sym typeface="Signika"/>
              </a:rPr>
              <a:t>Real-Time Traffic Data Analytics Using Azure</a:t>
            </a:r>
            <a:endParaRPr lang="en-GB" dirty="0"/>
          </a:p>
        </p:txBody>
      </p:sp>
      <p:grpSp>
        <p:nvGrpSpPr>
          <p:cNvPr id="105" name="Google Shape;105;p11"/>
          <p:cNvGrpSpPr/>
          <p:nvPr/>
        </p:nvGrpSpPr>
        <p:grpSpPr>
          <a:xfrm>
            <a:off x="9144001" y="2674665"/>
            <a:ext cx="6569750" cy="3423230"/>
            <a:chOff x="-112172" y="-896856"/>
            <a:chExt cx="2106958" cy="1303256"/>
          </a:xfrm>
        </p:grpSpPr>
        <p:sp>
          <p:nvSpPr>
            <p:cNvPr id="106" name="Google Shape;106;p11"/>
            <p:cNvSpPr/>
            <p:nvPr/>
          </p:nvSpPr>
          <p:spPr>
            <a:xfrm>
              <a:off x="0" y="0"/>
              <a:ext cx="1994786" cy="406400"/>
            </a:xfrm>
            <a:custGeom>
              <a:avLst/>
              <a:gdLst/>
              <a:ahLst/>
              <a:cxnLst/>
              <a:rect l="l" t="t" r="r" b="b"/>
              <a:pathLst>
                <a:path w="1994786" h="406400" extrusionOk="0">
                  <a:moveTo>
                    <a:pt x="1791586" y="0"/>
                  </a:moveTo>
                  <a:cubicBezTo>
                    <a:pt x="1903811" y="0"/>
                    <a:pt x="1994786" y="90976"/>
                    <a:pt x="1994786" y="203200"/>
                  </a:cubicBezTo>
                  <a:cubicBezTo>
                    <a:pt x="1994786" y="315424"/>
                    <a:pt x="1903811" y="406400"/>
                    <a:pt x="1791586"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38100" cap="sq" cmpd="sng">
              <a:solidFill>
                <a:srgbClr val="CC472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txBox="1"/>
            <p:nvPr/>
          </p:nvSpPr>
          <p:spPr>
            <a:xfrm>
              <a:off x="-112172" y="-896856"/>
              <a:ext cx="1994786" cy="454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08" name="Google Shape;108;p11"/>
          <p:cNvSpPr txBox="1"/>
          <p:nvPr/>
        </p:nvSpPr>
        <p:spPr>
          <a:xfrm>
            <a:off x="9121811" y="5143500"/>
            <a:ext cx="6960584" cy="775405"/>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GB" sz="3599" b="1" i="0" u="none" strike="noStrike" cap="none" dirty="0">
                <a:solidFill>
                  <a:srgbClr val="CC4722"/>
                </a:solidFill>
                <a:latin typeface="Signika"/>
                <a:ea typeface="Signika"/>
                <a:cs typeface="Signika"/>
                <a:sym typeface="Signika"/>
              </a:rPr>
              <a:t>CIS 602 – Big Data Analytics</a:t>
            </a:r>
          </a:p>
        </p:txBody>
      </p:sp>
      <p:sp>
        <p:nvSpPr>
          <p:cNvPr id="5" name="TextBox 4">
            <a:extLst>
              <a:ext uri="{FF2B5EF4-FFF2-40B4-BE49-F238E27FC236}">
                <a16:creationId xmlns:a16="http://schemas.microsoft.com/office/drawing/2014/main" id="{A30F2DBA-AC08-54E0-22E6-E45552BD0AD5}"/>
              </a:ext>
            </a:extLst>
          </p:cNvPr>
          <p:cNvSpPr txBox="1"/>
          <p:nvPr/>
        </p:nvSpPr>
        <p:spPr>
          <a:xfrm>
            <a:off x="12460985" y="7054301"/>
            <a:ext cx="5628640" cy="1569660"/>
          </a:xfrm>
          <a:prstGeom prst="rect">
            <a:avLst/>
          </a:prstGeom>
          <a:noFill/>
        </p:spPr>
        <p:txBody>
          <a:bodyPr wrap="square">
            <a:spAutoFit/>
          </a:bodyPr>
          <a:lstStyle/>
          <a:p>
            <a:r>
              <a:rPr lang="en-GB" sz="2400" b="1" dirty="0">
                <a:latin typeface="Signika" panose="020B0604020202020204" charset="0"/>
              </a:rPr>
              <a:t>Team Members:</a:t>
            </a:r>
            <a:br>
              <a:rPr lang="en-GB" sz="2400" b="1" dirty="0">
                <a:latin typeface="Signika" panose="020B0604020202020204" charset="0"/>
              </a:rPr>
            </a:br>
            <a:r>
              <a:rPr lang="en-GB" sz="2400" dirty="0">
                <a:latin typeface="Signika" panose="020B0604020202020204" charset="0"/>
              </a:rPr>
              <a:t>Rama Satya Sai Prasad </a:t>
            </a:r>
            <a:r>
              <a:rPr lang="en-GB" sz="2400" dirty="0" err="1">
                <a:latin typeface="Signika" panose="020B0604020202020204" charset="0"/>
              </a:rPr>
              <a:t>Appari</a:t>
            </a:r>
            <a:r>
              <a:rPr lang="en-GB" sz="2400" dirty="0">
                <a:latin typeface="Signika" panose="020B0604020202020204" charset="0"/>
              </a:rPr>
              <a:t> (01)</a:t>
            </a:r>
            <a:br>
              <a:rPr lang="en-GB" sz="2400" dirty="0">
                <a:latin typeface="Signika" panose="020B0604020202020204" charset="0"/>
              </a:rPr>
            </a:br>
            <a:r>
              <a:rPr lang="en-GB" sz="2400" dirty="0" err="1">
                <a:latin typeface="Signika" panose="020B0604020202020204" charset="0"/>
              </a:rPr>
              <a:t>Bhadiyadra</a:t>
            </a:r>
            <a:r>
              <a:rPr lang="en-GB" sz="2400" dirty="0">
                <a:latin typeface="Signika" panose="020B0604020202020204" charset="0"/>
              </a:rPr>
              <a:t> Om </a:t>
            </a:r>
            <a:r>
              <a:rPr lang="en-GB" sz="2400" dirty="0" err="1">
                <a:latin typeface="Signika" panose="020B0604020202020204" charset="0"/>
              </a:rPr>
              <a:t>Sureshbhai</a:t>
            </a:r>
            <a:r>
              <a:rPr lang="en-GB" sz="2400" dirty="0">
                <a:latin typeface="Signika" panose="020B0604020202020204" charset="0"/>
              </a:rPr>
              <a:t> (06)</a:t>
            </a:r>
            <a:br>
              <a:rPr lang="en-GB" sz="2400" dirty="0">
                <a:latin typeface="Signika" panose="020B0604020202020204" charset="0"/>
              </a:rPr>
            </a:br>
            <a:r>
              <a:rPr lang="en-GB" sz="2400" dirty="0">
                <a:latin typeface="Signika" panose="020B0604020202020204" charset="0"/>
              </a:rPr>
              <a:t>Patel Malav Vasantbhai (36)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23D4C"/>
        </a:solidFill>
        <a:effectLst/>
      </p:bgPr>
    </p:bg>
    <p:spTree>
      <p:nvGrpSpPr>
        <p:cNvPr id="1" name="Shape 112"/>
        <p:cNvGrpSpPr/>
        <p:nvPr/>
      </p:nvGrpSpPr>
      <p:grpSpPr>
        <a:xfrm>
          <a:off x="0" y="0"/>
          <a:ext cx="0" cy="0"/>
          <a:chOff x="0" y="0"/>
          <a:chExt cx="0" cy="0"/>
        </a:xfrm>
      </p:grpSpPr>
      <p:grpSp>
        <p:nvGrpSpPr>
          <p:cNvPr id="113" name="Google Shape;113;p12"/>
          <p:cNvGrpSpPr/>
          <p:nvPr/>
        </p:nvGrpSpPr>
        <p:grpSpPr>
          <a:xfrm>
            <a:off x="0" y="6121321"/>
            <a:ext cx="18288000" cy="4506808"/>
            <a:chOff x="0" y="-47625"/>
            <a:chExt cx="4816593" cy="1186978"/>
          </a:xfrm>
        </p:grpSpPr>
        <p:sp>
          <p:nvSpPr>
            <p:cNvPr id="114" name="Google Shape;114;p12"/>
            <p:cNvSpPr/>
            <p:nvPr/>
          </p:nvSpPr>
          <p:spPr>
            <a:xfrm>
              <a:off x="0" y="0"/>
              <a:ext cx="4816592" cy="1139353"/>
            </a:xfrm>
            <a:custGeom>
              <a:avLst/>
              <a:gdLst/>
              <a:ahLst/>
              <a:cxnLst/>
              <a:rect l="l" t="t" r="r" b="b"/>
              <a:pathLst>
                <a:path w="4816592" h="1139353" extrusionOk="0">
                  <a:moveTo>
                    <a:pt x="0" y="0"/>
                  </a:moveTo>
                  <a:lnTo>
                    <a:pt x="4816592" y="0"/>
                  </a:lnTo>
                  <a:lnTo>
                    <a:pt x="4816592" y="1139353"/>
                  </a:lnTo>
                  <a:lnTo>
                    <a:pt x="0" y="1139353"/>
                  </a:lnTo>
                  <a:close/>
                </a:path>
              </a:pathLst>
            </a:custGeom>
            <a:solidFill>
              <a:srgbClr val="CC4722"/>
            </a:solidFill>
            <a:ln>
              <a:noFill/>
            </a:ln>
          </p:spPr>
        </p:sp>
        <p:sp>
          <p:nvSpPr>
            <p:cNvPr id="115" name="Google Shape;115;p12"/>
            <p:cNvSpPr txBox="1"/>
            <p:nvPr/>
          </p:nvSpPr>
          <p:spPr>
            <a:xfrm>
              <a:off x="0" y="-47625"/>
              <a:ext cx="4816593" cy="1186978"/>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6" name="Google Shape;116;p12"/>
          <p:cNvGrpSpPr/>
          <p:nvPr/>
        </p:nvGrpSpPr>
        <p:grpSpPr>
          <a:xfrm>
            <a:off x="537220" y="2889431"/>
            <a:ext cx="17213559" cy="6696962"/>
            <a:chOff x="0" y="-47625"/>
            <a:chExt cx="4533612" cy="1763809"/>
          </a:xfrm>
        </p:grpSpPr>
        <p:sp>
          <p:nvSpPr>
            <p:cNvPr id="117" name="Google Shape;117;p12"/>
            <p:cNvSpPr/>
            <p:nvPr/>
          </p:nvSpPr>
          <p:spPr>
            <a:xfrm>
              <a:off x="0" y="0"/>
              <a:ext cx="4533612" cy="1716184"/>
            </a:xfrm>
            <a:custGeom>
              <a:avLst/>
              <a:gdLst/>
              <a:ahLst/>
              <a:cxnLst/>
              <a:rect l="l" t="t" r="r" b="b"/>
              <a:pathLst>
                <a:path w="4533612" h="1716184" extrusionOk="0">
                  <a:moveTo>
                    <a:pt x="33732" y="0"/>
                  </a:moveTo>
                  <a:lnTo>
                    <a:pt x="4499881" y="0"/>
                  </a:lnTo>
                  <a:cubicBezTo>
                    <a:pt x="4508827" y="0"/>
                    <a:pt x="4517407" y="3554"/>
                    <a:pt x="4523733" y="9880"/>
                  </a:cubicBezTo>
                  <a:cubicBezTo>
                    <a:pt x="4530058" y="16206"/>
                    <a:pt x="4533612" y="24786"/>
                    <a:pt x="4533612" y="33732"/>
                  </a:cubicBezTo>
                  <a:lnTo>
                    <a:pt x="4533612" y="1682452"/>
                  </a:lnTo>
                  <a:cubicBezTo>
                    <a:pt x="4533612" y="1691399"/>
                    <a:pt x="4530058" y="1699978"/>
                    <a:pt x="4523733" y="1706304"/>
                  </a:cubicBezTo>
                  <a:cubicBezTo>
                    <a:pt x="4517407" y="1712630"/>
                    <a:pt x="4508827" y="1716184"/>
                    <a:pt x="4499881" y="1716184"/>
                  </a:cubicBezTo>
                  <a:lnTo>
                    <a:pt x="33732" y="1716184"/>
                  </a:lnTo>
                  <a:cubicBezTo>
                    <a:pt x="15102" y="1716184"/>
                    <a:pt x="0" y="1701082"/>
                    <a:pt x="0" y="1682452"/>
                  </a:cubicBezTo>
                  <a:lnTo>
                    <a:pt x="0" y="33732"/>
                  </a:lnTo>
                  <a:cubicBezTo>
                    <a:pt x="0" y="24786"/>
                    <a:pt x="3554" y="16206"/>
                    <a:pt x="9880" y="9880"/>
                  </a:cubicBezTo>
                  <a:cubicBezTo>
                    <a:pt x="16206" y="3554"/>
                    <a:pt x="24786" y="0"/>
                    <a:pt x="33732" y="0"/>
                  </a:cubicBezTo>
                  <a:close/>
                </a:path>
              </a:pathLst>
            </a:custGeom>
            <a:solidFill>
              <a:srgbClr val="F5F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2"/>
            <p:cNvSpPr txBox="1"/>
            <p:nvPr/>
          </p:nvSpPr>
          <p:spPr>
            <a:xfrm>
              <a:off x="0" y="-47625"/>
              <a:ext cx="4533612" cy="176380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9" name="Google Shape;119;p12"/>
          <p:cNvGrpSpPr/>
          <p:nvPr/>
        </p:nvGrpSpPr>
        <p:grpSpPr>
          <a:xfrm>
            <a:off x="8493760" y="3281679"/>
            <a:ext cx="8473439" cy="5957571"/>
            <a:chOff x="0" y="-38100"/>
            <a:chExt cx="1416272" cy="1432910"/>
          </a:xfrm>
        </p:grpSpPr>
        <p:sp>
          <p:nvSpPr>
            <p:cNvPr id="120" name="Google Shape;120;p12"/>
            <p:cNvSpPr/>
            <p:nvPr/>
          </p:nvSpPr>
          <p:spPr>
            <a:xfrm>
              <a:off x="0" y="0"/>
              <a:ext cx="1416272" cy="1394810"/>
            </a:xfrm>
            <a:custGeom>
              <a:avLst/>
              <a:gdLst/>
              <a:ahLst/>
              <a:cxnLst/>
              <a:rect l="l" t="t" r="r" b="b"/>
              <a:pathLst>
                <a:path w="1416272" h="1394810" extrusionOk="0">
                  <a:moveTo>
                    <a:pt x="137396" y="0"/>
                  </a:moveTo>
                  <a:lnTo>
                    <a:pt x="1278876" y="0"/>
                  </a:lnTo>
                  <a:cubicBezTo>
                    <a:pt x="1315315" y="0"/>
                    <a:pt x="1350263" y="14476"/>
                    <a:pt x="1376029" y="40242"/>
                  </a:cubicBezTo>
                  <a:cubicBezTo>
                    <a:pt x="1401796" y="66009"/>
                    <a:pt x="1416272" y="100957"/>
                    <a:pt x="1416272" y="137396"/>
                  </a:cubicBezTo>
                  <a:lnTo>
                    <a:pt x="1416272" y="1257414"/>
                  </a:lnTo>
                  <a:cubicBezTo>
                    <a:pt x="1416272" y="1293853"/>
                    <a:pt x="1401796" y="1328801"/>
                    <a:pt x="1376029" y="1354568"/>
                  </a:cubicBezTo>
                  <a:cubicBezTo>
                    <a:pt x="1350263" y="1380334"/>
                    <a:pt x="1315315" y="1394810"/>
                    <a:pt x="1278876" y="1394810"/>
                  </a:cubicBezTo>
                  <a:lnTo>
                    <a:pt x="137396" y="1394810"/>
                  </a:lnTo>
                  <a:cubicBezTo>
                    <a:pt x="100957" y="1394810"/>
                    <a:pt x="66009" y="1380334"/>
                    <a:pt x="40242" y="1354568"/>
                  </a:cubicBezTo>
                  <a:cubicBezTo>
                    <a:pt x="14476" y="1328801"/>
                    <a:pt x="0" y="1293853"/>
                    <a:pt x="0" y="1257414"/>
                  </a:cubicBezTo>
                  <a:lnTo>
                    <a:pt x="0" y="137396"/>
                  </a:lnTo>
                  <a:cubicBezTo>
                    <a:pt x="0" y="100957"/>
                    <a:pt x="14476" y="66009"/>
                    <a:pt x="40242" y="40242"/>
                  </a:cubicBezTo>
                  <a:cubicBezTo>
                    <a:pt x="66009" y="14476"/>
                    <a:pt x="100957" y="0"/>
                    <a:pt x="137396" y="0"/>
                  </a:cubicBezTo>
                  <a:close/>
                </a:path>
              </a:pathLst>
            </a:custGeom>
            <a:solidFill>
              <a:srgbClr val="423D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2"/>
            <p:cNvSpPr txBox="1"/>
            <p:nvPr/>
          </p:nvSpPr>
          <p:spPr>
            <a:xfrm>
              <a:off x="0" y="-38100"/>
              <a:ext cx="1416272" cy="143291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1" name="Google Shape;131;p12"/>
          <p:cNvGrpSpPr/>
          <p:nvPr/>
        </p:nvGrpSpPr>
        <p:grpSpPr>
          <a:xfrm>
            <a:off x="918927" y="3281679"/>
            <a:ext cx="7030586" cy="5957571"/>
            <a:chOff x="0" y="-38100"/>
            <a:chExt cx="1416272" cy="1432910"/>
          </a:xfrm>
        </p:grpSpPr>
        <p:sp>
          <p:nvSpPr>
            <p:cNvPr id="132" name="Google Shape;132;p12"/>
            <p:cNvSpPr/>
            <p:nvPr/>
          </p:nvSpPr>
          <p:spPr>
            <a:xfrm>
              <a:off x="0" y="0"/>
              <a:ext cx="1416272" cy="1394810"/>
            </a:xfrm>
            <a:custGeom>
              <a:avLst/>
              <a:gdLst/>
              <a:ahLst/>
              <a:cxnLst/>
              <a:rect l="l" t="t" r="r" b="b"/>
              <a:pathLst>
                <a:path w="1416272" h="1394810" extrusionOk="0">
                  <a:moveTo>
                    <a:pt x="137396" y="0"/>
                  </a:moveTo>
                  <a:lnTo>
                    <a:pt x="1278876" y="0"/>
                  </a:lnTo>
                  <a:cubicBezTo>
                    <a:pt x="1315315" y="0"/>
                    <a:pt x="1350263" y="14476"/>
                    <a:pt x="1376029" y="40242"/>
                  </a:cubicBezTo>
                  <a:cubicBezTo>
                    <a:pt x="1401796" y="66009"/>
                    <a:pt x="1416272" y="100957"/>
                    <a:pt x="1416272" y="137396"/>
                  </a:cubicBezTo>
                  <a:lnTo>
                    <a:pt x="1416272" y="1257414"/>
                  </a:lnTo>
                  <a:cubicBezTo>
                    <a:pt x="1416272" y="1293853"/>
                    <a:pt x="1401796" y="1328801"/>
                    <a:pt x="1376029" y="1354568"/>
                  </a:cubicBezTo>
                  <a:cubicBezTo>
                    <a:pt x="1350263" y="1380334"/>
                    <a:pt x="1315315" y="1394810"/>
                    <a:pt x="1278876" y="1394810"/>
                  </a:cubicBezTo>
                  <a:lnTo>
                    <a:pt x="137396" y="1394810"/>
                  </a:lnTo>
                  <a:cubicBezTo>
                    <a:pt x="100957" y="1394810"/>
                    <a:pt x="66009" y="1380334"/>
                    <a:pt x="40242" y="1354568"/>
                  </a:cubicBezTo>
                  <a:cubicBezTo>
                    <a:pt x="14476" y="1328801"/>
                    <a:pt x="0" y="1293853"/>
                    <a:pt x="0" y="1257414"/>
                  </a:cubicBezTo>
                  <a:lnTo>
                    <a:pt x="0" y="137396"/>
                  </a:lnTo>
                  <a:cubicBezTo>
                    <a:pt x="0" y="100957"/>
                    <a:pt x="14476" y="66009"/>
                    <a:pt x="40242" y="40242"/>
                  </a:cubicBezTo>
                  <a:cubicBezTo>
                    <a:pt x="66009" y="14476"/>
                    <a:pt x="100957" y="0"/>
                    <a:pt x="137396" y="0"/>
                  </a:cubicBezTo>
                  <a:close/>
                </a:path>
              </a:pathLst>
            </a:custGeom>
            <a:solidFill>
              <a:srgbClr val="423D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2"/>
            <p:cNvSpPr txBox="1"/>
            <p:nvPr/>
          </p:nvSpPr>
          <p:spPr>
            <a:xfrm>
              <a:off x="0" y="-38100"/>
              <a:ext cx="1416272" cy="143291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9" name="Google Shape;139;p12"/>
          <p:cNvSpPr txBox="1"/>
          <p:nvPr/>
        </p:nvSpPr>
        <p:spPr>
          <a:xfrm>
            <a:off x="2781183" y="3709392"/>
            <a:ext cx="3306074" cy="886397"/>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800" b="0" i="0" u="none" strike="noStrike" cap="none" dirty="0">
                <a:solidFill>
                  <a:srgbClr val="FFFFFF"/>
                </a:solidFill>
                <a:latin typeface="Cabin"/>
                <a:ea typeface="Cabin"/>
                <a:cs typeface="Cabin"/>
                <a:sym typeface="Cabin"/>
              </a:rPr>
              <a:t>Objective</a:t>
            </a:r>
            <a:endParaRPr lang="en-US" dirty="0"/>
          </a:p>
        </p:txBody>
      </p:sp>
      <p:sp>
        <p:nvSpPr>
          <p:cNvPr id="140" name="Google Shape;140;p12"/>
          <p:cNvSpPr txBox="1"/>
          <p:nvPr/>
        </p:nvSpPr>
        <p:spPr>
          <a:xfrm>
            <a:off x="1120626" y="5108561"/>
            <a:ext cx="6627187" cy="2954655"/>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en-GB" sz="3200" dirty="0">
                <a:solidFill>
                  <a:schemeClr val="tx2"/>
                </a:solidFill>
                <a:latin typeface="Signika" panose="020B0604020202020204" charset="0"/>
              </a:rPr>
              <a:t>To create a real-time traffic monitoring and analytics solution using Azure cloud services. This system provides detailed, real-time insights into traffic conditions and weather impacts on traffic.</a:t>
            </a:r>
          </a:p>
        </p:txBody>
      </p:sp>
      <p:sp>
        <p:nvSpPr>
          <p:cNvPr id="141" name="Google Shape;141;p12"/>
          <p:cNvSpPr txBox="1"/>
          <p:nvPr/>
        </p:nvSpPr>
        <p:spPr>
          <a:xfrm>
            <a:off x="3541975" y="1047750"/>
            <a:ext cx="11204100" cy="1661993"/>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9000" b="1" i="0" u="none" strike="noStrike" cap="none" dirty="0">
                <a:solidFill>
                  <a:srgbClr val="F5F3DA"/>
                </a:solidFill>
                <a:latin typeface="Signika"/>
                <a:ea typeface="Signika"/>
                <a:cs typeface="Signika"/>
                <a:sym typeface="Signika"/>
              </a:rPr>
              <a:t>Project Overview</a:t>
            </a:r>
            <a:endParaRPr lang="en-US" dirty="0"/>
          </a:p>
        </p:txBody>
      </p:sp>
      <p:sp>
        <p:nvSpPr>
          <p:cNvPr id="143" name="Google Shape;143;p12"/>
          <p:cNvSpPr txBox="1"/>
          <p:nvPr/>
        </p:nvSpPr>
        <p:spPr>
          <a:xfrm>
            <a:off x="11077442" y="3693015"/>
            <a:ext cx="3306074" cy="886397"/>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800" b="0" i="0" u="none" strike="noStrike" cap="none" dirty="0">
                <a:solidFill>
                  <a:srgbClr val="FFFFFF"/>
                </a:solidFill>
                <a:latin typeface="Cabin"/>
                <a:ea typeface="Cabin"/>
                <a:cs typeface="Cabin"/>
                <a:sym typeface="Cabin"/>
              </a:rPr>
              <a:t>Description</a:t>
            </a:r>
            <a:endParaRPr lang="en-US" sz="2400" dirty="0"/>
          </a:p>
        </p:txBody>
      </p:sp>
      <p:pic>
        <p:nvPicPr>
          <p:cNvPr id="147" name="Google Shape;147;p12"/>
          <p:cNvPicPr preferRelativeResize="0"/>
          <p:nvPr/>
        </p:nvPicPr>
        <p:blipFill>
          <a:blip r:embed="rId3">
            <a:alphaModFix/>
          </a:blip>
          <a:stretch>
            <a:fillRect/>
          </a:stretch>
        </p:blipFill>
        <p:spPr>
          <a:xfrm>
            <a:off x="918927" y="922427"/>
            <a:ext cx="840625" cy="828434"/>
          </a:xfrm>
          <a:prstGeom prst="rect">
            <a:avLst/>
          </a:prstGeom>
          <a:noFill/>
          <a:ln>
            <a:noFill/>
          </a:ln>
        </p:spPr>
      </p:pic>
      <p:pic>
        <p:nvPicPr>
          <p:cNvPr id="148" name="Google Shape;148;p12"/>
          <p:cNvPicPr preferRelativeResize="0"/>
          <p:nvPr/>
        </p:nvPicPr>
        <p:blipFill>
          <a:blip r:embed="rId4">
            <a:alphaModFix/>
          </a:blip>
          <a:stretch>
            <a:fillRect/>
          </a:stretch>
        </p:blipFill>
        <p:spPr>
          <a:xfrm>
            <a:off x="16451332" y="3804181"/>
            <a:ext cx="755200" cy="439194"/>
          </a:xfrm>
          <a:prstGeom prst="rect">
            <a:avLst/>
          </a:prstGeom>
          <a:noFill/>
          <a:ln>
            <a:noFill/>
          </a:ln>
        </p:spPr>
      </p:pic>
      <p:sp>
        <p:nvSpPr>
          <p:cNvPr id="2" name="Google Shape;140;p12">
            <a:extLst>
              <a:ext uri="{FF2B5EF4-FFF2-40B4-BE49-F238E27FC236}">
                <a16:creationId xmlns:a16="http://schemas.microsoft.com/office/drawing/2014/main" id="{91FD0E9C-37B8-156B-489A-A7FD1194B8EA}"/>
              </a:ext>
            </a:extLst>
          </p:cNvPr>
          <p:cNvSpPr txBox="1"/>
          <p:nvPr/>
        </p:nvSpPr>
        <p:spPr>
          <a:xfrm>
            <a:off x="8903186" y="5143500"/>
            <a:ext cx="7708414" cy="3447098"/>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en-GB" sz="2800" dirty="0">
                <a:solidFill>
                  <a:schemeClr val="tx2"/>
                </a:solidFill>
                <a:latin typeface="Signika" panose="020B0604020202020204" charset="0"/>
              </a:rPr>
              <a:t>Traffic data is gathered from the HERE Traffic API, while weather data is retrieved from weather.com. An automated pipeline collects and processes this data every 10 minutes, storing it in Azure Blob Storage, streaming it through Azure Event Hub, and processing it in a KQL database. Power BI visualizes this data for real-time traffic insights.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23D4C"/>
        </a:solidFill>
        <a:effectLst/>
      </p:bgPr>
    </p:bg>
    <p:spTree>
      <p:nvGrpSpPr>
        <p:cNvPr id="1" name="Shape 255"/>
        <p:cNvGrpSpPr/>
        <p:nvPr/>
      </p:nvGrpSpPr>
      <p:grpSpPr>
        <a:xfrm>
          <a:off x="0" y="0"/>
          <a:ext cx="0" cy="0"/>
          <a:chOff x="0" y="0"/>
          <a:chExt cx="0" cy="0"/>
        </a:xfrm>
      </p:grpSpPr>
      <p:grpSp>
        <p:nvGrpSpPr>
          <p:cNvPr id="256" name="Google Shape;256;p18"/>
          <p:cNvGrpSpPr/>
          <p:nvPr/>
        </p:nvGrpSpPr>
        <p:grpSpPr>
          <a:xfrm>
            <a:off x="0" y="-180826"/>
            <a:ext cx="9980856" cy="10467826"/>
            <a:chOff x="0" y="-47625"/>
            <a:chExt cx="2628703" cy="2756958"/>
          </a:xfrm>
        </p:grpSpPr>
        <p:sp>
          <p:nvSpPr>
            <p:cNvPr id="257" name="Google Shape;257;p18"/>
            <p:cNvSpPr/>
            <p:nvPr/>
          </p:nvSpPr>
          <p:spPr>
            <a:xfrm>
              <a:off x="0" y="0"/>
              <a:ext cx="2628703" cy="2709333"/>
            </a:xfrm>
            <a:custGeom>
              <a:avLst/>
              <a:gdLst/>
              <a:ahLst/>
              <a:cxnLst/>
              <a:rect l="l" t="t" r="r" b="b"/>
              <a:pathLst>
                <a:path w="2628703" h="2709333" extrusionOk="0">
                  <a:moveTo>
                    <a:pt x="0" y="0"/>
                  </a:moveTo>
                  <a:lnTo>
                    <a:pt x="2628703" y="0"/>
                  </a:lnTo>
                  <a:lnTo>
                    <a:pt x="2628703" y="2709333"/>
                  </a:lnTo>
                  <a:lnTo>
                    <a:pt x="0" y="2709333"/>
                  </a:lnTo>
                  <a:close/>
                </a:path>
              </a:pathLst>
            </a:custGeom>
            <a:solidFill>
              <a:srgbClr val="CC4722"/>
            </a:solidFill>
            <a:ln>
              <a:noFill/>
            </a:ln>
          </p:spPr>
        </p:sp>
        <p:sp>
          <p:nvSpPr>
            <p:cNvPr id="258" name="Google Shape;258;p18"/>
            <p:cNvSpPr txBox="1"/>
            <p:nvPr/>
          </p:nvSpPr>
          <p:spPr>
            <a:xfrm>
              <a:off x="0" y="-47625"/>
              <a:ext cx="2628703"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9" name="Google Shape;259;p18"/>
          <p:cNvGrpSpPr/>
          <p:nvPr/>
        </p:nvGrpSpPr>
        <p:grpSpPr>
          <a:xfrm>
            <a:off x="537220" y="251240"/>
            <a:ext cx="17213559" cy="9603694"/>
            <a:chOff x="0" y="-47625"/>
            <a:chExt cx="4533612" cy="2529368"/>
          </a:xfrm>
        </p:grpSpPr>
        <p:sp>
          <p:nvSpPr>
            <p:cNvPr id="260" name="Google Shape;260;p18"/>
            <p:cNvSpPr/>
            <p:nvPr/>
          </p:nvSpPr>
          <p:spPr>
            <a:xfrm>
              <a:off x="0" y="0"/>
              <a:ext cx="4533612" cy="2481743"/>
            </a:xfrm>
            <a:custGeom>
              <a:avLst/>
              <a:gdLst/>
              <a:ahLst/>
              <a:cxnLst/>
              <a:rect l="l" t="t" r="r" b="b"/>
              <a:pathLst>
                <a:path w="4533612" h="2481743" extrusionOk="0">
                  <a:moveTo>
                    <a:pt x="33732" y="0"/>
                  </a:moveTo>
                  <a:lnTo>
                    <a:pt x="4499881" y="0"/>
                  </a:lnTo>
                  <a:cubicBezTo>
                    <a:pt x="4508827" y="0"/>
                    <a:pt x="4517407" y="3554"/>
                    <a:pt x="4523733" y="9880"/>
                  </a:cubicBezTo>
                  <a:cubicBezTo>
                    <a:pt x="4530058" y="16206"/>
                    <a:pt x="4533612" y="24786"/>
                    <a:pt x="4533612" y="33732"/>
                  </a:cubicBezTo>
                  <a:lnTo>
                    <a:pt x="4533612" y="2448011"/>
                  </a:lnTo>
                  <a:cubicBezTo>
                    <a:pt x="4533612" y="2456958"/>
                    <a:pt x="4530058" y="2465537"/>
                    <a:pt x="4523733" y="2471863"/>
                  </a:cubicBezTo>
                  <a:cubicBezTo>
                    <a:pt x="4517407" y="2478189"/>
                    <a:pt x="4508827" y="2481743"/>
                    <a:pt x="4499881" y="2481743"/>
                  </a:cubicBezTo>
                  <a:lnTo>
                    <a:pt x="33732" y="2481743"/>
                  </a:lnTo>
                  <a:cubicBezTo>
                    <a:pt x="15102" y="2481743"/>
                    <a:pt x="0" y="2466641"/>
                    <a:pt x="0" y="2448011"/>
                  </a:cubicBezTo>
                  <a:lnTo>
                    <a:pt x="0" y="33732"/>
                  </a:lnTo>
                  <a:cubicBezTo>
                    <a:pt x="0" y="24786"/>
                    <a:pt x="3554" y="16206"/>
                    <a:pt x="9880" y="9880"/>
                  </a:cubicBezTo>
                  <a:cubicBezTo>
                    <a:pt x="16206" y="3554"/>
                    <a:pt x="24786" y="0"/>
                    <a:pt x="33732" y="0"/>
                  </a:cubicBezTo>
                  <a:close/>
                </a:path>
              </a:pathLst>
            </a:custGeom>
            <a:solidFill>
              <a:srgbClr val="F5F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txBox="1"/>
            <p:nvPr/>
          </p:nvSpPr>
          <p:spPr>
            <a:xfrm>
              <a:off x="0" y="-47625"/>
              <a:ext cx="4533612" cy="2529368"/>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6" name="Google Shape;266;p18"/>
          <p:cNvGrpSpPr/>
          <p:nvPr/>
        </p:nvGrpSpPr>
        <p:grpSpPr>
          <a:xfrm>
            <a:off x="1665873" y="2426768"/>
            <a:ext cx="15350551" cy="1092102"/>
            <a:chOff x="0" y="-38100"/>
            <a:chExt cx="2755420" cy="365995"/>
          </a:xfrm>
        </p:grpSpPr>
        <p:sp>
          <p:nvSpPr>
            <p:cNvPr id="267" name="Google Shape;267;p18"/>
            <p:cNvSpPr/>
            <p:nvPr/>
          </p:nvSpPr>
          <p:spPr>
            <a:xfrm>
              <a:off x="0" y="0"/>
              <a:ext cx="2755420" cy="327895"/>
            </a:xfrm>
            <a:custGeom>
              <a:avLst/>
              <a:gdLst/>
              <a:ahLst/>
              <a:cxnLst/>
              <a:rect l="l" t="t" r="r" b="b"/>
              <a:pathLst>
                <a:path w="2755420" h="327895" extrusionOk="0">
                  <a:moveTo>
                    <a:pt x="70621" y="0"/>
                  </a:moveTo>
                  <a:lnTo>
                    <a:pt x="2684799" y="0"/>
                  </a:lnTo>
                  <a:cubicBezTo>
                    <a:pt x="2703528" y="0"/>
                    <a:pt x="2721491" y="7440"/>
                    <a:pt x="2734735" y="20684"/>
                  </a:cubicBezTo>
                  <a:cubicBezTo>
                    <a:pt x="2747979" y="33928"/>
                    <a:pt x="2755420" y="51891"/>
                    <a:pt x="2755420" y="70621"/>
                  </a:cubicBezTo>
                  <a:lnTo>
                    <a:pt x="2755420" y="257274"/>
                  </a:lnTo>
                  <a:cubicBezTo>
                    <a:pt x="2755420" y="276004"/>
                    <a:pt x="2747979" y="293966"/>
                    <a:pt x="2734735" y="307210"/>
                  </a:cubicBezTo>
                  <a:cubicBezTo>
                    <a:pt x="2721491" y="320454"/>
                    <a:pt x="2703528" y="327895"/>
                    <a:pt x="2684799" y="327895"/>
                  </a:cubicBezTo>
                  <a:lnTo>
                    <a:pt x="70621" y="327895"/>
                  </a:lnTo>
                  <a:cubicBezTo>
                    <a:pt x="51891" y="327895"/>
                    <a:pt x="33928" y="320454"/>
                    <a:pt x="20684" y="307210"/>
                  </a:cubicBezTo>
                  <a:cubicBezTo>
                    <a:pt x="7440" y="293966"/>
                    <a:pt x="0" y="276004"/>
                    <a:pt x="0" y="257274"/>
                  </a:cubicBezTo>
                  <a:lnTo>
                    <a:pt x="0" y="70621"/>
                  </a:lnTo>
                  <a:cubicBezTo>
                    <a:pt x="0" y="51891"/>
                    <a:pt x="7440" y="33928"/>
                    <a:pt x="20684" y="20684"/>
                  </a:cubicBezTo>
                  <a:cubicBezTo>
                    <a:pt x="33928" y="7440"/>
                    <a:pt x="51891" y="0"/>
                    <a:pt x="70621" y="0"/>
                  </a:cubicBezTo>
                  <a:close/>
                </a:path>
              </a:pathLst>
            </a:custGeom>
            <a:solidFill>
              <a:srgbClr val="423D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8"/>
            <p:cNvSpPr txBox="1"/>
            <p:nvPr/>
          </p:nvSpPr>
          <p:spPr>
            <a:xfrm>
              <a:off x="0" y="-38100"/>
              <a:ext cx="2755420" cy="365995"/>
            </a:xfrm>
            <a:prstGeom prst="rect">
              <a:avLst/>
            </a:prstGeom>
            <a:noFill/>
            <a:ln>
              <a:noFill/>
            </a:ln>
          </p:spPr>
          <p:txBody>
            <a:bodyPr spcFirstLastPara="1" wrap="square" lIns="50800" tIns="50800" rIns="50800" bIns="50800" anchor="ctr" anchorCtr="0">
              <a:noAutofit/>
            </a:bodyPr>
            <a:lstStyle/>
            <a:p>
              <a:pPr marL="0" marR="0" lvl="0" indent="0" algn="l"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69" name="Google Shape;269;p18"/>
          <p:cNvSpPr txBox="1"/>
          <p:nvPr/>
        </p:nvSpPr>
        <p:spPr>
          <a:xfrm>
            <a:off x="1600498" y="966558"/>
            <a:ext cx="15481300" cy="138499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9000" b="1" i="0" u="none" strike="noStrike" cap="none" dirty="0">
                <a:solidFill>
                  <a:srgbClr val="423D4C"/>
                </a:solidFill>
                <a:latin typeface="Signika"/>
                <a:ea typeface="Signika"/>
                <a:cs typeface="Signika"/>
                <a:sym typeface="Signika"/>
              </a:rPr>
              <a:t>Tools and Technologies</a:t>
            </a:r>
            <a:endParaRPr lang="en-US" dirty="0"/>
          </a:p>
        </p:txBody>
      </p:sp>
      <p:sp>
        <p:nvSpPr>
          <p:cNvPr id="270" name="Google Shape;270;p18"/>
          <p:cNvSpPr txBox="1"/>
          <p:nvPr/>
        </p:nvSpPr>
        <p:spPr>
          <a:xfrm>
            <a:off x="2896809" y="2710881"/>
            <a:ext cx="3450068" cy="646203"/>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None/>
            </a:pPr>
            <a:r>
              <a:rPr lang="en-US" sz="3499" b="0" i="0" u="none" strike="noStrike" cap="none" dirty="0">
                <a:solidFill>
                  <a:srgbClr val="FFFFFF"/>
                </a:solidFill>
                <a:latin typeface="Cabin"/>
                <a:ea typeface="Cabin"/>
                <a:cs typeface="Cabin"/>
                <a:sym typeface="Cabin"/>
              </a:rPr>
              <a:t>Data Collection</a:t>
            </a:r>
            <a:endParaRPr lang="en-US" dirty="0"/>
          </a:p>
        </p:txBody>
      </p:sp>
      <p:sp>
        <p:nvSpPr>
          <p:cNvPr id="271" name="Google Shape;271;p18"/>
          <p:cNvSpPr txBox="1"/>
          <p:nvPr/>
        </p:nvSpPr>
        <p:spPr>
          <a:xfrm>
            <a:off x="12407921" y="2706561"/>
            <a:ext cx="3594462" cy="646203"/>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None/>
            </a:pPr>
            <a:r>
              <a:rPr lang="en-US" sz="3499" b="0" i="0" u="none" strike="noStrike" cap="none" dirty="0">
                <a:solidFill>
                  <a:srgbClr val="FFFFFF"/>
                </a:solidFill>
                <a:latin typeface="Cabin"/>
                <a:ea typeface="Cabin"/>
                <a:cs typeface="Cabin"/>
                <a:sym typeface="Cabin"/>
              </a:rPr>
              <a:t>Data Storage</a:t>
            </a:r>
            <a:endParaRPr lang="en-US" dirty="0"/>
          </a:p>
        </p:txBody>
      </p:sp>
      <p:sp>
        <p:nvSpPr>
          <p:cNvPr id="274" name="Google Shape;274;p18"/>
          <p:cNvSpPr txBox="1"/>
          <p:nvPr/>
        </p:nvSpPr>
        <p:spPr>
          <a:xfrm>
            <a:off x="3012396" y="3698041"/>
            <a:ext cx="4099603" cy="2062103"/>
          </a:xfrm>
          <a:prstGeom prst="rect">
            <a:avLst/>
          </a:prstGeom>
          <a:noFill/>
          <a:ln>
            <a:noFill/>
          </a:ln>
        </p:spPr>
        <p:txBody>
          <a:bodyPr spcFirstLastPara="1" wrap="square" lIns="0" tIns="0" rIns="0" bIns="0" anchor="t" anchorCtr="0">
            <a:spAutoFit/>
          </a:bodyPr>
          <a:lstStyle/>
          <a:p>
            <a:pPr marL="342900" marR="0" lvl="0" indent="-342900" rtl="0">
              <a:lnSpc>
                <a:spcPct val="100000"/>
              </a:lnSpc>
              <a:spcBef>
                <a:spcPts val="0"/>
              </a:spcBef>
              <a:spcAft>
                <a:spcPts val="0"/>
              </a:spcAft>
              <a:buFont typeface="Arial" panose="020B0604020202020204" pitchFamily="34" charset="0"/>
              <a:buChar char="•"/>
            </a:pPr>
            <a:r>
              <a:rPr lang="en-GB" sz="2400" b="0" i="0" u="none" strike="noStrike" cap="none" dirty="0">
                <a:solidFill>
                  <a:srgbClr val="000000"/>
                </a:solidFill>
                <a:latin typeface="Dosis"/>
                <a:ea typeface="Dosis"/>
                <a:cs typeface="Dosis"/>
                <a:sym typeface="Dosis"/>
              </a:rPr>
              <a:t>HERE API  (Traffic data)</a:t>
            </a:r>
          </a:p>
          <a:p>
            <a:pPr marR="0" lvl="0" rtl="0">
              <a:lnSpc>
                <a:spcPct val="100000"/>
              </a:lnSpc>
              <a:spcBef>
                <a:spcPts val="0"/>
              </a:spcBef>
              <a:spcAft>
                <a:spcPts val="0"/>
              </a:spcAft>
            </a:pPr>
            <a:endParaRPr lang="en-GB" sz="2400" b="0" i="0" u="none" strike="noStrike" cap="none" dirty="0">
              <a:solidFill>
                <a:srgbClr val="000000"/>
              </a:solidFill>
              <a:latin typeface="Dosis"/>
              <a:ea typeface="Dosis"/>
              <a:cs typeface="Dosis"/>
              <a:sym typeface="Dosis"/>
            </a:endParaRPr>
          </a:p>
          <a:p>
            <a:pPr marL="342900" marR="0" lvl="0" indent="-342900" rtl="0">
              <a:lnSpc>
                <a:spcPct val="100000"/>
              </a:lnSpc>
              <a:spcBef>
                <a:spcPts val="0"/>
              </a:spcBef>
              <a:spcAft>
                <a:spcPts val="0"/>
              </a:spcAft>
              <a:buFont typeface="Arial" panose="020B0604020202020204" pitchFamily="34" charset="0"/>
              <a:buChar char="•"/>
            </a:pPr>
            <a:r>
              <a:rPr lang="en-GB" sz="2400" dirty="0">
                <a:latin typeface="Dosis"/>
                <a:ea typeface="Dosis"/>
                <a:cs typeface="Dosis"/>
                <a:sym typeface="Dosis"/>
              </a:rPr>
              <a:t>Web Scrapping</a:t>
            </a:r>
            <a:r>
              <a:rPr lang="en-GB" sz="2400" b="0" i="0" u="none" strike="noStrike" cap="none" dirty="0">
                <a:solidFill>
                  <a:srgbClr val="000000"/>
                </a:solidFill>
                <a:latin typeface="Dosis"/>
                <a:ea typeface="Dosis"/>
                <a:cs typeface="Dosis"/>
                <a:sym typeface="Dosis"/>
              </a:rPr>
              <a:t>  (Weather data)</a:t>
            </a:r>
          </a:p>
          <a:p>
            <a:pPr marL="342900" marR="0" lvl="0" indent="-342900" rtl="0">
              <a:lnSpc>
                <a:spcPct val="100000"/>
              </a:lnSpc>
              <a:spcBef>
                <a:spcPts val="0"/>
              </a:spcBef>
              <a:spcAft>
                <a:spcPts val="0"/>
              </a:spcAft>
              <a:buFont typeface="Arial" panose="020B0604020202020204" pitchFamily="34" charset="0"/>
              <a:buChar char="•"/>
            </a:pPr>
            <a:endParaRPr lang="en-GB" sz="2400" dirty="0">
              <a:latin typeface="Dosis"/>
              <a:sym typeface="Dosis"/>
            </a:endParaRPr>
          </a:p>
          <a:p>
            <a:pPr marL="342900" marR="0" lvl="0" indent="-342900" rtl="0">
              <a:lnSpc>
                <a:spcPct val="100000"/>
              </a:lnSpc>
              <a:spcBef>
                <a:spcPts val="0"/>
              </a:spcBef>
              <a:spcAft>
                <a:spcPts val="0"/>
              </a:spcAft>
              <a:buFont typeface="Arial" panose="020B0604020202020204" pitchFamily="34" charset="0"/>
              <a:buChar char="•"/>
            </a:pPr>
            <a:r>
              <a:rPr lang="en-GB" sz="2400" dirty="0">
                <a:latin typeface="Dosis"/>
                <a:sym typeface="Dosis"/>
              </a:rPr>
              <a:t>Azure Function</a:t>
            </a:r>
          </a:p>
          <a:p>
            <a:pPr marR="0" lvl="0" rtl="0">
              <a:lnSpc>
                <a:spcPct val="100000"/>
              </a:lnSpc>
              <a:spcBef>
                <a:spcPts val="0"/>
              </a:spcBef>
              <a:spcAft>
                <a:spcPts val="0"/>
              </a:spcAft>
            </a:pPr>
            <a:endParaRPr lang="en-GB" dirty="0"/>
          </a:p>
        </p:txBody>
      </p:sp>
      <p:sp>
        <p:nvSpPr>
          <p:cNvPr id="275" name="Google Shape;275;p18"/>
          <p:cNvSpPr txBox="1"/>
          <p:nvPr/>
        </p:nvSpPr>
        <p:spPr>
          <a:xfrm>
            <a:off x="12848702" y="3741739"/>
            <a:ext cx="3915298" cy="1477328"/>
          </a:xfrm>
          <a:prstGeom prst="rect">
            <a:avLst/>
          </a:prstGeom>
          <a:noFill/>
          <a:ln>
            <a:noFill/>
          </a:ln>
        </p:spPr>
        <p:txBody>
          <a:bodyPr spcFirstLastPara="1" wrap="square" lIns="0" tIns="0" rIns="0" bIns="0" anchor="t" anchorCtr="0">
            <a:spAutoFit/>
          </a:bodyPr>
          <a:lstStyle/>
          <a:p>
            <a:pPr marL="342900" marR="0" lvl="0" indent="-342900" rtl="0">
              <a:lnSpc>
                <a:spcPct val="100000"/>
              </a:lnSpc>
              <a:spcBef>
                <a:spcPts val="0"/>
              </a:spcBef>
              <a:spcAft>
                <a:spcPts val="0"/>
              </a:spcAft>
              <a:buFont typeface="Arial" panose="020B0604020202020204" pitchFamily="34" charset="0"/>
              <a:buChar char="•"/>
            </a:pPr>
            <a:r>
              <a:rPr lang="en-US" sz="2400" b="0" i="0" u="none" strike="noStrike" cap="none" dirty="0">
                <a:solidFill>
                  <a:srgbClr val="000000"/>
                </a:solidFill>
                <a:latin typeface="Dosis"/>
                <a:ea typeface="Dosis"/>
                <a:cs typeface="Dosis"/>
                <a:sym typeface="Dosis"/>
              </a:rPr>
              <a:t>Azure Blob Storage (CSV file)</a:t>
            </a:r>
          </a:p>
          <a:p>
            <a:pPr marL="342900" marR="0" lvl="0" indent="-342900" rtl="0">
              <a:lnSpc>
                <a:spcPct val="100000"/>
              </a:lnSpc>
              <a:spcBef>
                <a:spcPts val="0"/>
              </a:spcBef>
              <a:spcAft>
                <a:spcPts val="0"/>
              </a:spcAft>
              <a:buFont typeface="Arial" panose="020B0604020202020204" pitchFamily="34" charset="0"/>
              <a:buChar char="•"/>
            </a:pPr>
            <a:endParaRPr lang="en-US" sz="2400" b="0" i="0" u="none" strike="noStrike" cap="none" dirty="0">
              <a:solidFill>
                <a:srgbClr val="000000"/>
              </a:solidFill>
              <a:latin typeface="Dosis"/>
              <a:ea typeface="Dosis"/>
              <a:cs typeface="Dosis"/>
              <a:sym typeface="Dosis"/>
            </a:endParaRPr>
          </a:p>
          <a:p>
            <a:pPr marL="342900" marR="0" lvl="0" indent="-342900" rtl="0">
              <a:lnSpc>
                <a:spcPct val="100000"/>
              </a:lnSpc>
              <a:spcBef>
                <a:spcPts val="0"/>
              </a:spcBef>
              <a:spcAft>
                <a:spcPts val="0"/>
              </a:spcAft>
              <a:buFont typeface="Arial" panose="020B0604020202020204" pitchFamily="34" charset="0"/>
              <a:buChar char="•"/>
            </a:pPr>
            <a:endParaRPr lang="en-US" sz="2400" dirty="0">
              <a:latin typeface="Dosis"/>
              <a:ea typeface="Dosis"/>
              <a:cs typeface="Dosis"/>
              <a:sym typeface="Dosis"/>
            </a:endParaRPr>
          </a:p>
          <a:p>
            <a:pPr marL="342900" marR="0" lvl="0" indent="-342900" rtl="0">
              <a:lnSpc>
                <a:spcPct val="100000"/>
              </a:lnSpc>
              <a:spcBef>
                <a:spcPts val="0"/>
              </a:spcBef>
              <a:spcAft>
                <a:spcPts val="0"/>
              </a:spcAft>
              <a:buFont typeface="Arial" panose="020B0604020202020204" pitchFamily="34" charset="0"/>
              <a:buChar char="•"/>
            </a:pPr>
            <a:r>
              <a:rPr lang="en-US" sz="2400" b="0" i="0" u="none" strike="noStrike" cap="none" dirty="0">
                <a:solidFill>
                  <a:srgbClr val="000000"/>
                </a:solidFill>
                <a:latin typeface="Dosis"/>
                <a:ea typeface="Dosis"/>
                <a:cs typeface="Dosis"/>
                <a:sym typeface="Dosis"/>
              </a:rPr>
              <a:t>KQL Database</a:t>
            </a:r>
            <a:endParaRPr dirty="0"/>
          </a:p>
        </p:txBody>
      </p:sp>
      <p:pic>
        <p:nvPicPr>
          <p:cNvPr id="278" name="Google Shape;278;p18"/>
          <p:cNvPicPr preferRelativeResize="0"/>
          <p:nvPr/>
        </p:nvPicPr>
        <p:blipFill>
          <a:blip r:embed="rId3">
            <a:alphaModFix/>
          </a:blip>
          <a:stretch>
            <a:fillRect/>
          </a:stretch>
        </p:blipFill>
        <p:spPr>
          <a:xfrm>
            <a:off x="16887825" y="1063709"/>
            <a:ext cx="621500" cy="706804"/>
          </a:xfrm>
          <a:prstGeom prst="rect">
            <a:avLst/>
          </a:prstGeom>
          <a:noFill/>
          <a:ln>
            <a:noFill/>
          </a:ln>
        </p:spPr>
      </p:pic>
      <p:pic>
        <p:nvPicPr>
          <p:cNvPr id="279" name="Google Shape;279;p18"/>
          <p:cNvPicPr preferRelativeResize="0"/>
          <p:nvPr/>
        </p:nvPicPr>
        <p:blipFill>
          <a:blip r:embed="rId4">
            <a:alphaModFix/>
          </a:blip>
          <a:stretch>
            <a:fillRect/>
          </a:stretch>
        </p:blipFill>
        <p:spPr>
          <a:xfrm>
            <a:off x="16326675" y="8497627"/>
            <a:ext cx="1122300" cy="979161"/>
          </a:xfrm>
          <a:prstGeom prst="rect">
            <a:avLst/>
          </a:prstGeom>
          <a:noFill/>
          <a:ln>
            <a:noFill/>
          </a:ln>
        </p:spPr>
      </p:pic>
      <p:pic>
        <p:nvPicPr>
          <p:cNvPr id="9" name="Picture 6" descr="AzureArjunPHPFull Stack LAMP - MEAN Developer, Python developer ...">
            <a:extLst>
              <a:ext uri="{FF2B5EF4-FFF2-40B4-BE49-F238E27FC236}">
                <a16:creationId xmlns:a16="http://schemas.microsoft.com/office/drawing/2014/main" id="{42F6BD31-A72D-AAB0-24F2-F728202E746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9608"/>
          <a:stretch/>
        </p:blipFill>
        <p:spPr bwMode="auto">
          <a:xfrm>
            <a:off x="11767420" y="3518869"/>
            <a:ext cx="812672" cy="80218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6F52684E-DD38-9C8F-A49B-B01769923C47}"/>
              </a:ext>
            </a:extLst>
          </p:cNvPr>
          <p:cNvPicPr>
            <a:picLocks noChangeAspect="1"/>
          </p:cNvPicPr>
          <p:nvPr/>
        </p:nvPicPr>
        <p:blipFill>
          <a:blip r:embed="rId6"/>
          <a:srcRect r="50955"/>
          <a:stretch/>
        </p:blipFill>
        <p:spPr>
          <a:xfrm>
            <a:off x="11938000" y="4753119"/>
            <a:ext cx="642092" cy="624911"/>
          </a:xfrm>
          <a:prstGeom prst="rect">
            <a:avLst/>
          </a:prstGeom>
        </p:spPr>
      </p:pic>
      <p:grpSp>
        <p:nvGrpSpPr>
          <p:cNvPr id="15" name="Group 14">
            <a:extLst>
              <a:ext uri="{FF2B5EF4-FFF2-40B4-BE49-F238E27FC236}">
                <a16:creationId xmlns:a16="http://schemas.microsoft.com/office/drawing/2014/main" id="{B8E2F9D7-4BAB-461B-7ACB-861F75195746}"/>
              </a:ext>
            </a:extLst>
          </p:cNvPr>
          <p:cNvGrpSpPr/>
          <p:nvPr/>
        </p:nvGrpSpPr>
        <p:grpSpPr>
          <a:xfrm>
            <a:off x="1782650" y="6156221"/>
            <a:ext cx="15415925" cy="2500369"/>
            <a:chOff x="1665873" y="5475418"/>
            <a:chExt cx="15415925" cy="2500369"/>
          </a:xfrm>
        </p:grpSpPr>
        <p:grpSp>
          <p:nvGrpSpPr>
            <p:cNvPr id="2" name="Google Shape;266;p18">
              <a:extLst>
                <a:ext uri="{FF2B5EF4-FFF2-40B4-BE49-F238E27FC236}">
                  <a16:creationId xmlns:a16="http://schemas.microsoft.com/office/drawing/2014/main" id="{1EFF8EC5-26B4-34AE-B4A7-20D9FF7977C1}"/>
                </a:ext>
              </a:extLst>
            </p:cNvPr>
            <p:cNvGrpSpPr/>
            <p:nvPr/>
          </p:nvGrpSpPr>
          <p:grpSpPr>
            <a:xfrm>
              <a:off x="1665873" y="5475418"/>
              <a:ext cx="15350551" cy="1092102"/>
              <a:chOff x="0" y="-38100"/>
              <a:chExt cx="2755420" cy="365995"/>
            </a:xfrm>
          </p:grpSpPr>
          <p:sp>
            <p:nvSpPr>
              <p:cNvPr id="3" name="Google Shape;267;p18">
                <a:extLst>
                  <a:ext uri="{FF2B5EF4-FFF2-40B4-BE49-F238E27FC236}">
                    <a16:creationId xmlns:a16="http://schemas.microsoft.com/office/drawing/2014/main" id="{7A01191A-84D0-9FBF-319E-AE33FECCB806}"/>
                  </a:ext>
                </a:extLst>
              </p:cNvPr>
              <p:cNvSpPr/>
              <p:nvPr/>
            </p:nvSpPr>
            <p:spPr>
              <a:xfrm>
                <a:off x="0" y="0"/>
                <a:ext cx="2755420" cy="327895"/>
              </a:xfrm>
              <a:custGeom>
                <a:avLst/>
                <a:gdLst/>
                <a:ahLst/>
                <a:cxnLst/>
                <a:rect l="l" t="t" r="r" b="b"/>
                <a:pathLst>
                  <a:path w="2755420" h="327895" extrusionOk="0">
                    <a:moveTo>
                      <a:pt x="70621" y="0"/>
                    </a:moveTo>
                    <a:lnTo>
                      <a:pt x="2684799" y="0"/>
                    </a:lnTo>
                    <a:cubicBezTo>
                      <a:pt x="2703528" y="0"/>
                      <a:pt x="2721491" y="7440"/>
                      <a:pt x="2734735" y="20684"/>
                    </a:cubicBezTo>
                    <a:cubicBezTo>
                      <a:pt x="2747979" y="33928"/>
                      <a:pt x="2755420" y="51891"/>
                      <a:pt x="2755420" y="70621"/>
                    </a:cubicBezTo>
                    <a:lnTo>
                      <a:pt x="2755420" y="257274"/>
                    </a:lnTo>
                    <a:cubicBezTo>
                      <a:pt x="2755420" y="276004"/>
                      <a:pt x="2747979" y="293966"/>
                      <a:pt x="2734735" y="307210"/>
                    </a:cubicBezTo>
                    <a:cubicBezTo>
                      <a:pt x="2721491" y="320454"/>
                      <a:pt x="2703528" y="327895"/>
                      <a:pt x="2684799" y="327895"/>
                    </a:cubicBezTo>
                    <a:lnTo>
                      <a:pt x="70621" y="327895"/>
                    </a:lnTo>
                    <a:cubicBezTo>
                      <a:pt x="51891" y="327895"/>
                      <a:pt x="33928" y="320454"/>
                      <a:pt x="20684" y="307210"/>
                    </a:cubicBezTo>
                    <a:cubicBezTo>
                      <a:pt x="7440" y="293966"/>
                      <a:pt x="0" y="276004"/>
                      <a:pt x="0" y="257274"/>
                    </a:cubicBezTo>
                    <a:lnTo>
                      <a:pt x="0" y="70621"/>
                    </a:lnTo>
                    <a:cubicBezTo>
                      <a:pt x="0" y="51891"/>
                      <a:pt x="7440" y="33928"/>
                      <a:pt x="20684" y="20684"/>
                    </a:cubicBezTo>
                    <a:cubicBezTo>
                      <a:pt x="33928" y="7440"/>
                      <a:pt x="51891" y="0"/>
                      <a:pt x="70621" y="0"/>
                    </a:cubicBezTo>
                    <a:close/>
                  </a:path>
                </a:pathLst>
              </a:custGeom>
              <a:solidFill>
                <a:srgbClr val="423D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68;p18">
                <a:extLst>
                  <a:ext uri="{FF2B5EF4-FFF2-40B4-BE49-F238E27FC236}">
                    <a16:creationId xmlns:a16="http://schemas.microsoft.com/office/drawing/2014/main" id="{A7DFA445-0B19-1C65-97DB-68827F788D0F}"/>
                  </a:ext>
                </a:extLst>
              </p:cNvPr>
              <p:cNvSpPr txBox="1"/>
              <p:nvPr/>
            </p:nvSpPr>
            <p:spPr>
              <a:xfrm>
                <a:off x="0" y="-38100"/>
                <a:ext cx="2755420" cy="365995"/>
              </a:xfrm>
              <a:prstGeom prst="rect">
                <a:avLst/>
              </a:prstGeom>
              <a:noFill/>
              <a:ln>
                <a:noFill/>
              </a:ln>
            </p:spPr>
            <p:txBody>
              <a:bodyPr spcFirstLastPara="1" wrap="square" lIns="50800" tIns="50800" rIns="50800" bIns="50800" anchor="ctr" anchorCtr="0">
                <a:noAutofit/>
              </a:bodyPr>
              <a:lstStyle/>
              <a:p>
                <a:pPr marL="0" marR="0" lvl="0" indent="0" algn="l"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 name="Google Shape;270;p18">
              <a:extLst>
                <a:ext uri="{FF2B5EF4-FFF2-40B4-BE49-F238E27FC236}">
                  <a16:creationId xmlns:a16="http://schemas.microsoft.com/office/drawing/2014/main" id="{0FC16132-3D45-ABDF-61B6-5A2A8E17F5E1}"/>
                </a:ext>
              </a:extLst>
            </p:cNvPr>
            <p:cNvSpPr txBox="1"/>
            <p:nvPr/>
          </p:nvSpPr>
          <p:spPr>
            <a:xfrm>
              <a:off x="2896809" y="5759531"/>
              <a:ext cx="3450068" cy="646203"/>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None/>
              </a:pPr>
              <a:r>
                <a:rPr lang="en-US" sz="3499" b="0" i="0" u="none" strike="noStrike" cap="none" dirty="0">
                  <a:solidFill>
                    <a:srgbClr val="FFFFFF"/>
                  </a:solidFill>
                  <a:latin typeface="Cabin"/>
                  <a:ea typeface="Cabin"/>
                  <a:cs typeface="Cabin"/>
                  <a:sym typeface="Cabin"/>
                </a:rPr>
                <a:t>Data Processing</a:t>
              </a:r>
              <a:endParaRPr lang="en-US" dirty="0"/>
            </a:p>
          </p:txBody>
        </p:sp>
        <p:sp>
          <p:nvSpPr>
            <p:cNvPr id="6" name="Google Shape;271;p18">
              <a:extLst>
                <a:ext uri="{FF2B5EF4-FFF2-40B4-BE49-F238E27FC236}">
                  <a16:creationId xmlns:a16="http://schemas.microsoft.com/office/drawing/2014/main" id="{14E35B2C-8EF1-3BAF-0E5F-0DCE2F391FEB}"/>
                </a:ext>
              </a:extLst>
            </p:cNvPr>
            <p:cNvSpPr txBox="1"/>
            <p:nvPr/>
          </p:nvSpPr>
          <p:spPr>
            <a:xfrm>
              <a:off x="12407921" y="5755211"/>
              <a:ext cx="3594462" cy="646203"/>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None/>
              </a:pPr>
              <a:r>
                <a:rPr lang="en-US" sz="3499" b="0" i="0" u="none" strike="noStrike" cap="none" dirty="0">
                  <a:solidFill>
                    <a:srgbClr val="FFFFFF"/>
                  </a:solidFill>
                  <a:latin typeface="Cabin"/>
                  <a:ea typeface="Cabin"/>
                  <a:cs typeface="Cabin"/>
                  <a:sym typeface="Cabin"/>
                </a:rPr>
                <a:t>Visualization</a:t>
              </a:r>
              <a:endParaRPr lang="en-US" dirty="0"/>
            </a:p>
          </p:txBody>
        </p:sp>
        <p:sp>
          <p:nvSpPr>
            <p:cNvPr id="7" name="Google Shape;274;p18">
              <a:extLst>
                <a:ext uri="{FF2B5EF4-FFF2-40B4-BE49-F238E27FC236}">
                  <a16:creationId xmlns:a16="http://schemas.microsoft.com/office/drawing/2014/main" id="{0BDC134B-45DF-FE37-0B79-9897A0F8D8E9}"/>
                </a:ext>
              </a:extLst>
            </p:cNvPr>
            <p:cNvSpPr txBox="1"/>
            <p:nvPr/>
          </p:nvSpPr>
          <p:spPr>
            <a:xfrm>
              <a:off x="3012396" y="6746691"/>
              <a:ext cx="4099603" cy="1107996"/>
            </a:xfrm>
            <a:prstGeom prst="rect">
              <a:avLst/>
            </a:prstGeom>
            <a:noFill/>
            <a:ln>
              <a:noFill/>
            </a:ln>
          </p:spPr>
          <p:txBody>
            <a:bodyPr spcFirstLastPara="1" wrap="square" lIns="0" tIns="0" rIns="0" bIns="0" anchor="t" anchorCtr="0">
              <a:spAutoFit/>
            </a:bodyPr>
            <a:lstStyle/>
            <a:p>
              <a:pPr marL="342900" indent="-342900">
                <a:buFont typeface="Arial" panose="020B0604020202020204" pitchFamily="34" charset="0"/>
                <a:buChar char="•"/>
              </a:pPr>
              <a:r>
                <a:rPr lang="en-US" sz="2400" dirty="0">
                  <a:latin typeface="Dosis"/>
                  <a:ea typeface="Dosis"/>
                  <a:cs typeface="Dosis"/>
                  <a:sym typeface="Dosis"/>
                </a:rPr>
                <a:t>S</a:t>
              </a:r>
              <a:r>
                <a:rPr lang="en-US" sz="2400" b="0" i="0" u="none" strike="noStrike" cap="none" dirty="0">
                  <a:solidFill>
                    <a:srgbClr val="000000"/>
                  </a:solidFill>
                  <a:latin typeface="Dosis"/>
                  <a:ea typeface="Dosis"/>
                  <a:cs typeface="Dosis"/>
                  <a:sym typeface="Dosis"/>
                </a:rPr>
                <a:t>tream Analytics</a:t>
              </a:r>
              <a:endParaRPr lang="en-GB" sz="2400" b="0" i="0" u="none" strike="noStrike" cap="none" dirty="0">
                <a:solidFill>
                  <a:srgbClr val="000000"/>
                </a:solidFill>
                <a:latin typeface="Dosis"/>
                <a:ea typeface="Dosis"/>
                <a:cs typeface="Dosis"/>
                <a:sym typeface="Dosis"/>
              </a:endParaRPr>
            </a:p>
            <a:p>
              <a:pPr marR="0" lvl="0" rtl="0">
                <a:lnSpc>
                  <a:spcPct val="100000"/>
                </a:lnSpc>
                <a:spcBef>
                  <a:spcPts val="0"/>
                </a:spcBef>
                <a:spcAft>
                  <a:spcPts val="0"/>
                </a:spcAft>
              </a:pPr>
              <a:endParaRPr lang="en-GB" sz="2400" b="0" i="0" u="none" strike="noStrike" cap="none" dirty="0">
                <a:solidFill>
                  <a:srgbClr val="000000"/>
                </a:solidFill>
                <a:latin typeface="Dosis"/>
                <a:ea typeface="Dosis"/>
                <a:cs typeface="Dosis"/>
                <a:sym typeface="Dosis"/>
              </a:endParaRPr>
            </a:p>
            <a:p>
              <a:pPr marL="342900" marR="0" lvl="0" indent="-342900" rtl="0">
                <a:lnSpc>
                  <a:spcPct val="100000"/>
                </a:lnSpc>
                <a:spcBef>
                  <a:spcPts val="0"/>
                </a:spcBef>
                <a:spcAft>
                  <a:spcPts val="0"/>
                </a:spcAft>
                <a:buFont typeface="Arial" panose="020B0604020202020204" pitchFamily="34" charset="0"/>
                <a:buChar char="•"/>
              </a:pPr>
              <a:r>
                <a:rPr lang="en-GB" sz="2400" dirty="0">
                  <a:latin typeface="Dosis"/>
                  <a:ea typeface="Dosis"/>
                  <a:cs typeface="Dosis"/>
                  <a:sym typeface="Dosis"/>
                </a:rPr>
                <a:t>Event Hub</a:t>
              </a:r>
              <a:endParaRPr lang="en-GB" dirty="0"/>
            </a:p>
          </p:txBody>
        </p:sp>
        <p:sp>
          <p:nvSpPr>
            <p:cNvPr id="8" name="Google Shape;275;p18">
              <a:extLst>
                <a:ext uri="{FF2B5EF4-FFF2-40B4-BE49-F238E27FC236}">
                  <a16:creationId xmlns:a16="http://schemas.microsoft.com/office/drawing/2014/main" id="{DF92DF75-47A5-C0D9-D391-9D0DEAC3FE8D}"/>
                </a:ext>
              </a:extLst>
            </p:cNvPr>
            <p:cNvSpPr txBox="1"/>
            <p:nvPr/>
          </p:nvSpPr>
          <p:spPr>
            <a:xfrm>
              <a:off x="12848702" y="6790389"/>
              <a:ext cx="4233096" cy="369332"/>
            </a:xfrm>
            <a:prstGeom prst="rect">
              <a:avLst/>
            </a:prstGeom>
            <a:noFill/>
            <a:ln>
              <a:noFill/>
            </a:ln>
          </p:spPr>
          <p:txBody>
            <a:bodyPr spcFirstLastPara="1" wrap="square" lIns="0" tIns="0" rIns="0" bIns="0" anchor="t" anchorCtr="0">
              <a:spAutoFit/>
            </a:bodyPr>
            <a:lstStyle/>
            <a:p>
              <a:pPr marL="342900" marR="0" lvl="0" indent="-342900" rtl="0">
                <a:lnSpc>
                  <a:spcPct val="100000"/>
                </a:lnSpc>
                <a:spcBef>
                  <a:spcPts val="0"/>
                </a:spcBef>
                <a:spcAft>
                  <a:spcPts val="0"/>
                </a:spcAft>
                <a:buFont typeface="Arial" panose="020B0604020202020204" pitchFamily="34" charset="0"/>
                <a:buChar char="•"/>
              </a:pPr>
              <a:r>
                <a:rPr lang="en-GB" sz="2400" dirty="0">
                  <a:latin typeface="Dosis" pitchFamily="2" charset="0"/>
                </a:rPr>
                <a:t>Power BI (Real-time dashboards)</a:t>
              </a:r>
              <a:endParaRPr sz="2400" dirty="0">
                <a:latin typeface="Dosis" pitchFamily="2" charset="0"/>
              </a:endParaRPr>
            </a:p>
          </p:txBody>
        </p:sp>
        <p:pic>
          <p:nvPicPr>
            <p:cNvPr id="11" name="Picture 10">
              <a:extLst>
                <a:ext uri="{FF2B5EF4-FFF2-40B4-BE49-F238E27FC236}">
                  <a16:creationId xmlns:a16="http://schemas.microsoft.com/office/drawing/2014/main" id="{B09D8BE8-68DA-4F73-8F13-AD498DFF63CD}"/>
                </a:ext>
              </a:extLst>
            </p:cNvPr>
            <p:cNvPicPr>
              <a:picLocks noChangeAspect="1"/>
            </p:cNvPicPr>
            <p:nvPr/>
          </p:nvPicPr>
          <p:blipFill>
            <a:blip r:embed="rId7"/>
            <a:stretch>
              <a:fillRect/>
            </a:stretch>
          </p:blipFill>
          <p:spPr>
            <a:xfrm>
              <a:off x="11981353" y="6652654"/>
              <a:ext cx="598739" cy="796474"/>
            </a:xfrm>
            <a:prstGeom prst="rect">
              <a:avLst/>
            </a:prstGeom>
          </p:spPr>
        </p:pic>
        <p:pic>
          <p:nvPicPr>
            <p:cNvPr id="12" name="Picture 8" descr="Azure Event Hub – Dev Genius">
              <a:extLst>
                <a:ext uri="{FF2B5EF4-FFF2-40B4-BE49-F238E27FC236}">
                  <a16:creationId xmlns:a16="http://schemas.microsoft.com/office/drawing/2014/main" id="{B75A9F16-6626-3C1B-D91E-CB76B77B48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5118" y="7356113"/>
              <a:ext cx="598668" cy="61967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15ED8F7A-92A1-BD01-8024-6C670E788B29}"/>
                </a:ext>
              </a:extLst>
            </p:cNvPr>
            <p:cNvPicPr>
              <a:picLocks noChangeAspect="1"/>
            </p:cNvPicPr>
            <p:nvPr/>
          </p:nvPicPr>
          <p:blipFill>
            <a:blip r:embed="rId9"/>
            <a:srcRect l="20547" t="9849" r="18681" b="8321"/>
            <a:stretch/>
          </p:blipFill>
          <p:spPr>
            <a:xfrm>
              <a:off x="2097911" y="6746691"/>
              <a:ext cx="693082" cy="519549"/>
            </a:xfrm>
            <a:prstGeom prst="rect">
              <a:avLst/>
            </a:prstGeom>
          </p:spPr>
        </p:pic>
      </p:grpSp>
      <p:pic>
        <p:nvPicPr>
          <p:cNvPr id="14" name="Picture 13">
            <a:extLst>
              <a:ext uri="{FF2B5EF4-FFF2-40B4-BE49-F238E27FC236}">
                <a16:creationId xmlns:a16="http://schemas.microsoft.com/office/drawing/2014/main" id="{23CB65C6-AF89-75CA-338C-EAC1B6AC9C7F}"/>
              </a:ext>
            </a:extLst>
          </p:cNvPr>
          <p:cNvPicPr>
            <a:picLocks noChangeAspect="1"/>
          </p:cNvPicPr>
          <p:nvPr/>
        </p:nvPicPr>
        <p:blipFill>
          <a:blip r:embed="rId10"/>
          <a:stretch>
            <a:fillRect/>
          </a:stretch>
        </p:blipFill>
        <p:spPr>
          <a:xfrm>
            <a:off x="2338236" y="3650471"/>
            <a:ext cx="558573" cy="558573"/>
          </a:xfrm>
          <a:prstGeom prst="rect">
            <a:avLst/>
          </a:prstGeom>
        </p:spPr>
      </p:pic>
      <p:pic>
        <p:nvPicPr>
          <p:cNvPr id="16" name="Picture 15">
            <a:extLst>
              <a:ext uri="{FF2B5EF4-FFF2-40B4-BE49-F238E27FC236}">
                <a16:creationId xmlns:a16="http://schemas.microsoft.com/office/drawing/2014/main" id="{B63626D7-88BA-CDF9-C630-FF7B810B0446}"/>
              </a:ext>
            </a:extLst>
          </p:cNvPr>
          <p:cNvPicPr>
            <a:picLocks noChangeAspect="1"/>
          </p:cNvPicPr>
          <p:nvPr/>
        </p:nvPicPr>
        <p:blipFill>
          <a:blip r:embed="rId11"/>
          <a:srcRect l="13948" r="15599"/>
          <a:stretch/>
        </p:blipFill>
        <p:spPr>
          <a:xfrm>
            <a:off x="2297085" y="5059023"/>
            <a:ext cx="581006" cy="594655"/>
          </a:xfrm>
          <a:prstGeom prst="rect">
            <a:avLst/>
          </a:prstGeom>
        </p:spPr>
      </p:pic>
      <p:pic>
        <p:nvPicPr>
          <p:cNvPr id="18" name="Picture 17">
            <a:extLst>
              <a:ext uri="{FF2B5EF4-FFF2-40B4-BE49-F238E27FC236}">
                <a16:creationId xmlns:a16="http://schemas.microsoft.com/office/drawing/2014/main" id="{F969D926-D9A2-9DD6-4370-4AB4FDA7D840}"/>
              </a:ext>
            </a:extLst>
          </p:cNvPr>
          <p:cNvPicPr>
            <a:picLocks noChangeAspect="1"/>
          </p:cNvPicPr>
          <p:nvPr/>
        </p:nvPicPr>
        <p:blipFill>
          <a:blip r:embed="rId12"/>
          <a:stretch>
            <a:fillRect/>
          </a:stretch>
        </p:blipFill>
        <p:spPr>
          <a:xfrm>
            <a:off x="2322295" y="4368849"/>
            <a:ext cx="558573" cy="55857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23D4C"/>
        </a:solidFill>
        <a:effectLst/>
      </p:bgPr>
    </p:bg>
    <p:spTree>
      <p:nvGrpSpPr>
        <p:cNvPr id="1" name="Shape 152"/>
        <p:cNvGrpSpPr/>
        <p:nvPr/>
      </p:nvGrpSpPr>
      <p:grpSpPr>
        <a:xfrm>
          <a:off x="0" y="0"/>
          <a:ext cx="0" cy="0"/>
          <a:chOff x="0" y="0"/>
          <a:chExt cx="0" cy="0"/>
        </a:xfrm>
      </p:grpSpPr>
      <p:grpSp>
        <p:nvGrpSpPr>
          <p:cNvPr id="153" name="Google Shape;153;p13"/>
          <p:cNvGrpSpPr/>
          <p:nvPr/>
        </p:nvGrpSpPr>
        <p:grpSpPr>
          <a:xfrm>
            <a:off x="0" y="-180826"/>
            <a:ext cx="9980856" cy="10467826"/>
            <a:chOff x="0" y="-47625"/>
            <a:chExt cx="2628703" cy="2756958"/>
          </a:xfrm>
        </p:grpSpPr>
        <p:sp>
          <p:nvSpPr>
            <p:cNvPr id="154" name="Google Shape;154;p13"/>
            <p:cNvSpPr/>
            <p:nvPr/>
          </p:nvSpPr>
          <p:spPr>
            <a:xfrm>
              <a:off x="0" y="0"/>
              <a:ext cx="2628703" cy="2709333"/>
            </a:xfrm>
            <a:custGeom>
              <a:avLst/>
              <a:gdLst/>
              <a:ahLst/>
              <a:cxnLst/>
              <a:rect l="l" t="t" r="r" b="b"/>
              <a:pathLst>
                <a:path w="2628703" h="2709333" extrusionOk="0">
                  <a:moveTo>
                    <a:pt x="0" y="0"/>
                  </a:moveTo>
                  <a:lnTo>
                    <a:pt x="2628703" y="0"/>
                  </a:lnTo>
                  <a:lnTo>
                    <a:pt x="2628703" y="2709333"/>
                  </a:lnTo>
                  <a:lnTo>
                    <a:pt x="0" y="2709333"/>
                  </a:lnTo>
                  <a:close/>
                </a:path>
              </a:pathLst>
            </a:custGeom>
            <a:solidFill>
              <a:srgbClr val="CC4722"/>
            </a:solidFill>
            <a:ln>
              <a:noFill/>
            </a:ln>
          </p:spPr>
        </p:sp>
        <p:sp>
          <p:nvSpPr>
            <p:cNvPr id="155" name="Google Shape;155;p13"/>
            <p:cNvSpPr txBox="1"/>
            <p:nvPr/>
          </p:nvSpPr>
          <p:spPr>
            <a:xfrm>
              <a:off x="0" y="-47625"/>
              <a:ext cx="2628703"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7" name="Google Shape;157;p13"/>
          <p:cNvSpPr/>
          <p:nvPr/>
        </p:nvSpPr>
        <p:spPr>
          <a:xfrm>
            <a:off x="537220" y="432066"/>
            <a:ext cx="17213671" cy="9422930"/>
          </a:xfrm>
          <a:custGeom>
            <a:avLst/>
            <a:gdLst/>
            <a:ahLst/>
            <a:cxnLst/>
            <a:rect l="l" t="t" r="r" b="b"/>
            <a:pathLst>
              <a:path w="4533612" h="2481743" extrusionOk="0">
                <a:moveTo>
                  <a:pt x="33732" y="0"/>
                </a:moveTo>
                <a:lnTo>
                  <a:pt x="4499881" y="0"/>
                </a:lnTo>
                <a:cubicBezTo>
                  <a:pt x="4508827" y="0"/>
                  <a:pt x="4517407" y="3554"/>
                  <a:pt x="4523733" y="9880"/>
                </a:cubicBezTo>
                <a:cubicBezTo>
                  <a:pt x="4530058" y="16206"/>
                  <a:pt x="4533612" y="24786"/>
                  <a:pt x="4533612" y="33732"/>
                </a:cubicBezTo>
                <a:lnTo>
                  <a:pt x="4533612" y="2448011"/>
                </a:lnTo>
                <a:cubicBezTo>
                  <a:pt x="4533612" y="2456958"/>
                  <a:pt x="4530058" y="2465537"/>
                  <a:pt x="4523733" y="2471863"/>
                </a:cubicBezTo>
                <a:cubicBezTo>
                  <a:pt x="4517407" y="2478189"/>
                  <a:pt x="4508827" y="2481743"/>
                  <a:pt x="4499881" y="2481743"/>
                </a:cubicBezTo>
                <a:lnTo>
                  <a:pt x="33732" y="2481743"/>
                </a:lnTo>
                <a:cubicBezTo>
                  <a:pt x="15102" y="2481743"/>
                  <a:pt x="0" y="2466641"/>
                  <a:pt x="0" y="2448011"/>
                </a:cubicBezTo>
                <a:lnTo>
                  <a:pt x="0" y="33732"/>
                </a:lnTo>
                <a:cubicBezTo>
                  <a:pt x="0" y="24786"/>
                  <a:pt x="3554" y="16206"/>
                  <a:pt x="9880" y="9880"/>
                </a:cubicBezTo>
                <a:cubicBezTo>
                  <a:pt x="16206" y="3554"/>
                  <a:pt x="24786" y="0"/>
                  <a:pt x="33732" y="0"/>
                </a:cubicBezTo>
                <a:close/>
              </a:path>
            </a:pathLst>
          </a:custGeom>
          <a:solidFill>
            <a:srgbClr val="F5F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txBox="1"/>
          <p:nvPr/>
        </p:nvSpPr>
        <p:spPr>
          <a:xfrm>
            <a:off x="537220" y="251239"/>
            <a:ext cx="17213671" cy="9603757"/>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0" name="Google Shape;160;p13"/>
          <p:cNvSpPr txBox="1"/>
          <p:nvPr/>
        </p:nvSpPr>
        <p:spPr>
          <a:xfrm>
            <a:off x="537109" y="251239"/>
            <a:ext cx="8226701" cy="1661993"/>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9000" b="1" i="0" u="none" strike="noStrike" cap="none" dirty="0">
                <a:solidFill>
                  <a:srgbClr val="423D4C"/>
                </a:solidFill>
                <a:latin typeface="Signika"/>
                <a:ea typeface="Signika"/>
                <a:cs typeface="Signika"/>
                <a:sym typeface="Signika"/>
              </a:rPr>
              <a:t>Data Pipeline</a:t>
            </a:r>
            <a:endParaRPr lang="en-US" dirty="0"/>
          </a:p>
        </p:txBody>
      </p:sp>
      <p:pic>
        <p:nvPicPr>
          <p:cNvPr id="163" name="Google Shape;163;p13"/>
          <p:cNvPicPr preferRelativeResize="0"/>
          <p:nvPr/>
        </p:nvPicPr>
        <p:blipFill>
          <a:blip r:embed="rId3">
            <a:alphaModFix/>
          </a:blip>
          <a:stretch>
            <a:fillRect/>
          </a:stretch>
        </p:blipFill>
        <p:spPr>
          <a:xfrm>
            <a:off x="1079645" y="2010925"/>
            <a:ext cx="773125" cy="779212"/>
          </a:xfrm>
          <a:prstGeom prst="rect">
            <a:avLst/>
          </a:prstGeom>
          <a:noFill/>
          <a:ln>
            <a:noFill/>
          </a:ln>
        </p:spPr>
      </p:pic>
      <p:pic>
        <p:nvPicPr>
          <p:cNvPr id="164" name="Google Shape;164;p13"/>
          <p:cNvPicPr preferRelativeResize="0"/>
          <p:nvPr/>
        </p:nvPicPr>
        <p:blipFill>
          <a:blip r:embed="rId3">
            <a:alphaModFix/>
          </a:blip>
          <a:stretch>
            <a:fillRect/>
          </a:stretch>
        </p:blipFill>
        <p:spPr>
          <a:xfrm>
            <a:off x="9495476" y="8474910"/>
            <a:ext cx="970772" cy="978400"/>
          </a:xfrm>
          <a:prstGeom prst="rect">
            <a:avLst/>
          </a:prstGeom>
          <a:noFill/>
          <a:ln>
            <a:noFill/>
          </a:ln>
        </p:spPr>
      </p:pic>
      <p:pic>
        <p:nvPicPr>
          <p:cNvPr id="165" name="Google Shape;165;p13"/>
          <p:cNvPicPr preferRelativeResize="0"/>
          <p:nvPr/>
        </p:nvPicPr>
        <p:blipFill>
          <a:blip r:embed="rId4">
            <a:alphaModFix/>
          </a:blip>
          <a:stretch>
            <a:fillRect/>
          </a:stretch>
        </p:blipFill>
        <p:spPr>
          <a:xfrm>
            <a:off x="16513500" y="1301300"/>
            <a:ext cx="667875" cy="766100"/>
          </a:xfrm>
          <a:prstGeom prst="rect">
            <a:avLst/>
          </a:prstGeom>
          <a:noFill/>
          <a:ln>
            <a:noFill/>
          </a:ln>
        </p:spPr>
      </p:pic>
      <p:pic>
        <p:nvPicPr>
          <p:cNvPr id="3" name="Picture 2">
            <a:extLst>
              <a:ext uri="{FF2B5EF4-FFF2-40B4-BE49-F238E27FC236}">
                <a16:creationId xmlns:a16="http://schemas.microsoft.com/office/drawing/2014/main" id="{85E43749-72ED-0E7F-185C-8C1C81974A4E}"/>
              </a:ext>
            </a:extLst>
          </p:cNvPr>
          <p:cNvPicPr>
            <a:picLocks noChangeAspect="1"/>
          </p:cNvPicPr>
          <p:nvPr/>
        </p:nvPicPr>
        <p:blipFill>
          <a:blip r:embed="rId5"/>
          <a:stretch>
            <a:fillRect/>
          </a:stretch>
        </p:blipFill>
        <p:spPr>
          <a:xfrm>
            <a:off x="1699110" y="2886713"/>
            <a:ext cx="1074570" cy="1074570"/>
          </a:xfrm>
          <a:prstGeom prst="rect">
            <a:avLst/>
          </a:prstGeom>
        </p:spPr>
      </p:pic>
      <p:pic>
        <p:nvPicPr>
          <p:cNvPr id="7" name="Picture 6">
            <a:extLst>
              <a:ext uri="{FF2B5EF4-FFF2-40B4-BE49-F238E27FC236}">
                <a16:creationId xmlns:a16="http://schemas.microsoft.com/office/drawing/2014/main" id="{957862CA-D8CF-2605-B526-C5BCE25ABC1F}"/>
              </a:ext>
            </a:extLst>
          </p:cNvPr>
          <p:cNvPicPr>
            <a:picLocks noChangeAspect="1"/>
          </p:cNvPicPr>
          <p:nvPr/>
        </p:nvPicPr>
        <p:blipFill>
          <a:blip r:embed="rId6"/>
          <a:stretch>
            <a:fillRect/>
          </a:stretch>
        </p:blipFill>
        <p:spPr>
          <a:xfrm>
            <a:off x="1649487" y="4742090"/>
            <a:ext cx="1173816" cy="1173816"/>
          </a:xfrm>
          <a:prstGeom prst="rect">
            <a:avLst/>
          </a:prstGeom>
        </p:spPr>
      </p:pic>
      <p:grpSp>
        <p:nvGrpSpPr>
          <p:cNvPr id="12" name="Group 11">
            <a:extLst>
              <a:ext uri="{FF2B5EF4-FFF2-40B4-BE49-F238E27FC236}">
                <a16:creationId xmlns:a16="http://schemas.microsoft.com/office/drawing/2014/main" id="{4D58723B-5A47-D9B5-5E91-E6E5F0B15832}"/>
              </a:ext>
            </a:extLst>
          </p:cNvPr>
          <p:cNvGrpSpPr/>
          <p:nvPr/>
        </p:nvGrpSpPr>
        <p:grpSpPr>
          <a:xfrm>
            <a:off x="2379298" y="3341526"/>
            <a:ext cx="3160562" cy="813862"/>
            <a:chOff x="3070178" y="2988526"/>
            <a:chExt cx="3160562" cy="813862"/>
          </a:xfrm>
        </p:grpSpPr>
        <p:pic>
          <p:nvPicPr>
            <p:cNvPr id="9" name="Picture 8">
              <a:extLst>
                <a:ext uri="{FF2B5EF4-FFF2-40B4-BE49-F238E27FC236}">
                  <a16:creationId xmlns:a16="http://schemas.microsoft.com/office/drawing/2014/main" id="{F572A3BE-B721-99B0-EF90-C636DD7170A9}"/>
                </a:ext>
              </a:extLst>
            </p:cNvPr>
            <p:cNvPicPr>
              <a:picLocks noChangeAspect="1"/>
            </p:cNvPicPr>
            <p:nvPr/>
          </p:nvPicPr>
          <p:blipFill>
            <a:blip r:embed="rId7"/>
            <a:stretch>
              <a:fillRect/>
            </a:stretch>
          </p:blipFill>
          <p:spPr>
            <a:xfrm rot="891756">
              <a:off x="3070178" y="3152091"/>
              <a:ext cx="3160562" cy="650297"/>
            </a:xfrm>
            <a:prstGeom prst="rect">
              <a:avLst/>
            </a:prstGeom>
          </p:spPr>
        </p:pic>
        <p:sp>
          <p:nvSpPr>
            <p:cNvPr id="11" name="TextBox 10">
              <a:extLst>
                <a:ext uri="{FF2B5EF4-FFF2-40B4-BE49-F238E27FC236}">
                  <a16:creationId xmlns:a16="http://schemas.microsoft.com/office/drawing/2014/main" id="{3D470397-01AA-0A21-A6FD-504444E22E3E}"/>
                </a:ext>
              </a:extLst>
            </p:cNvPr>
            <p:cNvSpPr txBox="1"/>
            <p:nvPr/>
          </p:nvSpPr>
          <p:spPr>
            <a:xfrm rot="932662">
              <a:off x="3564136" y="2988526"/>
              <a:ext cx="2012443" cy="414857"/>
            </a:xfrm>
            <a:prstGeom prst="rect">
              <a:avLst/>
            </a:prstGeom>
            <a:noFill/>
          </p:spPr>
          <p:txBody>
            <a:bodyPr wrap="square">
              <a:spAutoFit/>
            </a:bodyPr>
            <a:lstStyle/>
            <a:p>
              <a:pPr marL="0" marR="0" lvl="0" indent="0" algn="ctr" rtl="0">
                <a:lnSpc>
                  <a:spcPct val="130000"/>
                </a:lnSpc>
                <a:spcBef>
                  <a:spcPts val="0"/>
                </a:spcBef>
                <a:spcAft>
                  <a:spcPts val="0"/>
                </a:spcAft>
                <a:buNone/>
              </a:pPr>
              <a:r>
                <a:rPr lang="en-US" sz="1800" b="0" i="0" u="none" strike="noStrike" cap="none" dirty="0">
                  <a:solidFill>
                    <a:srgbClr val="000000"/>
                  </a:solidFill>
                  <a:latin typeface="Dosis"/>
                  <a:ea typeface="Dosis"/>
                  <a:cs typeface="Dosis"/>
                  <a:sym typeface="Dosis"/>
                </a:rPr>
                <a:t>Traffic Data Api</a:t>
              </a:r>
              <a:endParaRPr lang="en-US" sz="1800" dirty="0"/>
            </a:p>
          </p:txBody>
        </p:sp>
      </p:grpSp>
      <p:grpSp>
        <p:nvGrpSpPr>
          <p:cNvPr id="13" name="Group 12">
            <a:extLst>
              <a:ext uri="{FF2B5EF4-FFF2-40B4-BE49-F238E27FC236}">
                <a16:creationId xmlns:a16="http://schemas.microsoft.com/office/drawing/2014/main" id="{CEE4B35F-A039-C8DB-E69B-76966690547C}"/>
              </a:ext>
            </a:extLst>
          </p:cNvPr>
          <p:cNvGrpSpPr/>
          <p:nvPr/>
        </p:nvGrpSpPr>
        <p:grpSpPr>
          <a:xfrm rot="19502148">
            <a:off x="2379298" y="4455908"/>
            <a:ext cx="3160562" cy="813862"/>
            <a:chOff x="3070178" y="2988526"/>
            <a:chExt cx="3160562" cy="813862"/>
          </a:xfrm>
        </p:grpSpPr>
        <p:pic>
          <p:nvPicPr>
            <p:cNvPr id="14" name="Picture 13">
              <a:extLst>
                <a:ext uri="{FF2B5EF4-FFF2-40B4-BE49-F238E27FC236}">
                  <a16:creationId xmlns:a16="http://schemas.microsoft.com/office/drawing/2014/main" id="{A7851E72-BD3B-CA9D-F874-335EE7CC356F}"/>
                </a:ext>
              </a:extLst>
            </p:cNvPr>
            <p:cNvPicPr>
              <a:picLocks noChangeAspect="1"/>
            </p:cNvPicPr>
            <p:nvPr/>
          </p:nvPicPr>
          <p:blipFill>
            <a:blip r:embed="rId7"/>
            <a:stretch>
              <a:fillRect/>
            </a:stretch>
          </p:blipFill>
          <p:spPr>
            <a:xfrm rot="891756">
              <a:off x="3070178" y="3152091"/>
              <a:ext cx="3160562" cy="650297"/>
            </a:xfrm>
            <a:prstGeom prst="rect">
              <a:avLst/>
            </a:prstGeom>
          </p:spPr>
        </p:pic>
        <p:sp>
          <p:nvSpPr>
            <p:cNvPr id="15" name="TextBox 14">
              <a:extLst>
                <a:ext uri="{FF2B5EF4-FFF2-40B4-BE49-F238E27FC236}">
                  <a16:creationId xmlns:a16="http://schemas.microsoft.com/office/drawing/2014/main" id="{A71ACE29-53FA-6294-8351-526707B28890}"/>
                </a:ext>
              </a:extLst>
            </p:cNvPr>
            <p:cNvSpPr txBox="1"/>
            <p:nvPr/>
          </p:nvSpPr>
          <p:spPr>
            <a:xfrm rot="932662">
              <a:off x="3564137" y="2988526"/>
              <a:ext cx="2012443" cy="414857"/>
            </a:xfrm>
            <a:prstGeom prst="rect">
              <a:avLst/>
            </a:prstGeom>
            <a:noFill/>
          </p:spPr>
          <p:txBody>
            <a:bodyPr wrap="square">
              <a:spAutoFit/>
            </a:bodyPr>
            <a:lstStyle/>
            <a:p>
              <a:pPr marL="0" marR="0" lvl="0" indent="0" algn="ctr" rtl="0">
                <a:lnSpc>
                  <a:spcPct val="130000"/>
                </a:lnSpc>
                <a:spcBef>
                  <a:spcPts val="0"/>
                </a:spcBef>
                <a:spcAft>
                  <a:spcPts val="0"/>
                </a:spcAft>
                <a:buNone/>
              </a:pPr>
              <a:r>
                <a:rPr lang="en-US" sz="1800" b="0" i="0" u="none" strike="noStrike" cap="none" dirty="0">
                  <a:solidFill>
                    <a:srgbClr val="000000"/>
                  </a:solidFill>
                  <a:latin typeface="Dosis"/>
                  <a:ea typeface="Dosis"/>
                  <a:cs typeface="Dosis"/>
                  <a:sym typeface="Dosis"/>
                </a:rPr>
                <a:t>Weather Data</a:t>
              </a:r>
              <a:endParaRPr lang="en-US" sz="1800" dirty="0"/>
            </a:p>
          </p:txBody>
        </p:sp>
      </p:grpSp>
      <p:pic>
        <p:nvPicPr>
          <p:cNvPr id="17" name="Picture 16">
            <a:extLst>
              <a:ext uri="{FF2B5EF4-FFF2-40B4-BE49-F238E27FC236}">
                <a16:creationId xmlns:a16="http://schemas.microsoft.com/office/drawing/2014/main" id="{8292DAC2-96F8-1CCA-4D5A-10C7AAB7E391}"/>
              </a:ext>
            </a:extLst>
          </p:cNvPr>
          <p:cNvPicPr>
            <a:picLocks noChangeAspect="1"/>
          </p:cNvPicPr>
          <p:nvPr/>
        </p:nvPicPr>
        <p:blipFill>
          <a:blip r:embed="rId8"/>
          <a:srcRect l="13948" r="15599"/>
          <a:stretch/>
        </p:blipFill>
        <p:spPr>
          <a:xfrm>
            <a:off x="5095726" y="3717030"/>
            <a:ext cx="1235857" cy="1264890"/>
          </a:xfrm>
          <a:prstGeom prst="rect">
            <a:avLst/>
          </a:prstGeom>
        </p:spPr>
      </p:pic>
      <p:pic>
        <p:nvPicPr>
          <p:cNvPr id="20" name="Picture 19">
            <a:extLst>
              <a:ext uri="{FF2B5EF4-FFF2-40B4-BE49-F238E27FC236}">
                <a16:creationId xmlns:a16="http://schemas.microsoft.com/office/drawing/2014/main" id="{0750E3B9-F368-8E0C-6F2F-6D1208156F25}"/>
              </a:ext>
            </a:extLst>
          </p:cNvPr>
          <p:cNvPicPr>
            <a:picLocks noChangeAspect="1"/>
          </p:cNvPicPr>
          <p:nvPr/>
        </p:nvPicPr>
        <p:blipFill>
          <a:blip r:embed="rId7"/>
          <a:stretch>
            <a:fillRect/>
          </a:stretch>
        </p:blipFill>
        <p:spPr>
          <a:xfrm rot="5400000">
            <a:off x="5036925" y="5054722"/>
            <a:ext cx="1428750" cy="1428750"/>
          </a:xfrm>
          <a:prstGeom prst="rect">
            <a:avLst/>
          </a:prstGeom>
        </p:spPr>
      </p:pic>
      <p:pic>
        <p:nvPicPr>
          <p:cNvPr id="1030" name="Picture 6" descr="AzureArjunPHPFull Stack LAMP - MEAN Developer, Python developer ...">
            <a:extLst>
              <a:ext uri="{FF2B5EF4-FFF2-40B4-BE49-F238E27FC236}">
                <a16:creationId xmlns:a16="http://schemas.microsoft.com/office/drawing/2014/main" id="{4A680E68-FE99-2833-7730-87B84218ED3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69608"/>
          <a:stretch/>
        </p:blipFill>
        <p:spPr bwMode="auto">
          <a:xfrm>
            <a:off x="5191336" y="6409845"/>
            <a:ext cx="1112806" cy="10984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zure Event Hub – Dev Genius">
            <a:extLst>
              <a:ext uri="{FF2B5EF4-FFF2-40B4-BE49-F238E27FC236}">
                <a16:creationId xmlns:a16="http://schemas.microsoft.com/office/drawing/2014/main" id="{40396B8B-34B6-EF19-0CF3-11829F8F0C6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31161" y="3902563"/>
            <a:ext cx="803701" cy="8319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9F222D2D-C5C3-0AF4-328F-4A6F4C14F8A7}"/>
              </a:ext>
            </a:extLst>
          </p:cNvPr>
          <p:cNvPicPr>
            <a:picLocks noChangeAspect="1"/>
          </p:cNvPicPr>
          <p:nvPr/>
        </p:nvPicPr>
        <p:blipFill>
          <a:blip r:embed="rId7"/>
          <a:stretch>
            <a:fillRect/>
          </a:stretch>
        </p:blipFill>
        <p:spPr>
          <a:xfrm>
            <a:off x="6222692" y="3604139"/>
            <a:ext cx="1428750" cy="1428750"/>
          </a:xfrm>
          <a:prstGeom prst="rect">
            <a:avLst/>
          </a:prstGeom>
        </p:spPr>
      </p:pic>
      <p:pic>
        <p:nvPicPr>
          <p:cNvPr id="23" name="Picture 22">
            <a:extLst>
              <a:ext uri="{FF2B5EF4-FFF2-40B4-BE49-F238E27FC236}">
                <a16:creationId xmlns:a16="http://schemas.microsoft.com/office/drawing/2014/main" id="{84AEFAD4-2FB1-374B-EFC8-B780C9684D70}"/>
              </a:ext>
            </a:extLst>
          </p:cNvPr>
          <p:cNvPicPr>
            <a:picLocks noChangeAspect="1"/>
          </p:cNvPicPr>
          <p:nvPr/>
        </p:nvPicPr>
        <p:blipFill>
          <a:blip r:embed="rId11"/>
          <a:srcRect l="20547" t="9849" r="18681" b="8321"/>
          <a:stretch/>
        </p:blipFill>
        <p:spPr>
          <a:xfrm>
            <a:off x="9906922" y="3840265"/>
            <a:ext cx="1192548" cy="893959"/>
          </a:xfrm>
          <a:prstGeom prst="rect">
            <a:avLst/>
          </a:prstGeom>
        </p:spPr>
      </p:pic>
      <p:pic>
        <p:nvPicPr>
          <p:cNvPr id="25" name="Picture 24">
            <a:extLst>
              <a:ext uri="{FF2B5EF4-FFF2-40B4-BE49-F238E27FC236}">
                <a16:creationId xmlns:a16="http://schemas.microsoft.com/office/drawing/2014/main" id="{A6CE662C-FC0E-F1EF-A8DA-30F282EEB55C}"/>
              </a:ext>
            </a:extLst>
          </p:cNvPr>
          <p:cNvPicPr>
            <a:picLocks noChangeAspect="1"/>
          </p:cNvPicPr>
          <p:nvPr/>
        </p:nvPicPr>
        <p:blipFill>
          <a:blip r:embed="rId12"/>
          <a:srcRect r="50955"/>
          <a:stretch/>
        </p:blipFill>
        <p:spPr>
          <a:xfrm>
            <a:off x="12515802" y="3848131"/>
            <a:ext cx="918537" cy="893959"/>
          </a:xfrm>
          <a:prstGeom prst="rect">
            <a:avLst/>
          </a:prstGeom>
        </p:spPr>
      </p:pic>
      <p:pic>
        <p:nvPicPr>
          <p:cNvPr id="27" name="Picture 26">
            <a:extLst>
              <a:ext uri="{FF2B5EF4-FFF2-40B4-BE49-F238E27FC236}">
                <a16:creationId xmlns:a16="http://schemas.microsoft.com/office/drawing/2014/main" id="{C8A33C4F-7E88-F2CA-8B59-8F1A803CEE10}"/>
              </a:ext>
            </a:extLst>
          </p:cNvPr>
          <p:cNvPicPr>
            <a:picLocks noChangeAspect="1"/>
          </p:cNvPicPr>
          <p:nvPr/>
        </p:nvPicPr>
        <p:blipFill>
          <a:blip r:embed="rId13"/>
          <a:stretch>
            <a:fillRect/>
          </a:stretch>
        </p:blipFill>
        <p:spPr>
          <a:xfrm>
            <a:off x="14978393" y="3724260"/>
            <a:ext cx="765140" cy="1017830"/>
          </a:xfrm>
          <a:prstGeom prst="rect">
            <a:avLst/>
          </a:prstGeom>
        </p:spPr>
      </p:pic>
      <p:pic>
        <p:nvPicPr>
          <p:cNvPr id="28" name="Picture 27">
            <a:extLst>
              <a:ext uri="{FF2B5EF4-FFF2-40B4-BE49-F238E27FC236}">
                <a16:creationId xmlns:a16="http://schemas.microsoft.com/office/drawing/2014/main" id="{0C5927E9-A589-36FB-80CB-68E5884F08A9}"/>
              </a:ext>
            </a:extLst>
          </p:cNvPr>
          <p:cNvPicPr>
            <a:picLocks noChangeAspect="1"/>
          </p:cNvPicPr>
          <p:nvPr/>
        </p:nvPicPr>
        <p:blipFill>
          <a:blip r:embed="rId7"/>
          <a:stretch>
            <a:fillRect/>
          </a:stretch>
        </p:blipFill>
        <p:spPr>
          <a:xfrm>
            <a:off x="8450440" y="3604138"/>
            <a:ext cx="1428750" cy="1428750"/>
          </a:xfrm>
          <a:prstGeom prst="rect">
            <a:avLst/>
          </a:prstGeom>
        </p:spPr>
      </p:pic>
      <p:pic>
        <p:nvPicPr>
          <p:cNvPr id="29" name="Picture 28">
            <a:extLst>
              <a:ext uri="{FF2B5EF4-FFF2-40B4-BE49-F238E27FC236}">
                <a16:creationId xmlns:a16="http://schemas.microsoft.com/office/drawing/2014/main" id="{B3FDB2C5-2620-7FC6-5720-99839CBA680F}"/>
              </a:ext>
            </a:extLst>
          </p:cNvPr>
          <p:cNvPicPr>
            <a:picLocks noChangeAspect="1"/>
          </p:cNvPicPr>
          <p:nvPr/>
        </p:nvPicPr>
        <p:blipFill>
          <a:blip r:embed="rId7"/>
          <a:stretch>
            <a:fillRect/>
          </a:stretch>
        </p:blipFill>
        <p:spPr>
          <a:xfrm>
            <a:off x="11009101" y="3553170"/>
            <a:ext cx="1428750" cy="1428750"/>
          </a:xfrm>
          <a:prstGeom prst="rect">
            <a:avLst/>
          </a:prstGeom>
        </p:spPr>
      </p:pic>
      <p:pic>
        <p:nvPicPr>
          <p:cNvPr id="30" name="Picture 29">
            <a:extLst>
              <a:ext uri="{FF2B5EF4-FFF2-40B4-BE49-F238E27FC236}">
                <a16:creationId xmlns:a16="http://schemas.microsoft.com/office/drawing/2014/main" id="{48C2DB0B-07D7-46CC-15E2-B44731B61F89}"/>
              </a:ext>
            </a:extLst>
          </p:cNvPr>
          <p:cNvPicPr>
            <a:picLocks noChangeAspect="1"/>
          </p:cNvPicPr>
          <p:nvPr/>
        </p:nvPicPr>
        <p:blipFill>
          <a:blip r:embed="rId7"/>
          <a:stretch>
            <a:fillRect/>
          </a:stretch>
        </p:blipFill>
        <p:spPr>
          <a:xfrm>
            <a:off x="13549643" y="3572869"/>
            <a:ext cx="1428750" cy="1428750"/>
          </a:xfrm>
          <a:prstGeom prst="rect">
            <a:avLst/>
          </a:prstGeom>
        </p:spPr>
      </p:pic>
      <p:sp>
        <p:nvSpPr>
          <p:cNvPr id="31" name="Google Shape;161;p13">
            <a:extLst>
              <a:ext uri="{FF2B5EF4-FFF2-40B4-BE49-F238E27FC236}">
                <a16:creationId xmlns:a16="http://schemas.microsoft.com/office/drawing/2014/main" id="{E53AFE75-0F98-02D3-037C-205448D98B45}"/>
              </a:ext>
            </a:extLst>
          </p:cNvPr>
          <p:cNvSpPr txBox="1"/>
          <p:nvPr/>
        </p:nvSpPr>
        <p:spPr>
          <a:xfrm>
            <a:off x="1560694" y="3881259"/>
            <a:ext cx="1235857" cy="360099"/>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1800" b="0" i="0" u="none" strike="noStrike" cap="none" dirty="0">
                <a:solidFill>
                  <a:srgbClr val="000000"/>
                </a:solidFill>
                <a:latin typeface="Dosis"/>
                <a:ea typeface="Dosis"/>
                <a:cs typeface="Dosis"/>
                <a:sym typeface="Dosis"/>
              </a:rPr>
              <a:t>Traffic Api </a:t>
            </a:r>
            <a:endParaRPr sz="1800" dirty="0"/>
          </a:p>
        </p:txBody>
      </p:sp>
      <p:sp>
        <p:nvSpPr>
          <p:cNvPr id="32" name="Google Shape;161;p13">
            <a:extLst>
              <a:ext uri="{FF2B5EF4-FFF2-40B4-BE49-F238E27FC236}">
                <a16:creationId xmlns:a16="http://schemas.microsoft.com/office/drawing/2014/main" id="{96986B6D-6EEB-5A97-8C5E-0347F09D1FE9}"/>
              </a:ext>
            </a:extLst>
          </p:cNvPr>
          <p:cNvSpPr txBox="1"/>
          <p:nvPr/>
        </p:nvSpPr>
        <p:spPr>
          <a:xfrm>
            <a:off x="1617254" y="5790508"/>
            <a:ext cx="1235857" cy="360099"/>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1800" b="0" i="0" u="none" strike="noStrike" cap="none" dirty="0">
                <a:solidFill>
                  <a:srgbClr val="000000"/>
                </a:solidFill>
                <a:latin typeface="Dosis"/>
                <a:ea typeface="Dosis"/>
                <a:cs typeface="Dosis"/>
                <a:sym typeface="Dosis"/>
              </a:rPr>
              <a:t>Weather.com </a:t>
            </a:r>
            <a:endParaRPr sz="1800" dirty="0"/>
          </a:p>
        </p:txBody>
      </p:sp>
      <p:sp>
        <p:nvSpPr>
          <p:cNvPr id="33" name="Google Shape;161;p13">
            <a:extLst>
              <a:ext uri="{FF2B5EF4-FFF2-40B4-BE49-F238E27FC236}">
                <a16:creationId xmlns:a16="http://schemas.microsoft.com/office/drawing/2014/main" id="{9E3B17C7-D462-4409-35F4-89B75A314884}"/>
              </a:ext>
            </a:extLst>
          </p:cNvPr>
          <p:cNvSpPr txBox="1"/>
          <p:nvPr/>
        </p:nvSpPr>
        <p:spPr>
          <a:xfrm>
            <a:off x="4881653" y="4827355"/>
            <a:ext cx="1732173" cy="360099"/>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1800" dirty="0">
                <a:latin typeface="Dosis"/>
                <a:ea typeface="Dosis"/>
                <a:cs typeface="Dosis"/>
                <a:sym typeface="Dosis"/>
              </a:rPr>
              <a:t>A</a:t>
            </a:r>
            <a:r>
              <a:rPr lang="en-US" sz="1800" b="0" i="0" u="none" strike="noStrike" cap="none" dirty="0">
                <a:solidFill>
                  <a:srgbClr val="000000"/>
                </a:solidFill>
                <a:latin typeface="Dosis"/>
                <a:ea typeface="Dosis"/>
                <a:cs typeface="Dosis"/>
                <a:sym typeface="Dosis"/>
              </a:rPr>
              <a:t>zure Function </a:t>
            </a:r>
            <a:endParaRPr sz="1800" dirty="0"/>
          </a:p>
        </p:txBody>
      </p:sp>
      <p:sp>
        <p:nvSpPr>
          <p:cNvPr id="36" name="Google Shape;161;p13">
            <a:extLst>
              <a:ext uri="{FF2B5EF4-FFF2-40B4-BE49-F238E27FC236}">
                <a16:creationId xmlns:a16="http://schemas.microsoft.com/office/drawing/2014/main" id="{A68C74CA-FA2D-0BDA-473B-A4F73A023403}"/>
              </a:ext>
            </a:extLst>
          </p:cNvPr>
          <p:cNvSpPr txBox="1"/>
          <p:nvPr/>
        </p:nvSpPr>
        <p:spPr>
          <a:xfrm>
            <a:off x="4990428" y="7456560"/>
            <a:ext cx="1732173" cy="360099"/>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1800" dirty="0">
                <a:latin typeface="Dosis"/>
                <a:ea typeface="Dosis"/>
                <a:cs typeface="Dosis"/>
                <a:sym typeface="Dosis"/>
              </a:rPr>
              <a:t>A</a:t>
            </a:r>
            <a:r>
              <a:rPr lang="en-US" sz="1800" b="0" i="0" u="none" strike="noStrike" cap="none" dirty="0">
                <a:solidFill>
                  <a:srgbClr val="000000"/>
                </a:solidFill>
                <a:latin typeface="Dosis"/>
                <a:ea typeface="Dosis"/>
                <a:cs typeface="Dosis"/>
                <a:sym typeface="Dosis"/>
              </a:rPr>
              <a:t>zure Blob Storage </a:t>
            </a:r>
            <a:endParaRPr sz="1800" dirty="0"/>
          </a:p>
        </p:txBody>
      </p:sp>
      <p:sp>
        <p:nvSpPr>
          <p:cNvPr id="37" name="Google Shape;161;p13">
            <a:extLst>
              <a:ext uri="{FF2B5EF4-FFF2-40B4-BE49-F238E27FC236}">
                <a16:creationId xmlns:a16="http://schemas.microsoft.com/office/drawing/2014/main" id="{AF5A3B66-C5CE-3931-21FA-EBC3471850C6}"/>
              </a:ext>
            </a:extLst>
          </p:cNvPr>
          <p:cNvSpPr txBox="1"/>
          <p:nvPr/>
        </p:nvSpPr>
        <p:spPr>
          <a:xfrm>
            <a:off x="7535377" y="4828710"/>
            <a:ext cx="1080675" cy="360099"/>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1800" b="0" i="0" u="none" strike="noStrike" cap="none" dirty="0">
                <a:solidFill>
                  <a:srgbClr val="000000"/>
                </a:solidFill>
                <a:latin typeface="Dosis"/>
                <a:ea typeface="Dosis"/>
                <a:cs typeface="Dosis"/>
                <a:sym typeface="Dosis"/>
              </a:rPr>
              <a:t>Event Hub </a:t>
            </a:r>
            <a:endParaRPr sz="1800" dirty="0"/>
          </a:p>
        </p:txBody>
      </p:sp>
      <p:sp>
        <p:nvSpPr>
          <p:cNvPr id="38" name="Google Shape;161;p13">
            <a:extLst>
              <a:ext uri="{FF2B5EF4-FFF2-40B4-BE49-F238E27FC236}">
                <a16:creationId xmlns:a16="http://schemas.microsoft.com/office/drawing/2014/main" id="{DF52EC3F-EBFE-8242-08EE-981D9F86D2AC}"/>
              </a:ext>
            </a:extLst>
          </p:cNvPr>
          <p:cNvSpPr txBox="1"/>
          <p:nvPr/>
        </p:nvSpPr>
        <p:spPr>
          <a:xfrm>
            <a:off x="9816300" y="4821569"/>
            <a:ext cx="1570069" cy="360099"/>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1800" dirty="0">
                <a:latin typeface="Dosis"/>
                <a:ea typeface="Dosis"/>
                <a:cs typeface="Dosis"/>
                <a:sym typeface="Dosis"/>
              </a:rPr>
              <a:t>S</a:t>
            </a:r>
            <a:r>
              <a:rPr lang="en-US" sz="1800" b="0" i="0" u="none" strike="noStrike" cap="none" dirty="0">
                <a:solidFill>
                  <a:srgbClr val="000000"/>
                </a:solidFill>
                <a:latin typeface="Dosis"/>
                <a:ea typeface="Dosis"/>
                <a:cs typeface="Dosis"/>
                <a:sym typeface="Dosis"/>
              </a:rPr>
              <a:t>tream Analytics</a:t>
            </a:r>
            <a:endParaRPr sz="1800" dirty="0"/>
          </a:p>
        </p:txBody>
      </p:sp>
      <p:sp>
        <p:nvSpPr>
          <p:cNvPr id="39" name="Google Shape;161;p13">
            <a:extLst>
              <a:ext uri="{FF2B5EF4-FFF2-40B4-BE49-F238E27FC236}">
                <a16:creationId xmlns:a16="http://schemas.microsoft.com/office/drawing/2014/main" id="{7EE7C635-4591-C803-519F-47A6F1CC6D57}"/>
              </a:ext>
            </a:extLst>
          </p:cNvPr>
          <p:cNvSpPr txBox="1"/>
          <p:nvPr/>
        </p:nvSpPr>
        <p:spPr>
          <a:xfrm>
            <a:off x="12144130" y="4821569"/>
            <a:ext cx="1570069" cy="360099"/>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1800" b="0" i="0" u="none" strike="noStrike" cap="none" dirty="0">
                <a:solidFill>
                  <a:srgbClr val="000000"/>
                </a:solidFill>
                <a:latin typeface="Dosis"/>
                <a:ea typeface="Dosis"/>
                <a:cs typeface="Dosis"/>
                <a:sym typeface="Dosis"/>
              </a:rPr>
              <a:t>KQL Database</a:t>
            </a:r>
            <a:endParaRPr sz="1800" dirty="0"/>
          </a:p>
        </p:txBody>
      </p:sp>
      <p:sp>
        <p:nvSpPr>
          <p:cNvPr id="40" name="Google Shape;161;p13">
            <a:extLst>
              <a:ext uri="{FF2B5EF4-FFF2-40B4-BE49-F238E27FC236}">
                <a16:creationId xmlns:a16="http://schemas.microsoft.com/office/drawing/2014/main" id="{6FDD2967-D844-33B3-4947-83B065286BF0}"/>
              </a:ext>
            </a:extLst>
          </p:cNvPr>
          <p:cNvSpPr txBox="1"/>
          <p:nvPr/>
        </p:nvSpPr>
        <p:spPr>
          <a:xfrm>
            <a:off x="14575929" y="4828710"/>
            <a:ext cx="1570069" cy="360099"/>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1800" dirty="0">
                <a:latin typeface="Dosis"/>
                <a:sym typeface="Dosis"/>
              </a:rPr>
              <a:t>Power BI</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23D4C"/>
        </a:solidFill>
        <a:effectLst/>
      </p:bgPr>
    </p:bg>
    <p:spTree>
      <p:nvGrpSpPr>
        <p:cNvPr id="1" name="Shape 450"/>
        <p:cNvGrpSpPr/>
        <p:nvPr/>
      </p:nvGrpSpPr>
      <p:grpSpPr>
        <a:xfrm>
          <a:off x="0" y="0"/>
          <a:ext cx="0" cy="0"/>
          <a:chOff x="0" y="0"/>
          <a:chExt cx="0" cy="0"/>
        </a:xfrm>
      </p:grpSpPr>
      <p:grpSp>
        <p:nvGrpSpPr>
          <p:cNvPr id="451" name="Google Shape;451;p25"/>
          <p:cNvGrpSpPr/>
          <p:nvPr/>
        </p:nvGrpSpPr>
        <p:grpSpPr>
          <a:xfrm>
            <a:off x="-486096" y="-180826"/>
            <a:ext cx="7539884" cy="10467826"/>
            <a:chOff x="0" y="-47625"/>
            <a:chExt cx="1985813" cy="2756958"/>
          </a:xfrm>
        </p:grpSpPr>
        <p:sp>
          <p:nvSpPr>
            <p:cNvPr id="452" name="Google Shape;452;p25"/>
            <p:cNvSpPr/>
            <p:nvPr/>
          </p:nvSpPr>
          <p:spPr>
            <a:xfrm>
              <a:off x="0" y="0"/>
              <a:ext cx="1985813" cy="2709333"/>
            </a:xfrm>
            <a:custGeom>
              <a:avLst/>
              <a:gdLst/>
              <a:ahLst/>
              <a:cxnLst/>
              <a:rect l="l" t="t" r="r" b="b"/>
              <a:pathLst>
                <a:path w="1985813" h="2709333" extrusionOk="0">
                  <a:moveTo>
                    <a:pt x="0" y="0"/>
                  </a:moveTo>
                  <a:lnTo>
                    <a:pt x="1985813" y="0"/>
                  </a:lnTo>
                  <a:lnTo>
                    <a:pt x="1985813" y="2709333"/>
                  </a:lnTo>
                  <a:lnTo>
                    <a:pt x="0" y="2709333"/>
                  </a:lnTo>
                  <a:close/>
                </a:path>
              </a:pathLst>
            </a:custGeom>
            <a:solidFill>
              <a:srgbClr val="F5F3DA"/>
            </a:solidFill>
            <a:ln>
              <a:noFill/>
            </a:ln>
          </p:spPr>
        </p:sp>
        <p:sp>
          <p:nvSpPr>
            <p:cNvPr id="453" name="Google Shape;453;p25"/>
            <p:cNvSpPr txBox="1"/>
            <p:nvPr/>
          </p:nvSpPr>
          <p:spPr>
            <a:xfrm>
              <a:off x="0" y="-47625"/>
              <a:ext cx="1985813"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54" name="Google Shape;454;p25"/>
          <p:cNvPicPr preferRelativeResize="0"/>
          <p:nvPr/>
        </p:nvPicPr>
        <p:blipFill>
          <a:blip r:embed="rId3"/>
          <a:srcRect/>
          <a:stretch/>
        </p:blipFill>
        <p:spPr>
          <a:xfrm>
            <a:off x="928915" y="1284458"/>
            <a:ext cx="15453972" cy="8665486"/>
          </a:xfrm>
          <a:prstGeom prst="rect">
            <a:avLst/>
          </a:prstGeom>
          <a:noFill/>
          <a:ln>
            <a:noFill/>
          </a:ln>
        </p:spPr>
      </p:pic>
      <p:grpSp>
        <p:nvGrpSpPr>
          <p:cNvPr id="2" name="Group 1">
            <a:extLst>
              <a:ext uri="{FF2B5EF4-FFF2-40B4-BE49-F238E27FC236}">
                <a16:creationId xmlns:a16="http://schemas.microsoft.com/office/drawing/2014/main" id="{ABE0EEFE-8307-4292-B6F3-FFF74079A41A}"/>
              </a:ext>
            </a:extLst>
          </p:cNvPr>
          <p:cNvGrpSpPr/>
          <p:nvPr/>
        </p:nvGrpSpPr>
        <p:grpSpPr>
          <a:xfrm>
            <a:off x="11630454" y="250849"/>
            <a:ext cx="7421400" cy="2084050"/>
            <a:chOff x="10249488" y="222271"/>
            <a:chExt cx="7421400" cy="2084050"/>
          </a:xfrm>
        </p:grpSpPr>
        <p:grpSp>
          <p:nvGrpSpPr>
            <p:cNvPr id="455" name="Google Shape;455;p25"/>
            <p:cNvGrpSpPr/>
            <p:nvPr/>
          </p:nvGrpSpPr>
          <p:grpSpPr>
            <a:xfrm>
              <a:off x="11511280" y="222271"/>
              <a:ext cx="5538523" cy="2084050"/>
              <a:chOff x="0" y="-47625"/>
              <a:chExt cx="2373444" cy="1151327"/>
            </a:xfrm>
          </p:grpSpPr>
          <p:sp>
            <p:nvSpPr>
              <p:cNvPr id="456" name="Google Shape;456;p25"/>
              <p:cNvSpPr/>
              <p:nvPr/>
            </p:nvSpPr>
            <p:spPr>
              <a:xfrm>
                <a:off x="0" y="0"/>
                <a:ext cx="2107289" cy="1103702"/>
              </a:xfrm>
              <a:custGeom>
                <a:avLst/>
                <a:gdLst/>
                <a:ahLst/>
                <a:cxnLst/>
                <a:rect l="l" t="t" r="r" b="b"/>
                <a:pathLst>
                  <a:path w="2107289" h="1103702" extrusionOk="0">
                    <a:moveTo>
                      <a:pt x="72570" y="0"/>
                    </a:moveTo>
                    <a:lnTo>
                      <a:pt x="2034718" y="0"/>
                    </a:lnTo>
                    <a:cubicBezTo>
                      <a:pt x="2074798" y="0"/>
                      <a:pt x="2107289" y="32491"/>
                      <a:pt x="2107289" y="72570"/>
                    </a:cubicBezTo>
                    <a:lnTo>
                      <a:pt x="2107289" y="1031131"/>
                    </a:lnTo>
                    <a:cubicBezTo>
                      <a:pt x="2107289" y="1050378"/>
                      <a:pt x="2099643" y="1068837"/>
                      <a:pt x="2086034" y="1082446"/>
                    </a:cubicBezTo>
                    <a:cubicBezTo>
                      <a:pt x="2072424" y="1096056"/>
                      <a:pt x="2053965" y="1103702"/>
                      <a:pt x="2034718" y="1103702"/>
                    </a:cubicBezTo>
                    <a:lnTo>
                      <a:pt x="72570" y="1103702"/>
                    </a:lnTo>
                    <a:cubicBezTo>
                      <a:pt x="53324" y="1103702"/>
                      <a:pt x="34865" y="1096056"/>
                      <a:pt x="21255" y="1082446"/>
                    </a:cubicBezTo>
                    <a:cubicBezTo>
                      <a:pt x="7646" y="1068837"/>
                      <a:pt x="0" y="1050378"/>
                      <a:pt x="0" y="1031131"/>
                    </a:cubicBezTo>
                    <a:lnTo>
                      <a:pt x="0" y="72570"/>
                    </a:lnTo>
                    <a:cubicBezTo>
                      <a:pt x="0" y="53324"/>
                      <a:pt x="7646" y="34865"/>
                      <a:pt x="21255" y="21255"/>
                    </a:cubicBezTo>
                    <a:cubicBezTo>
                      <a:pt x="34865" y="7646"/>
                      <a:pt x="53324" y="0"/>
                      <a:pt x="72570" y="0"/>
                    </a:cubicBezTo>
                    <a:close/>
                  </a:path>
                </a:pathLst>
              </a:custGeom>
              <a:solidFill>
                <a:srgbClr val="CC47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txBox="1"/>
              <p:nvPr/>
            </p:nvSpPr>
            <p:spPr>
              <a:xfrm>
                <a:off x="266155" y="-47625"/>
                <a:ext cx="2107289" cy="1151327"/>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58" name="Google Shape;458;p25"/>
            <p:cNvSpPr txBox="1"/>
            <p:nvPr/>
          </p:nvSpPr>
          <p:spPr>
            <a:xfrm>
              <a:off x="10249488" y="669605"/>
              <a:ext cx="7421400" cy="1231106"/>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8000" b="1" i="0" u="none" strike="noStrike" cap="none" dirty="0">
                  <a:solidFill>
                    <a:srgbClr val="F5F3DA"/>
                  </a:solidFill>
                  <a:latin typeface="Signika"/>
                  <a:ea typeface="Signika"/>
                  <a:cs typeface="Signika"/>
                  <a:sym typeface="Signika"/>
                </a:rPr>
                <a:t>Power Bi</a:t>
              </a:r>
              <a:endParaRPr dirty="0"/>
            </a:p>
          </p:txBody>
        </p:sp>
      </p:grpSp>
      <p:pic>
        <p:nvPicPr>
          <p:cNvPr id="459" name="Google Shape;459;p25"/>
          <p:cNvPicPr preferRelativeResize="0"/>
          <p:nvPr/>
        </p:nvPicPr>
        <p:blipFill>
          <a:blip r:embed="rId4">
            <a:alphaModFix/>
          </a:blip>
          <a:stretch>
            <a:fillRect/>
          </a:stretch>
        </p:blipFill>
        <p:spPr>
          <a:xfrm>
            <a:off x="15142853" y="8287294"/>
            <a:ext cx="621525" cy="7068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23D4C"/>
        </a:solidFill>
        <a:effectLst/>
      </p:bgPr>
    </p:bg>
    <p:spTree>
      <p:nvGrpSpPr>
        <p:cNvPr id="1" name="Shape 389"/>
        <p:cNvGrpSpPr/>
        <p:nvPr/>
      </p:nvGrpSpPr>
      <p:grpSpPr>
        <a:xfrm>
          <a:off x="0" y="0"/>
          <a:ext cx="0" cy="0"/>
          <a:chOff x="0" y="0"/>
          <a:chExt cx="0" cy="0"/>
        </a:xfrm>
      </p:grpSpPr>
      <p:grpSp>
        <p:nvGrpSpPr>
          <p:cNvPr id="390" name="Google Shape;390;p23"/>
          <p:cNvGrpSpPr/>
          <p:nvPr/>
        </p:nvGrpSpPr>
        <p:grpSpPr>
          <a:xfrm>
            <a:off x="-806574" y="-180826"/>
            <a:ext cx="3903072" cy="10467826"/>
            <a:chOff x="0" y="-47625"/>
            <a:chExt cx="1027970" cy="2756958"/>
          </a:xfrm>
        </p:grpSpPr>
        <p:sp>
          <p:nvSpPr>
            <p:cNvPr id="391" name="Google Shape;391;p23"/>
            <p:cNvSpPr/>
            <p:nvPr/>
          </p:nvSpPr>
          <p:spPr>
            <a:xfrm>
              <a:off x="0" y="0"/>
              <a:ext cx="1027970" cy="2709333"/>
            </a:xfrm>
            <a:custGeom>
              <a:avLst/>
              <a:gdLst/>
              <a:ahLst/>
              <a:cxnLst/>
              <a:rect l="l" t="t" r="r" b="b"/>
              <a:pathLst>
                <a:path w="1027970" h="2709333" extrusionOk="0">
                  <a:moveTo>
                    <a:pt x="148766" y="0"/>
                  </a:moveTo>
                  <a:lnTo>
                    <a:pt x="879204" y="0"/>
                  </a:lnTo>
                  <a:cubicBezTo>
                    <a:pt x="961365" y="0"/>
                    <a:pt x="1027970" y="66605"/>
                    <a:pt x="1027970" y="148766"/>
                  </a:cubicBezTo>
                  <a:lnTo>
                    <a:pt x="1027970" y="2560567"/>
                  </a:lnTo>
                  <a:cubicBezTo>
                    <a:pt x="1027970" y="2600022"/>
                    <a:pt x="1012296" y="2637862"/>
                    <a:pt x="984397" y="2665761"/>
                  </a:cubicBezTo>
                  <a:cubicBezTo>
                    <a:pt x="956498" y="2693660"/>
                    <a:pt x="918659" y="2709333"/>
                    <a:pt x="879204" y="2709333"/>
                  </a:cubicBezTo>
                  <a:lnTo>
                    <a:pt x="148766" y="2709333"/>
                  </a:lnTo>
                  <a:cubicBezTo>
                    <a:pt x="66605" y="2709333"/>
                    <a:pt x="0" y="2642728"/>
                    <a:pt x="0" y="2560567"/>
                  </a:cubicBezTo>
                  <a:lnTo>
                    <a:pt x="0" y="148766"/>
                  </a:lnTo>
                  <a:cubicBezTo>
                    <a:pt x="0" y="109311"/>
                    <a:pt x="15674" y="71472"/>
                    <a:pt x="43573" y="43573"/>
                  </a:cubicBezTo>
                  <a:cubicBezTo>
                    <a:pt x="71472" y="15674"/>
                    <a:pt x="109311" y="0"/>
                    <a:pt x="148766" y="0"/>
                  </a:cubicBezTo>
                  <a:close/>
                </a:path>
              </a:pathLst>
            </a:custGeom>
            <a:solidFill>
              <a:srgbClr val="CC47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txBox="1"/>
            <p:nvPr/>
          </p:nvSpPr>
          <p:spPr>
            <a:xfrm>
              <a:off x="0" y="-47625"/>
              <a:ext cx="1027970"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97" name="Google Shape;397;p23"/>
          <p:cNvSpPr txBox="1"/>
          <p:nvPr/>
        </p:nvSpPr>
        <p:spPr>
          <a:xfrm>
            <a:off x="5049520" y="1126760"/>
            <a:ext cx="6057658" cy="1661993"/>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9000" b="1" i="0" u="none" strike="noStrike" cap="none" dirty="0">
                <a:solidFill>
                  <a:srgbClr val="F5F3DA"/>
                </a:solidFill>
                <a:latin typeface="Signika"/>
                <a:ea typeface="Signika"/>
                <a:cs typeface="Signika"/>
                <a:sym typeface="Signika"/>
              </a:rPr>
              <a:t>Conclusion</a:t>
            </a:r>
            <a:endParaRPr lang="en-US" dirty="0"/>
          </a:p>
        </p:txBody>
      </p:sp>
      <p:sp>
        <p:nvSpPr>
          <p:cNvPr id="398" name="Google Shape;398;p23"/>
          <p:cNvSpPr txBox="1"/>
          <p:nvPr/>
        </p:nvSpPr>
        <p:spPr>
          <a:xfrm>
            <a:off x="5049520" y="3050113"/>
            <a:ext cx="12100560" cy="3323987"/>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en-GB" sz="3600" b="0" i="0" u="none" strike="noStrike" cap="none" dirty="0">
                <a:solidFill>
                  <a:srgbClr val="FFFFFF"/>
                </a:solidFill>
                <a:latin typeface="Dosis"/>
                <a:ea typeface="Dosis"/>
                <a:cs typeface="Dosis"/>
                <a:sym typeface="Dosis"/>
              </a:rPr>
              <a:t>This project demonstrates how Azure’s cloud services can be leveraged to build a comprehensive, real-time traffic monitoring and analytics system. With Azure Functions, Event Hub, Fiber Event Stream, and the KQL database, the solution provides a seamless data pipeline. Power BI delivers real-time insights, enabling traffic management and route planning.</a:t>
            </a:r>
            <a:endParaRPr lang="en-GB" sz="2000" dirty="0"/>
          </a:p>
        </p:txBody>
      </p:sp>
      <p:pic>
        <p:nvPicPr>
          <p:cNvPr id="399" name="Google Shape;399;p23"/>
          <p:cNvPicPr preferRelativeResize="0"/>
          <p:nvPr/>
        </p:nvPicPr>
        <p:blipFill>
          <a:blip r:embed="rId3">
            <a:alphaModFix/>
          </a:blip>
          <a:stretch>
            <a:fillRect/>
          </a:stretch>
        </p:blipFill>
        <p:spPr>
          <a:xfrm>
            <a:off x="6338999" y="865400"/>
            <a:ext cx="841825" cy="847925"/>
          </a:xfrm>
          <a:prstGeom prst="rect">
            <a:avLst/>
          </a:prstGeom>
          <a:noFill/>
          <a:ln>
            <a:noFill/>
          </a:ln>
        </p:spPr>
      </p:pic>
      <p:pic>
        <p:nvPicPr>
          <p:cNvPr id="400" name="Google Shape;400;p23"/>
          <p:cNvPicPr preferRelativeResize="0"/>
          <p:nvPr/>
        </p:nvPicPr>
        <p:blipFill>
          <a:blip r:embed="rId4">
            <a:alphaModFix/>
          </a:blip>
          <a:stretch>
            <a:fillRect/>
          </a:stretch>
        </p:blipFill>
        <p:spPr>
          <a:xfrm>
            <a:off x="834212" y="7705918"/>
            <a:ext cx="621525" cy="706832"/>
          </a:xfrm>
          <a:prstGeom prst="rect">
            <a:avLst/>
          </a:prstGeom>
          <a:noFill/>
          <a:ln>
            <a:noFill/>
          </a:ln>
        </p:spPr>
      </p:pic>
      <p:pic>
        <p:nvPicPr>
          <p:cNvPr id="401" name="Google Shape;401;p23"/>
          <p:cNvPicPr preferRelativeResize="0"/>
          <p:nvPr/>
        </p:nvPicPr>
        <p:blipFill>
          <a:blip r:embed="rId5">
            <a:alphaModFix/>
          </a:blip>
          <a:stretch>
            <a:fillRect/>
          </a:stretch>
        </p:blipFill>
        <p:spPr>
          <a:xfrm>
            <a:off x="16263475" y="8033750"/>
            <a:ext cx="1315125" cy="11532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23D4C"/>
        </a:solidFill>
        <a:effectLst/>
      </p:bgPr>
    </p:bg>
    <p:spTree>
      <p:nvGrpSpPr>
        <p:cNvPr id="1" name="Shape 515"/>
        <p:cNvGrpSpPr/>
        <p:nvPr/>
      </p:nvGrpSpPr>
      <p:grpSpPr>
        <a:xfrm>
          <a:off x="0" y="0"/>
          <a:ext cx="0" cy="0"/>
          <a:chOff x="0" y="0"/>
          <a:chExt cx="0" cy="0"/>
        </a:xfrm>
      </p:grpSpPr>
      <p:grpSp>
        <p:nvGrpSpPr>
          <p:cNvPr id="516" name="Google Shape;516;p29"/>
          <p:cNvGrpSpPr/>
          <p:nvPr/>
        </p:nvGrpSpPr>
        <p:grpSpPr>
          <a:xfrm>
            <a:off x="0" y="-180826"/>
            <a:ext cx="9980856" cy="10467826"/>
            <a:chOff x="0" y="-47625"/>
            <a:chExt cx="2628703" cy="2756958"/>
          </a:xfrm>
        </p:grpSpPr>
        <p:sp>
          <p:nvSpPr>
            <p:cNvPr id="517" name="Google Shape;517;p29"/>
            <p:cNvSpPr/>
            <p:nvPr/>
          </p:nvSpPr>
          <p:spPr>
            <a:xfrm>
              <a:off x="0" y="0"/>
              <a:ext cx="2628703" cy="2709333"/>
            </a:xfrm>
            <a:custGeom>
              <a:avLst/>
              <a:gdLst/>
              <a:ahLst/>
              <a:cxnLst/>
              <a:rect l="l" t="t" r="r" b="b"/>
              <a:pathLst>
                <a:path w="2628703" h="2709333" extrusionOk="0">
                  <a:moveTo>
                    <a:pt x="0" y="0"/>
                  </a:moveTo>
                  <a:lnTo>
                    <a:pt x="2628703" y="0"/>
                  </a:lnTo>
                  <a:lnTo>
                    <a:pt x="2628703" y="2709333"/>
                  </a:lnTo>
                  <a:lnTo>
                    <a:pt x="0" y="2709333"/>
                  </a:lnTo>
                  <a:close/>
                </a:path>
              </a:pathLst>
            </a:custGeom>
            <a:solidFill>
              <a:srgbClr val="CC4722"/>
            </a:solidFill>
            <a:ln>
              <a:noFill/>
            </a:ln>
          </p:spPr>
        </p:sp>
        <p:sp>
          <p:nvSpPr>
            <p:cNvPr id="518" name="Google Shape;518;p29"/>
            <p:cNvSpPr txBox="1"/>
            <p:nvPr/>
          </p:nvSpPr>
          <p:spPr>
            <a:xfrm>
              <a:off x="0" y="-47625"/>
              <a:ext cx="2628703"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19" name="Google Shape;519;p29"/>
          <p:cNvGrpSpPr/>
          <p:nvPr/>
        </p:nvGrpSpPr>
        <p:grpSpPr>
          <a:xfrm>
            <a:off x="537220" y="251240"/>
            <a:ext cx="17213559" cy="9603694"/>
            <a:chOff x="0" y="-47625"/>
            <a:chExt cx="4533612" cy="2529368"/>
          </a:xfrm>
        </p:grpSpPr>
        <p:sp>
          <p:nvSpPr>
            <p:cNvPr id="520" name="Google Shape;520;p29"/>
            <p:cNvSpPr/>
            <p:nvPr/>
          </p:nvSpPr>
          <p:spPr>
            <a:xfrm>
              <a:off x="0" y="0"/>
              <a:ext cx="4533612" cy="2481743"/>
            </a:xfrm>
            <a:custGeom>
              <a:avLst/>
              <a:gdLst/>
              <a:ahLst/>
              <a:cxnLst/>
              <a:rect l="l" t="t" r="r" b="b"/>
              <a:pathLst>
                <a:path w="4533612" h="2481743" extrusionOk="0">
                  <a:moveTo>
                    <a:pt x="33732" y="0"/>
                  </a:moveTo>
                  <a:lnTo>
                    <a:pt x="4499881" y="0"/>
                  </a:lnTo>
                  <a:cubicBezTo>
                    <a:pt x="4508827" y="0"/>
                    <a:pt x="4517407" y="3554"/>
                    <a:pt x="4523733" y="9880"/>
                  </a:cubicBezTo>
                  <a:cubicBezTo>
                    <a:pt x="4530058" y="16206"/>
                    <a:pt x="4533612" y="24786"/>
                    <a:pt x="4533612" y="33732"/>
                  </a:cubicBezTo>
                  <a:lnTo>
                    <a:pt x="4533612" y="2448011"/>
                  </a:lnTo>
                  <a:cubicBezTo>
                    <a:pt x="4533612" y="2456958"/>
                    <a:pt x="4530058" y="2465537"/>
                    <a:pt x="4523733" y="2471863"/>
                  </a:cubicBezTo>
                  <a:cubicBezTo>
                    <a:pt x="4517407" y="2478189"/>
                    <a:pt x="4508827" y="2481743"/>
                    <a:pt x="4499881" y="2481743"/>
                  </a:cubicBezTo>
                  <a:lnTo>
                    <a:pt x="33732" y="2481743"/>
                  </a:lnTo>
                  <a:cubicBezTo>
                    <a:pt x="15102" y="2481743"/>
                    <a:pt x="0" y="2466641"/>
                    <a:pt x="0" y="2448011"/>
                  </a:cubicBezTo>
                  <a:lnTo>
                    <a:pt x="0" y="33732"/>
                  </a:lnTo>
                  <a:cubicBezTo>
                    <a:pt x="0" y="24786"/>
                    <a:pt x="3554" y="16206"/>
                    <a:pt x="9880" y="9880"/>
                  </a:cubicBezTo>
                  <a:cubicBezTo>
                    <a:pt x="16206" y="3554"/>
                    <a:pt x="24786" y="0"/>
                    <a:pt x="33732" y="0"/>
                  </a:cubicBezTo>
                  <a:close/>
                </a:path>
              </a:pathLst>
            </a:custGeom>
            <a:solidFill>
              <a:srgbClr val="F5F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txBox="1"/>
            <p:nvPr/>
          </p:nvSpPr>
          <p:spPr>
            <a:xfrm>
              <a:off x="0" y="-47625"/>
              <a:ext cx="4533612" cy="2529368"/>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23" name="Google Shape;523;p29"/>
          <p:cNvSpPr txBox="1"/>
          <p:nvPr/>
        </p:nvSpPr>
        <p:spPr>
          <a:xfrm>
            <a:off x="5077736" y="2598967"/>
            <a:ext cx="7726128" cy="1661993"/>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9000" b="1" i="0" u="none" strike="noStrike" cap="none" dirty="0">
                <a:solidFill>
                  <a:srgbClr val="423D4C"/>
                </a:solidFill>
                <a:latin typeface="Signika"/>
                <a:ea typeface="Signika"/>
                <a:cs typeface="Signika"/>
                <a:sym typeface="Signika"/>
              </a:rPr>
              <a:t>Thank You </a:t>
            </a:r>
            <a:r>
              <a:rPr lang="en-IN" sz="9000" b="1" i="0" u="none" strike="noStrike" cap="none" dirty="0">
                <a:solidFill>
                  <a:srgbClr val="423D4C"/>
                </a:solidFill>
                <a:latin typeface="Signika"/>
                <a:ea typeface="Signika"/>
                <a:cs typeface="Signika"/>
                <a:sym typeface="Signika"/>
              </a:rPr>
              <a:t>😊</a:t>
            </a:r>
            <a:endParaRPr dirty="0"/>
          </a:p>
        </p:txBody>
      </p:sp>
      <p:sp>
        <p:nvSpPr>
          <p:cNvPr id="524" name="Google Shape;524;p29"/>
          <p:cNvSpPr txBox="1"/>
          <p:nvPr/>
        </p:nvSpPr>
        <p:spPr>
          <a:xfrm>
            <a:off x="8940800" y="5307989"/>
            <a:ext cx="6472763" cy="66159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GB" sz="4299" b="0" i="0" u="none" strike="noStrike" cap="none" dirty="0">
                <a:solidFill>
                  <a:srgbClr val="000000"/>
                </a:solidFill>
                <a:latin typeface="Dosis"/>
                <a:ea typeface="Dosis"/>
                <a:cs typeface="Dosis"/>
                <a:sym typeface="Dosis"/>
              </a:rPr>
              <a:t>Do you need any clarifications?</a:t>
            </a:r>
            <a:endParaRPr dirty="0"/>
          </a:p>
        </p:txBody>
      </p:sp>
      <p:pic>
        <p:nvPicPr>
          <p:cNvPr id="527" name="Google Shape;527;p29"/>
          <p:cNvPicPr preferRelativeResize="0"/>
          <p:nvPr/>
        </p:nvPicPr>
        <p:blipFill>
          <a:blip r:embed="rId3">
            <a:alphaModFix/>
          </a:blip>
          <a:stretch>
            <a:fillRect/>
          </a:stretch>
        </p:blipFill>
        <p:spPr>
          <a:xfrm>
            <a:off x="15211457" y="1420846"/>
            <a:ext cx="1443492" cy="1656150"/>
          </a:xfrm>
          <a:prstGeom prst="rect">
            <a:avLst/>
          </a:prstGeom>
          <a:noFill/>
          <a:ln>
            <a:noFill/>
          </a:ln>
        </p:spPr>
      </p:pic>
      <p:pic>
        <p:nvPicPr>
          <p:cNvPr id="528" name="Google Shape;528;p29"/>
          <p:cNvPicPr preferRelativeResize="0"/>
          <p:nvPr/>
        </p:nvPicPr>
        <p:blipFill>
          <a:blip r:embed="rId4">
            <a:alphaModFix/>
          </a:blip>
          <a:stretch>
            <a:fillRect/>
          </a:stretch>
        </p:blipFill>
        <p:spPr>
          <a:xfrm>
            <a:off x="1860398" y="6848308"/>
            <a:ext cx="346200" cy="1652042"/>
          </a:xfrm>
          <a:prstGeom prst="rect">
            <a:avLst/>
          </a:prstGeom>
          <a:noFill/>
          <a:ln>
            <a:noFill/>
          </a:ln>
        </p:spPr>
      </p:pic>
    </p:spTree>
  </p:cSld>
  <p:clrMapOvr>
    <a:masterClrMapping/>
  </p:clrMapOvr>
</p:sld>
</file>

<file path=ppt/theme/theme1.xml><?xml version="1.0" encoding="utf-8"?>
<a:theme xmlns:a="http://schemas.openxmlformats.org/drawingml/2006/main" name="Role of Media In Public Relations Slides">
  <a:themeElements>
    <a:clrScheme name="Office">
      <a:dk1>
        <a:srgbClr val="000000"/>
      </a:dk1>
      <a:lt1>
        <a:srgbClr val="FFFFFF"/>
      </a:lt1>
      <a:dk2>
        <a:srgbClr val="423D4C"/>
      </a:dk2>
      <a:lt2>
        <a:srgbClr val="F5F3DA"/>
      </a:lt2>
      <a:accent1>
        <a:srgbClr val="CC4722"/>
      </a:accent1>
      <a:accent2>
        <a:srgbClr val="888888"/>
      </a:accent2>
      <a:accent3>
        <a:srgbClr val="FFFFFF"/>
      </a:accent3>
      <a:accent4>
        <a:srgbClr val="423D4C"/>
      </a:accent4>
      <a:accent5>
        <a:srgbClr val="F5F3DA"/>
      </a:accent5>
      <a:accent6>
        <a:srgbClr val="CC4722"/>
      </a:accent6>
      <a:hlink>
        <a:srgbClr val="888888"/>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350</Words>
  <Application>Microsoft Office PowerPoint</Application>
  <PresentationFormat>Custom</PresentationFormat>
  <Paragraphs>43</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Arial</vt:lpstr>
      <vt:lpstr>Dosis</vt:lpstr>
      <vt:lpstr>Cabin</vt:lpstr>
      <vt:lpstr>Signika</vt:lpstr>
      <vt:lpstr>Role of Media In Public Relations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Malav Patel</dc:creator>
  <cp:lastModifiedBy>Malav Patel</cp:lastModifiedBy>
  <cp:revision>4</cp:revision>
  <dcterms:modified xsi:type="dcterms:W3CDTF">2024-11-29T02:25:38Z</dcterms:modified>
</cp:coreProperties>
</file>