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73" r:id="rId11"/>
    <p:sldId id="274" r:id="rId12"/>
    <p:sldId id="275" r:id="rId13"/>
    <p:sldId id="261" r:id="rId14"/>
    <p:sldId id="262" r:id="rId15"/>
    <p:sldId id="269" r:id="rId16"/>
    <p:sldId id="263" r:id="rId17"/>
    <p:sldId id="264" r:id="rId18"/>
    <p:sldId id="265" r:id="rId19"/>
    <p:sldId id="266" r:id="rId20"/>
    <p:sldId id="276" r:id="rId21"/>
    <p:sldId id="267" r:id="rId22"/>
    <p:sldId id="268" r:id="rId23"/>
  </p:sldIdLst>
  <p:sldSz cx="9144000" cy="6858000" type="screen4x3"/>
  <p:notesSz cx="9144000" cy="6858000"/>
  <p:embeddedFontLs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:notes"/>
          <p:cNvSpPr txBox="1"/>
          <p:nvPr/>
        </p:nvSpPr>
        <p:spPr>
          <a:xfrm>
            <a:off x="37322125" y="37322125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2" cy="308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68" name="Google Shape;4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01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9712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2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3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45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07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5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321786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2"/>
          </p:nvPr>
        </p:nvSpPr>
        <p:spPr>
          <a:xfrm>
            <a:off x="5313363" y="2133600"/>
            <a:ext cx="321945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10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3295650" y="781050"/>
            <a:ext cx="3884613" cy="658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 rot="5400000">
            <a:off x="5012532" y="2497931"/>
            <a:ext cx="5394325" cy="16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 rot="5400000">
            <a:off x="1641475" y="925513"/>
            <a:ext cx="5394325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321786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2"/>
          </p:nvPr>
        </p:nvSpPr>
        <p:spPr>
          <a:xfrm>
            <a:off x="5313363" y="2133600"/>
            <a:ext cx="321945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10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 rot="5400000">
            <a:off x="3295650" y="781050"/>
            <a:ext cx="3884613" cy="658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 rot="5400000">
            <a:off x="5012532" y="2497931"/>
            <a:ext cx="5394325" cy="16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 rot="5400000">
            <a:off x="1641475" y="925513"/>
            <a:ext cx="5394325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0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321786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body" idx="2"/>
          </p:nvPr>
        </p:nvSpPr>
        <p:spPr>
          <a:xfrm>
            <a:off x="5313363" y="2133600"/>
            <a:ext cx="321945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4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10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354" name="Google Shape;354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1" name="Google Shape;361;p4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6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"/>
          </p:nvPr>
        </p:nvSpPr>
        <p:spPr>
          <a:xfrm rot="5400000">
            <a:off x="3295650" y="781050"/>
            <a:ext cx="3884613" cy="658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>
            <a:spLocks noGrp="1"/>
          </p:cNvSpPr>
          <p:nvPr>
            <p:ph type="title"/>
          </p:nvPr>
        </p:nvSpPr>
        <p:spPr>
          <a:xfrm rot="5400000">
            <a:off x="5012532" y="2497931"/>
            <a:ext cx="5394325" cy="16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8"/>
          <p:cNvSpPr txBox="1">
            <a:spLocks noGrp="1"/>
          </p:cNvSpPr>
          <p:nvPr>
            <p:ph type="body" idx="1"/>
          </p:nvPr>
        </p:nvSpPr>
        <p:spPr>
          <a:xfrm rot="5400000">
            <a:off x="1641475" y="925513"/>
            <a:ext cx="5394325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0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1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5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1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0" name="Google Shape;420;p5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2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3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321786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53"/>
          <p:cNvSpPr txBox="1">
            <a:spLocks noGrp="1"/>
          </p:cNvSpPr>
          <p:nvPr>
            <p:ph type="body" idx="2"/>
          </p:nvPr>
        </p:nvSpPr>
        <p:spPr>
          <a:xfrm>
            <a:off x="5313363" y="2133600"/>
            <a:ext cx="321945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6" name="Google Shape;426;p5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3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32" name="Google Shape;432;p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3" name="Google Shape;433;p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34" name="Google Shape;434;p5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4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56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10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10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7" name="Google Shape;447;p5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5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3" name="Google Shape;453;p5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58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59"/>
          <p:cNvSpPr txBox="1">
            <a:spLocks noGrp="1"/>
          </p:cNvSpPr>
          <p:nvPr>
            <p:ph type="body" idx="1"/>
          </p:nvPr>
        </p:nvSpPr>
        <p:spPr>
          <a:xfrm rot="5400000">
            <a:off x="3295650" y="781050"/>
            <a:ext cx="3884613" cy="658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5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9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0"/>
          <p:cNvSpPr txBox="1">
            <a:spLocks noGrp="1"/>
          </p:cNvSpPr>
          <p:nvPr>
            <p:ph type="title"/>
          </p:nvPr>
        </p:nvSpPr>
        <p:spPr>
          <a:xfrm rot="5400000">
            <a:off x="5012532" y="2497931"/>
            <a:ext cx="5394325" cy="16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0"/>
          <p:cNvSpPr txBox="1">
            <a:spLocks noGrp="1"/>
          </p:cNvSpPr>
          <p:nvPr>
            <p:ph type="body" idx="1"/>
          </p:nvPr>
        </p:nvSpPr>
        <p:spPr>
          <a:xfrm rot="5400000">
            <a:off x="1641475" y="925513"/>
            <a:ext cx="5394325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0" y="228600"/>
            <a:ext cx="1979613" cy="6637338"/>
            <a:chOff x="0" y="144"/>
            <a:chExt cx="1247" cy="4181"/>
          </a:xfrm>
        </p:grpSpPr>
        <p:sp>
          <p:nvSpPr>
            <p:cNvPr id="100" name="Google Shape;100;p13"/>
            <p:cNvSpPr/>
            <p:nvPr/>
          </p:nvSpPr>
          <p:spPr>
            <a:xfrm>
              <a:off x="0" y="1622"/>
              <a:ext cx="43" cy="394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6" y="1988"/>
              <a:ext cx="282" cy="1462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53" y="3431"/>
              <a:ext cx="266" cy="894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20" y="4097"/>
              <a:ext cx="74" cy="228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4" y="2017"/>
              <a:ext cx="359" cy="209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0" y="144"/>
              <a:ext cx="45" cy="184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4" y="1855"/>
              <a:ext cx="34" cy="31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37" y="3451"/>
              <a:ext cx="82" cy="64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39" y="881"/>
              <a:ext cx="908" cy="2549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04" y="4113"/>
              <a:ext cx="70" cy="212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37" y="3376"/>
              <a:ext cx="15" cy="139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72" y="3934"/>
              <a:ext cx="103" cy="39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20638" y="0"/>
            <a:ext cx="1951037" cy="6851650"/>
            <a:chOff x="13" y="0"/>
            <a:chExt cx="1229" cy="4316"/>
          </a:xfrm>
        </p:grpSpPr>
        <p:sp>
          <p:nvSpPr>
            <p:cNvPr id="113" name="Google Shape;113;p13"/>
            <p:cNvSpPr/>
            <p:nvPr/>
          </p:nvSpPr>
          <p:spPr>
            <a:xfrm>
              <a:off x="13" y="0"/>
              <a:ext cx="257" cy="2771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6" y="2719"/>
              <a:ext cx="220" cy="99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24" y="3693"/>
              <a:ext cx="224" cy="623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71" y="2749"/>
              <a:ext cx="287" cy="1408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43" y="812"/>
              <a:ext cx="90" cy="190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79" y="4140"/>
              <a:ext cx="69" cy="176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61" y="2587"/>
              <a:ext cx="42" cy="32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07" y="1982"/>
              <a:ext cx="735" cy="171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59" y="4158"/>
              <a:ext cx="62" cy="158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507" y="3715"/>
              <a:ext cx="71" cy="424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07" y="3636"/>
              <a:ext cx="19" cy="14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24" y="3983"/>
              <a:ext cx="109" cy="333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5"/>
          <p:cNvGrpSpPr/>
          <p:nvPr/>
        </p:nvGrpSpPr>
        <p:grpSpPr>
          <a:xfrm>
            <a:off x="0" y="228600"/>
            <a:ext cx="1979613" cy="6637338"/>
            <a:chOff x="0" y="144"/>
            <a:chExt cx="1247" cy="4181"/>
          </a:xfrm>
        </p:grpSpPr>
        <p:sp>
          <p:nvSpPr>
            <p:cNvPr id="191" name="Google Shape;191;p25"/>
            <p:cNvSpPr/>
            <p:nvPr/>
          </p:nvSpPr>
          <p:spPr>
            <a:xfrm>
              <a:off x="0" y="1622"/>
              <a:ext cx="43" cy="394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56" y="1988"/>
              <a:ext cx="282" cy="1462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53" y="3431"/>
              <a:ext cx="266" cy="894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420" y="4097"/>
              <a:ext cx="74" cy="228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4" y="2017"/>
              <a:ext cx="359" cy="209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0" y="144"/>
              <a:ext cx="45" cy="184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4" y="1855"/>
              <a:ext cx="34" cy="31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37" y="3451"/>
              <a:ext cx="82" cy="64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39" y="881"/>
              <a:ext cx="908" cy="2549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04" y="4113"/>
              <a:ext cx="70" cy="212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37" y="3376"/>
              <a:ext cx="15" cy="139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72" y="3934"/>
              <a:ext cx="103" cy="39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20638" y="0"/>
            <a:ext cx="1951037" cy="6851650"/>
            <a:chOff x="13" y="0"/>
            <a:chExt cx="1229" cy="4316"/>
          </a:xfrm>
        </p:grpSpPr>
        <p:sp>
          <p:nvSpPr>
            <p:cNvPr id="204" name="Google Shape;204;p25"/>
            <p:cNvSpPr/>
            <p:nvPr/>
          </p:nvSpPr>
          <p:spPr>
            <a:xfrm>
              <a:off x="13" y="0"/>
              <a:ext cx="257" cy="2771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86" y="2719"/>
              <a:ext cx="220" cy="99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" y="3693"/>
              <a:ext cx="224" cy="623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71" y="2749"/>
              <a:ext cx="287" cy="1408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43" y="812"/>
              <a:ext cx="90" cy="190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79" y="4140"/>
              <a:ext cx="69" cy="176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61" y="2587"/>
              <a:ext cx="42" cy="32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07" y="1982"/>
              <a:ext cx="735" cy="171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59" y="4158"/>
              <a:ext cx="62" cy="158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07" y="3715"/>
              <a:ext cx="71" cy="424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07" y="3636"/>
              <a:ext cx="19" cy="14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24" y="3983"/>
              <a:ext cx="109" cy="333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5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-31750" y="4321175"/>
            <a:ext cx="1395413" cy="781050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423863" y="4529138"/>
            <a:ext cx="582612" cy="3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7"/>
          <p:cNvGrpSpPr/>
          <p:nvPr/>
        </p:nvGrpSpPr>
        <p:grpSpPr>
          <a:xfrm>
            <a:off x="0" y="228600"/>
            <a:ext cx="1979613" cy="6637338"/>
            <a:chOff x="0" y="144"/>
            <a:chExt cx="1247" cy="4181"/>
          </a:xfrm>
        </p:grpSpPr>
        <p:sp>
          <p:nvSpPr>
            <p:cNvPr id="283" name="Google Shape;283;p37"/>
            <p:cNvSpPr/>
            <p:nvPr/>
          </p:nvSpPr>
          <p:spPr>
            <a:xfrm>
              <a:off x="0" y="1622"/>
              <a:ext cx="43" cy="394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56" y="1988"/>
              <a:ext cx="282" cy="1462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353" y="3431"/>
              <a:ext cx="266" cy="894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420" y="4097"/>
              <a:ext cx="74" cy="228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44" y="2017"/>
              <a:ext cx="359" cy="209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10" y="144"/>
              <a:ext cx="45" cy="184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34" y="1855"/>
              <a:ext cx="34" cy="31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337" y="3451"/>
              <a:ext cx="82" cy="64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339" y="881"/>
              <a:ext cx="908" cy="2549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404" y="4113"/>
              <a:ext cx="70" cy="212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337" y="3376"/>
              <a:ext cx="15" cy="139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372" y="3934"/>
              <a:ext cx="103" cy="39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37"/>
          <p:cNvGrpSpPr/>
          <p:nvPr/>
        </p:nvGrpSpPr>
        <p:grpSpPr>
          <a:xfrm>
            <a:off x="20638" y="0"/>
            <a:ext cx="1951037" cy="6851650"/>
            <a:chOff x="13" y="0"/>
            <a:chExt cx="1229" cy="4316"/>
          </a:xfrm>
        </p:grpSpPr>
        <p:sp>
          <p:nvSpPr>
            <p:cNvPr id="296" name="Google Shape;296;p37"/>
            <p:cNvSpPr/>
            <p:nvPr/>
          </p:nvSpPr>
          <p:spPr>
            <a:xfrm>
              <a:off x="13" y="0"/>
              <a:ext cx="257" cy="2771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286" y="2719"/>
              <a:ext cx="220" cy="99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524" y="3693"/>
              <a:ext cx="224" cy="623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271" y="2749"/>
              <a:ext cx="287" cy="1408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243" y="812"/>
              <a:ext cx="90" cy="190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579" y="4140"/>
              <a:ext cx="69" cy="176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61" y="2587"/>
              <a:ext cx="42" cy="32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507" y="1982"/>
              <a:ext cx="735" cy="171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59" y="4158"/>
              <a:ext cx="62" cy="158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507" y="3715"/>
              <a:ext cx="71" cy="424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07" y="3636"/>
              <a:ext cx="19" cy="14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524" y="3983"/>
              <a:ext cx="109" cy="333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37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7"/>
          <p:cNvSpPr/>
          <p:nvPr/>
        </p:nvSpPr>
        <p:spPr>
          <a:xfrm rot="10800000" flipH="1">
            <a:off x="0" y="3167063"/>
            <a:ext cx="1358900" cy="508000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>
            <a:spLocks noGrp="1"/>
          </p:cNvSpPr>
          <p:nvPr>
            <p:ph type="sldNum" idx="12"/>
          </p:nvPr>
        </p:nvSpPr>
        <p:spPr>
          <a:xfrm>
            <a:off x="511175" y="324485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49"/>
          <p:cNvGrpSpPr/>
          <p:nvPr/>
        </p:nvGrpSpPr>
        <p:grpSpPr>
          <a:xfrm>
            <a:off x="0" y="228600"/>
            <a:ext cx="1979613" cy="6637338"/>
            <a:chOff x="0" y="144"/>
            <a:chExt cx="1247" cy="4181"/>
          </a:xfrm>
        </p:grpSpPr>
        <p:sp>
          <p:nvSpPr>
            <p:cNvPr id="375" name="Google Shape;375;p49"/>
            <p:cNvSpPr/>
            <p:nvPr/>
          </p:nvSpPr>
          <p:spPr>
            <a:xfrm>
              <a:off x="0" y="1622"/>
              <a:ext cx="43" cy="394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56" y="1988"/>
              <a:ext cx="282" cy="1462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353" y="3431"/>
              <a:ext cx="266" cy="894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420" y="4097"/>
              <a:ext cx="74" cy="228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44" y="2017"/>
              <a:ext cx="359" cy="209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10" y="144"/>
              <a:ext cx="45" cy="184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34" y="1855"/>
              <a:ext cx="34" cy="31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337" y="3451"/>
              <a:ext cx="82" cy="64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339" y="881"/>
              <a:ext cx="908" cy="2549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404" y="4113"/>
              <a:ext cx="70" cy="212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337" y="3376"/>
              <a:ext cx="15" cy="139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372" y="3934"/>
              <a:ext cx="103" cy="39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20638" y="0"/>
            <a:ext cx="1951037" cy="6851650"/>
            <a:chOff x="13" y="0"/>
            <a:chExt cx="1229" cy="4316"/>
          </a:xfrm>
        </p:grpSpPr>
        <p:sp>
          <p:nvSpPr>
            <p:cNvPr id="388" name="Google Shape;388;p49"/>
            <p:cNvSpPr/>
            <p:nvPr/>
          </p:nvSpPr>
          <p:spPr>
            <a:xfrm>
              <a:off x="13" y="0"/>
              <a:ext cx="257" cy="2771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286" y="2719"/>
              <a:ext cx="220" cy="99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524" y="3693"/>
              <a:ext cx="224" cy="623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271" y="2749"/>
              <a:ext cx="287" cy="1408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243" y="812"/>
              <a:ext cx="90" cy="190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579" y="4140"/>
              <a:ext cx="69" cy="176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261" y="2587"/>
              <a:ext cx="42" cy="32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507" y="1982"/>
              <a:ext cx="735" cy="171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559" y="4158"/>
              <a:ext cx="62" cy="158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507" y="3715"/>
              <a:ext cx="71" cy="424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507" y="3636"/>
              <a:ext cx="19" cy="14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524" y="3983"/>
              <a:ext cx="109" cy="333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49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9"/>
          <p:cNvSpPr/>
          <p:nvPr/>
        </p:nvSpPr>
        <p:spPr>
          <a:xfrm rot="10800000" flipH="1">
            <a:off x="0" y="711200"/>
            <a:ext cx="1358900" cy="508000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4" name="Google Shape;404;p4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5" name="Google Shape;405;p49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9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windcss.com/docs" TargetMode="External"/><Relationship Id="rId3" Type="http://schemas.openxmlformats.org/officeDocument/2006/relationships/hyperlink" Target="https://docs.stripe.com/api" TargetMode="External"/><Relationship Id="rId7" Type="http://schemas.openxmlformats.org/officeDocument/2006/relationships/hyperlink" Target="https://daisyui.com/doc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ct.dev/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jwt.io/introduc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/>
          <p:nvPr/>
        </p:nvSpPr>
        <p:spPr>
          <a:xfrm>
            <a:off x="0" y="3822700"/>
            <a:ext cx="3529012" cy="3035300"/>
          </a:xfrm>
          <a:custGeom>
            <a:avLst/>
            <a:gdLst/>
            <a:ahLst/>
            <a:cxnLst/>
            <a:rect l="l" t="t" r="r" b="b"/>
            <a:pathLst>
              <a:path w="3529329" h="3035300" extrusionOk="0">
                <a:moveTo>
                  <a:pt x="0" y="0"/>
                </a:moveTo>
                <a:lnTo>
                  <a:pt x="3529340" y="0"/>
                </a:lnTo>
                <a:lnTo>
                  <a:pt x="3529340" y="3035295"/>
                </a:lnTo>
              </a:path>
            </a:pathLst>
          </a:custGeom>
          <a:noFill/>
          <a:ln w="76300" cap="sq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61"/>
          <p:cNvSpPr/>
          <p:nvPr/>
        </p:nvSpPr>
        <p:spPr>
          <a:xfrm>
            <a:off x="6802437" y="3725862"/>
            <a:ext cx="2341562" cy="3132137"/>
          </a:xfrm>
          <a:custGeom>
            <a:avLst/>
            <a:gdLst/>
            <a:ahLst/>
            <a:cxnLst/>
            <a:rect l="l" t="t" r="r" b="b"/>
            <a:pathLst>
              <a:path w="2341879" h="3131820" extrusionOk="0">
                <a:moveTo>
                  <a:pt x="0" y="3131819"/>
                </a:moveTo>
                <a:lnTo>
                  <a:pt x="0" y="0"/>
                </a:lnTo>
                <a:lnTo>
                  <a:pt x="2341869" y="0"/>
                </a:lnTo>
              </a:path>
            </a:pathLst>
          </a:custGeom>
          <a:noFill/>
          <a:ln w="76300" cap="sq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61"/>
          <p:cNvSpPr/>
          <p:nvPr/>
        </p:nvSpPr>
        <p:spPr>
          <a:xfrm>
            <a:off x="5724525" y="3306762"/>
            <a:ext cx="3417887" cy="914400"/>
          </a:xfrm>
          <a:custGeom>
            <a:avLst/>
            <a:gdLst/>
            <a:ahLst/>
            <a:cxnLst/>
            <a:rect l="l" t="t" r="r" b="b"/>
            <a:pathLst>
              <a:path w="3418840" h="914400" extrusionOk="0">
                <a:moveTo>
                  <a:pt x="3418819" y="0"/>
                </a:moveTo>
                <a:lnTo>
                  <a:pt x="0" y="0"/>
                </a:lnTo>
                <a:lnTo>
                  <a:pt x="3418819" y="914399"/>
                </a:lnTo>
                <a:lnTo>
                  <a:pt x="34188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61"/>
          <p:cNvSpPr txBox="1"/>
          <p:nvPr/>
        </p:nvSpPr>
        <p:spPr>
          <a:xfrm>
            <a:off x="989611" y="1350644"/>
            <a:ext cx="7129500" cy="15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of Technology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 Oak College of Engineering and Technology	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61"/>
          <p:cNvSpPr txBox="1"/>
          <p:nvPr/>
        </p:nvSpPr>
        <p:spPr>
          <a:xfrm>
            <a:off x="144225" y="4221150"/>
            <a:ext cx="4185600" cy="231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Group Members Detail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Om Bhavsar - 2101031000018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Google Shape;47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4575" y="73024"/>
            <a:ext cx="4414837" cy="113166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1"/>
          <p:cNvSpPr txBox="1"/>
          <p:nvPr/>
        </p:nvSpPr>
        <p:spPr>
          <a:xfrm>
            <a:off x="1619250" y="3162300"/>
            <a:ext cx="5905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1"/>
          <p:cNvSpPr txBox="1"/>
          <p:nvPr/>
        </p:nvSpPr>
        <p:spPr>
          <a:xfrm>
            <a:off x="4922125" y="4221150"/>
            <a:ext cx="3983700" cy="231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Internal Guide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lt1"/>
              </a:buClr>
              <a:buSzPts val="3200"/>
            </a:pPr>
            <a:endParaRPr lang="en-IN" sz="2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lt1"/>
              </a:buClr>
              <a:buSzPts val="3200"/>
            </a:pPr>
            <a:r>
              <a:rPr lang="en-IN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Prof. Darshan Sagar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/>
        </p:nvSpPr>
        <p:spPr>
          <a:xfrm>
            <a:off x="609600" y="609600"/>
            <a:ext cx="7891463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 </a:t>
            </a:r>
            <a:endParaRPr dirty="0"/>
          </a:p>
        </p:txBody>
      </p:sp>
      <p:sp>
        <p:nvSpPr>
          <p:cNvPr id="520" name="Google Shape;520;p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C0FA2-A3D7-0187-9EF4-F9BEDF17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" y="1973825"/>
            <a:ext cx="8957187" cy="30820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/>
        </p:nvSpPr>
        <p:spPr>
          <a:xfrm>
            <a:off x="609600" y="609600"/>
            <a:ext cx="7891463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 </a:t>
            </a:r>
            <a:endParaRPr dirty="0"/>
          </a:p>
        </p:txBody>
      </p:sp>
      <p:sp>
        <p:nvSpPr>
          <p:cNvPr id="520" name="Google Shape;520;p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B5CA6-04D6-118D-9176-75C3E3A4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4" y="1723246"/>
            <a:ext cx="8849032" cy="3411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BDB878-61A3-84B3-73F2-33F59B978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3883"/>
            <a:ext cx="9144000" cy="34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/>
        </p:nvSpPr>
        <p:spPr>
          <a:xfrm>
            <a:off x="0" y="446839"/>
            <a:ext cx="7891463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Tools &amp; Technologies used</a:t>
            </a:r>
            <a:endParaRPr dirty="0"/>
          </a:p>
        </p:txBody>
      </p:sp>
      <p:sp>
        <p:nvSpPr>
          <p:cNvPr id="527" name="Google Shape;527;p6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4404F-CE25-61E6-5DA6-E37A56FEA961}"/>
              </a:ext>
            </a:extLst>
          </p:cNvPr>
          <p:cNvSpPr txBox="1"/>
          <p:nvPr/>
        </p:nvSpPr>
        <p:spPr>
          <a:xfrm>
            <a:off x="1012723" y="1927123"/>
            <a:ext cx="8691716" cy="510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B2468B-17EA-3639-D4EB-671B9E9F5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05" y="1768329"/>
            <a:ext cx="6233651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React, Tailwind CSS, Daisy UI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Node.js, Express.js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MongoDB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JWT (JSON Web Tokens)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image uploads)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Stripe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GitHub, Git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 txBox="1"/>
          <p:nvPr/>
        </p:nvSpPr>
        <p:spPr>
          <a:xfrm>
            <a:off x="-244586" y="510479"/>
            <a:ext cx="7748588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Worked carried out till date</a:t>
            </a:r>
            <a:endParaRPr dirty="0"/>
          </a:p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6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F83AA7-35C6-2A35-9E3C-83CA4241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26" y="1629985"/>
            <a:ext cx="7909538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 user authentication with JWT tokens.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the frontend UI using React, integrated with Tailwind CSS.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backend APIs for product management and cart operations.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Stripe payment gateway.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operations are fully functional with real-time updates in MongoDB.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for product management is in progress.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/>
        </p:nvSpPr>
        <p:spPr>
          <a:xfrm>
            <a:off x="1011238" y="601663"/>
            <a:ext cx="66484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Chart (Gantt chart)</a:t>
            </a:r>
            <a:endParaRPr dirty="0"/>
          </a:p>
        </p:txBody>
      </p:sp>
      <p:sp>
        <p:nvSpPr>
          <p:cNvPr id="541" name="Google Shape;541;p7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2BE18-AB09-8986-D896-0AA558D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7585"/>
            <a:ext cx="9144000" cy="31147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/>
        </p:nvSpPr>
        <p:spPr>
          <a:xfrm>
            <a:off x="0" y="447338"/>
            <a:ext cx="7748588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endParaRPr sz="3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24C3FD-C79D-229F-2329-AB51F429A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91" y="969192"/>
            <a:ext cx="7958018" cy="491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"Voice" is a feature-rich e-commerce platform that combines a modern tech stack (MERN) with industry-standard secure payment and user authentication practices. Its focus on TWS headphones and smartwatches, combined with a user-friendly interface, makes it a competitive solution in the fast-evolving e-commerce landscape.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/>
        </p:nvSpPr>
        <p:spPr>
          <a:xfrm>
            <a:off x="0" y="447338"/>
            <a:ext cx="7748588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3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24C3FD-C79D-229F-2329-AB51F429A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20" y="1032226"/>
            <a:ext cx="7958018" cy="662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filtering for search functionality.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personalized recommendation engine.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for user authentication.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Website responsive for mobile devices.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5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"/>
          <p:cNvSpPr txBox="1"/>
          <p:nvPr/>
        </p:nvSpPr>
        <p:spPr>
          <a:xfrm>
            <a:off x="312891" y="577645"/>
            <a:ext cx="658971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1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 dirty="0"/>
          </a:p>
        </p:txBody>
      </p:sp>
      <p:sp>
        <p:nvSpPr>
          <p:cNvPr id="555" name="Google Shape;555;p7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C0E14F-204F-7EA5-91B0-7682E56BE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70" y="1200024"/>
            <a:ext cx="5392353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https://docs.stripe.com/api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https://jwt.io/introduction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https://www.mongodb.com/docs/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https://react.dev/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https://daisyui.com/docs/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https://tailwindcss.com/docs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/>
          <p:nvPr/>
        </p:nvSpPr>
        <p:spPr>
          <a:xfrm>
            <a:off x="762000" y="1500188"/>
            <a:ext cx="7620000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6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</a:t>
            </a:r>
            <a:r>
              <a:rPr lang="en-US" sz="66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k</a:t>
            </a:r>
            <a:r>
              <a:rPr lang="en-US" sz="6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Y</a:t>
            </a:r>
            <a:r>
              <a:rPr lang="en-US" sz="66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6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u..</a:t>
            </a:r>
            <a:r>
              <a:rPr lang="en-US" sz="66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!</a:t>
            </a:r>
            <a:endParaRPr/>
          </a:p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>
              <a:solidFill>
                <a:srgbClr val="C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Any Questions?</a:t>
            </a:r>
            <a:endParaRPr/>
          </a:p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>
              <a:solidFill>
                <a:srgbClr val="C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2" name="Google Shape;562;p7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2"/>
          <p:cNvSpPr txBox="1"/>
          <p:nvPr/>
        </p:nvSpPr>
        <p:spPr>
          <a:xfrm>
            <a:off x="1970838" y="84949"/>
            <a:ext cx="4842284" cy="66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620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/>
          </a:p>
        </p:txBody>
      </p:sp>
      <p:sp>
        <p:nvSpPr>
          <p:cNvPr id="484" name="Google Shape;484;p62"/>
          <p:cNvSpPr txBox="1"/>
          <p:nvPr/>
        </p:nvSpPr>
        <p:spPr>
          <a:xfrm>
            <a:off x="539525" y="743649"/>
            <a:ext cx="8516100" cy="537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013" marR="0" lvl="0" indent="-33496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Survey/Research</a:t>
            </a:r>
          </a:p>
          <a:p>
            <a:pPr marL="19050"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Current System</a:t>
            </a:r>
            <a:endParaRPr dirty="0"/>
          </a:p>
          <a:p>
            <a:pPr marL="746125" marR="0" lvl="0" indent="61912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 needed in Current System</a:t>
            </a:r>
            <a:endParaRPr dirty="0"/>
          </a:p>
          <a:p>
            <a:pPr marL="746125" marR="0" lvl="0" indent="61912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Proposed System</a:t>
            </a:r>
            <a:endParaRPr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Diagrams (Flow Chart)</a:t>
            </a:r>
            <a:endParaRPr lang="en-US"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lang="en-US"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 used</a:t>
            </a:r>
            <a:endParaRPr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carried out till date</a:t>
            </a:r>
            <a:endParaRPr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Chart(Gantt chart)</a:t>
            </a:r>
            <a:endParaRPr dirty="0"/>
          </a:p>
          <a:p>
            <a:pPr marL="354012" marR="0" lvl="0" indent="-33496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354013" marR="0" lvl="0" indent="-33496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485" name="Google Shape;485;p6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"/>
          <p:cNvSpPr txBox="1"/>
          <p:nvPr/>
        </p:nvSpPr>
        <p:spPr>
          <a:xfrm>
            <a:off x="942974" y="609600"/>
            <a:ext cx="7105677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6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dirty="0"/>
          </a:p>
        </p:txBody>
      </p:sp>
      <p:sp>
        <p:nvSpPr>
          <p:cNvPr id="492" name="Google Shape;492;p6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6486B-5A43-FE04-8D01-E092C8E53507}"/>
              </a:ext>
            </a:extLst>
          </p:cNvPr>
          <p:cNvSpPr txBox="1"/>
          <p:nvPr/>
        </p:nvSpPr>
        <p:spPr>
          <a:xfrm>
            <a:off x="1003301" y="1887794"/>
            <a:ext cx="733445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"Voice" project is an e-commerce platform built on the MERN stack, specializing in selling TWS, headphones and smartwatches. The website features a user authentication system using JWT tokens, a secure payment gateway integrated with Stripe, and sections for popular products, latest collections, and customer support. The platform aims to provide a seamless shopping experience with modern technology and a clean, responsive design.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"/>
          <p:cNvSpPr txBox="1"/>
          <p:nvPr/>
        </p:nvSpPr>
        <p:spPr>
          <a:xfrm>
            <a:off x="-491614" y="685800"/>
            <a:ext cx="716832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30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dirty="0"/>
          </a:p>
        </p:txBody>
      </p:sp>
      <p:sp>
        <p:nvSpPr>
          <p:cNvPr id="499" name="Google Shape;499;p6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14798-2BD7-307F-38D9-683778BB99F0}"/>
              </a:ext>
            </a:extLst>
          </p:cNvPr>
          <p:cNvSpPr txBox="1"/>
          <p:nvPr/>
        </p:nvSpPr>
        <p:spPr>
          <a:xfrm>
            <a:off x="1081548" y="1976284"/>
            <a:ext cx="704972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"Voice" is an e-commerce website that caters to the growing demand for TWS headphones and smartwatches. The platform provides a user-friendly interface with secure payment options and a seamless checkout process. The site aims to enhance the user experience by showcasing popular products, introducing new launches, and offering customer support through a well-organized support section.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/>
        </p:nvSpPr>
        <p:spPr>
          <a:xfrm>
            <a:off x="68826" y="599768"/>
            <a:ext cx="838689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Literature Survey/Research</a:t>
            </a:r>
            <a:endParaRPr dirty="0"/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DE490-1DB7-0457-0D38-60FCB8818EB7}"/>
              </a:ext>
            </a:extLst>
          </p:cNvPr>
          <p:cNvSpPr txBox="1"/>
          <p:nvPr/>
        </p:nvSpPr>
        <p:spPr>
          <a:xfrm>
            <a:off x="983226" y="1818968"/>
            <a:ext cx="699073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the current e-commerce landscape shows an increasing shift towards mobile-friendly platforms, integrated payment systems, and personalized user experiences. Major e-commerce sites like Amazon, Flipkart, and niche markets for electronics have set the standards in usability, security, and scalability. Stripe’s secure payment gateway, along with JWT-based authentication, has proven to be the most secure and effective method for user verification and transaction management.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/>
        </p:nvSpPr>
        <p:spPr>
          <a:xfrm>
            <a:off x="91301" y="793491"/>
            <a:ext cx="838689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6125" marR="0" lvl="0" indent="61912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Study of Current System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DE490-1DB7-0457-0D38-60FCB8818EB7}"/>
              </a:ext>
            </a:extLst>
          </p:cNvPr>
          <p:cNvSpPr txBox="1"/>
          <p:nvPr/>
        </p:nvSpPr>
        <p:spPr>
          <a:xfrm>
            <a:off x="926618" y="2012404"/>
            <a:ext cx="699073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e-commerce solutions often suffer from high complexity in their user interfaces, inadequate mobile responsiveness, and lack of personalized customer support. While they offer secure payment options, many struggle with fast-loading product galleries and efficient cart management systems.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4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/>
        </p:nvSpPr>
        <p:spPr>
          <a:xfrm>
            <a:off x="-125010" y="647918"/>
            <a:ext cx="8386890" cy="14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6125" marR="0" lvl="0" indent="61912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Improvement needed in Current System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DE490-1DB7-0457-0D38-60FCB8818EB7}"/>
              </a:ext>
            </a:extLst>
          </p:cNvPr>
          <p:cNvSpPr txBox="1"/>
          <p:nvPr/>
        </p:nvSpPr>
        <p:spPr>
          <a:xfrm>
            <a:off x="661147" y="2140249"/>
            <a:ext cx="6990735" cy="128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loading times, a more responsive design, easier checkout flow, better integration of secure payment gateways like Stripe, and an efficient system for managing product categories and cart data.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5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/>
        </p:nvSpPr>
        <p:spPr>
          <a:xfrm>
            <a:off x="-105345" y="598757"/>
            <a:ext cx="8386890" cy="14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6125" marR="0" lvl="0" indent="61912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Features of Proposed System</a:t>
            </a:r>
          </a:p>
        </p:txBody>
      </p:sp>
      <p:sp>
        <p:nvSpPr>
          <p:cNvPr id="506" name="Google Shape;506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A1DFD6-1C25-EFB9-69B2-265EA00A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73" y="2185091"/>
            <a:ext cx="9131359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JWT-based secure login/logout system.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Efficient cart operations with MongoDB.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Categories for popular products, new launches, and latest collections.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Tailwind CSS ensures mobile-friendly and fast-loading pages.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Stripe for secure transactions.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Dedicated support section for post-purchase assistance.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 products and categories from the frontend. </a:t>
            </a:r>
          </a:p>
        </p:txBody>
      </p:sp>
    </p:spTree>
    <p:extLst>
      <p:ext uri="{BB962C8B-B14F-4D97-AF65-F5344CB8AC3E}">
        <p14:creationId xmlns:p14="http://schemas.microsoft.com/office/powerpoint/2010/main" val="124965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/>
          <p:nvPr/>
        </p:nvSpPr>
        <p:spPr>
          <a:xfrm>
            <a:off x="609600" y="609600"/>
            <a:ext cx="7891463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Diagrams (Flow Diagram)</a:t>
            </a:r>
            <a:endParaRPr dirty="0"/>
          </a:p>
        </p:txBody>
      </p:sp>
      <p:sp>
        <p:nvSpPr>
          <p:cNvPr id="513" name="Google Shape;513;p6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A9BDA-F14B-8E94-006F-96A4A301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9" y="1287463"/>
            <a:ext cx="8288594" cy="4846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743</Words>
  <Application>Microsoft Office PowerPoint</Application>
  <PresentationFormat>On-screen Show (4:3)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 Gothic</vt:lpstr>
      <vt:lpstr>Arimo</vt:lpstr>
      <vt:lpstr>Times New Roman</vt:lpstr>
      <vt:lpstr>Retrospect</vt:lpstr>
      <vt:lpstr>Office Theme</vt:lpstr>
      <vt:lpstr>1_Office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 Bhavsar</cp:lastModifiedBy>
  <cp:revision>7</cp:revision>
  <dcterms:modified xsi:type="dcterms:W3CDTF">2024-09-27T16:24:20Z</dcterms:modified>
</cp:coreProperties>
</file>