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tableStyles+xml" PartName="/ppt/tableStyles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1.xml><?xml version="1.0" encoding="utf-8"?>
<a:tblStyleLst xmlns:a="http://schemas.openxmlformats.org/drawingml/2006/main" xmlns:r="http://schemas.openxmlformats.org/officeDocument/2006/relationships" def="{4E335746-BAD7-4869-A6D7-ABF718111F56}">
  <a:tblStyle styleId="{4E335746-BAD7-4869-A6D7-ABF718111F5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tableStyles" Target="tableStyle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8B4D7-C69C-44BB-AFAA-44134554A96E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80DE3-FE2F-4A6E-B3DF-D99C401B9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53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C2F5-3E9E-5034-46EA-D1AB10286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F8136-4F11-3E7A-7A88-A32F3469D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A68E0-FAD4-9A4F-013D-9D3C0EBA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AB7C-E894-43D8-8ACF-E91E638FEA0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99A07-01E1-CBDB-8420-808BB53F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D5761-83DD-7A32-C658-336C2197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62F4-9123-4858-AA06-231F3902A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395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E01E-A44A-308F-4C2F-6AACB415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DD86B-66E4-3321-D4FF-0CF2B81A8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7B4C4-6FAE-0126-6030-74D0F82D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AB7C-E894-43D8-8ACF-E91E638FEA0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F635B-C354-2BDA-1C97-7FA27EAA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77BAE-3112-07DB-BD82-C5D996FBD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62F4-9123-4858-AA06-231F3902A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759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B06DC-38EC-1241-9B93-991D29626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CC1B6-5062-7C81-B6DD-80E297664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F1817-B17D-363F-4D27-55DD2D8F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AB7C-E894-43D8-8ACF-E91E638FEA0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D6F98-3A42-B1FE-3929-791043658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B1684-8FD3-5472-343A-5E1868C3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62F4-9123-4858-AA06-231F3902A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03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3E35-ECE7-CBD9-76F6-28271BB81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6F9B6-5ECF-D8E3-88FA-129EFB09F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3AC5D-81EB-6848-A36D-A9FA78EF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AB7C-E894-43D8-8ACF-E91E638FEA0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60F72-500E-B44E-4753-02A64CF9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A42DE-A7F6-5D5D-98DD-87ED4E3F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62F4-9123-4858-AA06-231F3902A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609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97AF-8433-30AB-FA2A-0088067B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8447C-DD69-2AF9-1152-02C096675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3618C-05DB-4B8C-3556-F65C4E13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AB7C-E894-43D8-8ACF-E91E638FEA0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7587B-00FB-2BBC-A733-E3BC4D49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15901-DA0D-1D50-7EA7-1E7904D6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62F4-9123-4858-AA06-231F3902A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43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2E01-DF8F-8F30-4528-090341F5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C4C89-A79D-5435-866E-19CA97125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B8A2D-EC14-BE70-F170-350D9C944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D86EF-0F94-70D3-7270-270350469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AB7C-E894-43D8-8ACF-E91E638FEA0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47A09-AA77-002E-2206-49003974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A58D5-6A1F-A97A-6AFF-A34089CA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62F4-9123-4858-AA06-231F3902A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42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9352-1587-BC98-5A08-9525A858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7B825-B7D2-E137-C642-48D292F98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4600A-6032-C61A-811B-196C21260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011A4-64F4-8350-904F-6027AC900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30049-E5F5-22D5-FED7-82EA150DF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7416B-9A94-046B-3708-A888B9C7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AB7C-E894-43D8-8ACF-E91E638FEA0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126E47-C6C8-0855-5EFF-751CDD729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CF030-F8C4-CBC5-9EBE-3B5854F9B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62F4-9123-4858-AA06-231F3902A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98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98AD-0743-38F9-3BD8-2E751A9A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F9BA0-6B25-F2FE-5C91-E06D0663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AB7C-E894-43D8-8ACF-E91E638FEA0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F40C2-A9E7-559E-61EE-0F5774F8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CCF3B-027B-8E93-AB97-1656970F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62F4-9123-4858-AA06-231F3902A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88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4114D-B4DC-C433-4959-2AC5D76E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AB7C-E894-43D8-8ACF-E91E638FEA0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0DC10F-3EE4-7991-928E-D5AAEC1C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08E04-5E4F-F892-9432-05199A22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62F4-9123-4858-AA06-231F3902A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3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0E9E2-5B1B-0405-47A7-6B527859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D6B51-0626-3B06-6388-5D7FF3D3E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0EBEB-335B-4429-E214-D89B64F38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14D10-C6EC-8519-A4A9-D9CE6D86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AB7C-E894-43D8-8ACF-E91E638FEA0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2464F-1A72-936E-4FC3-56FBD002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58A01-9050-1237-56A5-203C690C2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62F4-9123-4858-AA06-231F3902A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49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7E1FE-E88B-D545-B68D-53D627D5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981B7-1FA9-28F8-A82F-A652659FE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E93EB-180A-8292-D922-4AB2625C2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7E15F-5C6B-C402-BB65-AAA44E0D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AB7C-E894-43D8-8ACF-E91E638FEA0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27513-EB30-737F-02E8-EA7DAB97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7185C-54CB-B4F9-B58B-61879169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062F4-9123-4858-AA06-231F3902A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34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CBEB5-3528-F16C-CB51-AC51BF0C8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AFC97-A697-0FD0-F6BF-B208DE16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980BC-F094-8CC0-CC0D-69641D0E1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AAB7C-E894-43D8-8ACF-E91E638FEA0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64FB2-5663-AF9F-E516-C3B83C554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E9C45-1B7E-A2A9-3246-A75F0F5A0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062F4-9123-4858-AA06-231F3902A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67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cbucket22120147.s3-website.ap-south-1.amazonaws.com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"/>
          <p:cNvSpPr txBox="1"/>
          <p:nvPr>
            <p:ph type="ctrTitle"/>
          </p:nvPr>
        </p:nvSpPr>
        <p:spPr>
          <a:xfrm>
            <a:off x="1524001" y="360362"/>
            <a:ext cx="91440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739"/>
              </a:buClr>
              <a:buSzPts val="1400"/>
              <a:buFont typeface="Times New Roman"/>
              <a:buNone/>
            </a:pPr>
            <a:r>
              <a:rPr b="1" lang="en-US" sz="1400">
                <a:solidFill>
                  <a:srgbClr val="3637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BRACT’s</a:t>
            </a:r>
            <a:br>
              <a:rPr b="1" lang="en-US" sz="1400">
                <a:solidFill>
                  <a:srgbClr val="3637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400">
                <a:solidFill>
                  <a:srgbClr val="3637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300">
                <a:solidFill>
                  <a:srgbClr val="3637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Vishwakarma Institute of Information Technology</a:t>
            </a:r>
            <a:br>
              <a:rPr b="1" lang="en-US" sz="2300">
                <a:solidFill>
                  <a:srgbClr val="3637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300">
                <a:solidFill>
                  <a:srgbClr val="3637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100">
                <a:solidFill>
                  <a:srgbClr val="3637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Engineering and Applied Sciences</a:t>
            </a:r>
            <a:endParaRPr/>
          </a:p>
        </p:txBody>
      </p:sp>
      <p:pic>
        <p:nvPicPr>
          <p:cNvPr descr="A picture containing text&#10;&#10;Description automatically generated" id="22" name="Google Shape;2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1855" y="139923"/>
            <a:ext cx="1133475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"/>
          <p:cNvSpPr txBox="1"/>
          <p:nvPr/>
        </p:nvSpPr>
        <p:spPr>
          <a:xfrm>
            <a:off x="4051477" y="1693020"/>
            <a:ext cx="40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Cloud Computing and DevOps</a:t>
            </a:r>
            <a:endParaRPr/>
          </a:p>
        </p:txBody>
      </p:sp>
      <p:graphicFrame>
        <p:nvGraphicFramePr>
          <p:cNvPr id="24" name="Google Shape;24;p1"/>
          <p:cNvGraphicFramePr/>
          <p:nvPr/>
        </p:nvGraphicFramePr>
        <p:xfrm>
          <a:off x="1118047" y="37025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{4E335746-BAD7-4869-A6D7-ABF718111F56}</a:tableStyleId>
              </a:tblPr>
              <a:tblGrid>
                <a:gridCol w="3340100"/>
                <a:gridCol w="3340100"/>
                <a:gridCol w="3340100"/>
              </a:tblGrid>
              <a:tr h="47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US" sz="2400" u="none" cap="none" strike="noStrike"/>
                        <a:t>Roll No.</a:t>
                      </a:r>
                      <a:endParaRPr sz="18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US" sz="2400" u="none" cap="none" strike="noStrike"/>
                        <a:t>PRN No.</a:t>
                      </a:r>
                      <a:endParaRPr sz="18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US" sz="2400" u="none" cap="none" strike="noStrike"/>
                        <a:t>Name of Student</a:t>
                      </a:r>
                      <a:endParaRPr sz="1800" u="none" cap="none" strike="noStrike"/>
                    </a:p>
                  </a:txBody>
                  <a:tcPr marT="0" marB="0" marR="0" marL="0" anchor="ctr"/>
                </a:tc>
              </a:tr>
              <a:tr h="47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  <a:defRPr sz="1400" u="none" cap="none" strike="noStrike"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323071</a:t>
                      </a:r>
                      <a:endParaRPr sz="18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US" sz="2400" u="none" cap="none" strike="noStrike"/>
                        <a:t>22120149</a:t>
                      </a:r>
                      <a:endParaRPr sz="18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US" sz="2400" u="none" cap="none" strike="noStrike"/>
                        <a:t>Om Butala</a:t>
                      </a:r>
                      <a:endParaRPr sz="1800" u="none" cap="none" strike="noStrike"/>
                    </a:p>
                  </a:txBody>
                  <a:tcPr marT="0" marB="0" marR="0" marL="0" anchor="ctr"/>
                </a:tc>
              </a:tr>
              <a:tr h="47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  <a:defRPr sz="1400" u="none" cap="none" strike="noStrike"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323072</a:t>
                      </a:r>
                      <a:endParaRPr sz="18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US" sz="2400" u="none" cap="none" strike="noStrike"/>
                        <a:t>22120150</a:t>
                      </a:r>
                      <a:endParaRPr sz="18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US" sz="2400" u="none" cap="none" strike="noStrike"/>
                        <a:t>Anirudha Kurhade</a:t>
                      </a:r>
                      <a:endParaRPr sz="1800" u="none" cap="none" strike="noStrike"/>
                    </a:p>
                  </a:txBody>
                  <a:tcPr marT="0" marB="0" marR="0" marL="0" anchor="ctr"/>
                </a:tc>
              </a:tr>
              <a:tr h="47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  <a:defRPr sz="1400" u="none" cap="none" strike="noStrike"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32307</a:t>
                      </a:r>
                      <a:r>
                        <a:rPr lang="en-US" sz="2400">
                          <a:solidFill>
                            <a:srgbClr val="000000"/>
                          </a:solidFill>
                        </a:rPr>
                        <a:t>5</a:t>
                      </a:r>
                      <a:endParaRPr sz="18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US" sz="2400" u="none" cap="none" strike="noStrike"/>
                        <a:t>22120161</a:t>
                      </a:r>
                      <a:endParaRPr sz="18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US" sz="2400" u="none" cap="none" strike="noStrike"/>
                        <a:t>Jidnyasa Sonavane</a:t>
                      </a:r>
                      <a:endParaRPr sz="1800" u="none" cap="none" strike="noStrike"/>
                    </a:p>
                  </a:txBody>
                  <a:tcPr marT="0" marB="0" marR="0" marL="0" anchor="ctr"/>
                </a:tc>
              </a:tr>
              <a:tr h="47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US" sz="2400" u="none" cap="none" strike="noStrike"/>
                        <a:t>323070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US" sz="2400" u="none" cap="none" strike="noStrike"/>
                        <a:t>22120147</a:t>
                      </a:r>
                      <a:endParaRPr sz="1800" u="none" cap="none" strike="noStrike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US" sz="2400" u="none" cap="none" strike="noStrike"/>
                        <a:t>Gaurav Lonari</a:t>
                      </a:r>
                      <a:endParaRPr sz="1800" u="none" cap="none" strike="noStrike"/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sp>
        <p:nvSpPr>
          <p:cNvPr id="25" name="Google Shape;25;p1"/>
          <p:cNvSpPr txBox="1"/>
          <p:nvPr/>
        </p:nvSpPr>
        <p:spPr>
          <a:xfrm>
            <a:off x="1126096" y="2188443"/>
            <a:ext cx="99354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363739"/>
                </a:solidFill>
                <a:latin typeface="Poppins"/>
                <a:ea typeface="Poppins"/>
                <a:cs typeface="Poppins"/>
                <a:sym typeface="Poppins"/>
              </a:rPr>
              <a:t>CI/CD Pipeline using GitHub Actions &amp; S3 Bucket</a:t>
            </a:r>
            <a:endParaRPr b="1" i="0" sz="2800" u="none" cap="none" strike="noStrike">
              <a:solidFill>
                <a:srgbClr val="00206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637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637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63739"/>
                </a:solidFill>
                <a:latin typeface="Calibri"/>
                <a:ea typeface="Calibri"/>
                <a:cs typeface="Calibri"/>
                <a:sym typeface="Calibri"/>
              </a:rPr>
              <a:t>Academic year: 2022 - 23                                                  Semester: 6th                                                                        Batch: C3  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697A-28DB-F4DD-10B5-A1E68E71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297" y="445186"/>
            <a:ext cx="9543405" cy="66101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6. Static Website Hosting</a:t>
            </a:r>
            <a:endParaRPr lang="en-IN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9B756AD-9726-4D80-8837-067A98EEC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3" b="4363"/>
          <a:stretch/>
        </p:blipFill>
        <p:spPr>
          <a:xfrm>
            <a:off x="3229831" y="1551386"/>
            <a:ext cx="8764944" cy="450007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3AB9DE-34AE-4D01-939B-B750628DE971}"/>
              </a:ext>
            </a:extLst>
          </p:cNvPr>
          <p:cNvSpPr txBox="1"/>
          <p:nvPr/>
        </p:nvSpPr>
        <p:spPr>
          <a:xfrm>
            <a:off x="197225" y="2522469"/>
            <a:ext cx="30326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dirty="0"/>
              <a:t>In S3 Bucket Service, click on bucket name</a:t>
            </a:r>
          </a:p>
          <a:p>
            <a:pPr marL="342900" indent="-342900">
              <a:buAutoNum type="alphaLcPeriod"/>
            </a:pPr>
            <a:r>
              <a:rPr lang="en-US" dirty="0"/>
              <a:t>Under Properties, click edit in Static Website Hosting Panel</a:t>
            </a:r>
          </a:p>
          <a:p>
            <a:pPr marL="342900" indent="-342900">
              <a:buAutoNum type="alphaLcPeriod"/>
            </a:pPr>
            <a:r>
              <a:rPr lang="en-US" dirty="0"/>
              <a:t>Select Enable</a:t>
            </a:r>
          </a:p>
          <a:p>
            <a:pPr marL="342900" indent="-342900">
              <a:buAutoNum type="alphaLcPeriod"/>
            </a:pPr>
            <a:r>
              <a:rPr lang="en-US" dirty="0"/>
              <a:t>Set Index document as index.html</a:t>
            </a:r>
          </a:p>
          <a:p>
            <a:pPr marL="342900" indent="-342900">
              <a:buAutoNum type="alphaLcPeriod"/>
            </a:pPr>
            <a:r>
              <a:rPr lang="en-US" dirty="0"/>
              <a:t>Click Save Changes</a:t>
            </a:r>
          </a:p>
          <a:p>
            <a:pPr marL="342900" indent="-342900">
              <a:buAutoNum type="alphaLcPeriod"/>
            </a:pPr>
            <a:r>
              <a:rPr lang="en-US" dirty="0"/>
              <a:t>The Public Access URL will be displayed and will be required to visit later.</a:t>
            </a:r>
          </a:p>
          <a:p>
            <a:pPr marL="342900" indent="-342900">
              <a:buAutoNum type="alphaLcPeriod"/>
            </a:pPr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5942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697A-28DB-F4DD-10B5-A1E68E71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297" y="445186"/>
            <a:ext cx="9543405" cy="66101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7. Ready your project</a:t>
            </a:r>
            <a:endParaRPr lang="en-IN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9B756AD-9726-4D80-8837-067A98EEC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3" b="4363"/>
          <a:stretch/>
        </p:blipFill>
        <p:spPr>
          <a:xfrm>
            <a:off x="3229831" y="1551386"/>
            <a:ext cx="8764944" cy="450007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3AB9DE-34AE-4D01-939B-B750628DE971}"/>
              </a:ext>
            </a:extLst>
          </p:cNvPr>
          <p:cNvSpPr txBox="1"/>
          <p:nvPr/>
        </p:nvSpPr>
        <p:spPr>
          <a:xfrm>
            <a:off x="197225" y="2522469"/>
            <a:ext cx="3032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dirty="0"/>
              <a:t>Create a GitHub repository and make sure your source code is pushed to GitHub</a:t>
            </a:r>
          </a:p>
          <a:p>
            <a:pPr marL="342900" indent="-342900">
              <a:buAutoNum type="alphaLcPeriod"/>
            </a:pPr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661073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697A-28DB-F4DD-10B5-A1E68E71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297" y="445186"/>
            <a:ext cx="9543405" cy="66101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8. Setup Action Secrets</a:t>
            </a:r>
            <a:endParaRPr lang="en-IN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9B756AD-9726-4D80-8837-067A98EEC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4" b="186"/>
          <a:stretch/>
        </p:blipFill>
        <p:spPr>
          <a:xfrm>
            <a:off x="3229831" y="1468174"/>
            <a:ext cx="8764944" cy="4509247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3AB9DE-34AE-4D01-939B-B750628DE971}"/>
              </a:ext>
            </a:extLst>
          </p:cNvPr>
          <p:cNvSpPr txBox="1"/>
          <p:nvPr/>
        </p:nvSpPr>
        <p:spPr>
          <a:xfrm>
            <a:off x="197225" y="2522469"/>
            <a:ext cx="303260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dirty="0"/>
              <a:t>Go to our repo &gt; Settings &gt; Secrets &gt; Actions</a:t>
            </a:r>
          </a:p>
          <a:p>
            <a:pPr marL="342900" indent="-342900">
              <a:buAutoNum type="alphaLcPeriod"/>
            </a:pPr>
            <a:r>
              <a:rPr lang="en-US" dirty="0"/>
              <a:t>Add two repository secrets with name </a:t>
            </a:r>
            <a:r>
              <a:rPr lang="en-US" sz="1600" b="1" dirty="0"/>
              <a:t>AWS_ACCESS_KEY_ID</a:t>
            </a:r>
            <a:r>
              <a:rPr lang="en-US" dirty="0"/>
              <a:t> and </a:t>
            </a:r>
            <a:r>
              <a:rPr lang="en-US" sz="1600" b="1" dirty="0"/>
              <a:t>AWS_SECRET_ACCESS_KEY.</a:t>
            </a:r>
          </a:p>
          <a:p>
            <a:pPr marL="342900" indent="-342900">
              <a:buAutoNum type="alphaLcPeriod"/>
            </a:pPr>
            <a:r>
              <a:rPr lang="en-US" dirty="0"/>
              <a:t>Provide the credential values to each secrets as copied before.</a:t>
            </a:r>
          </a:p>
          <a:p>
            <a:pPr marL="342900" indent="-342900">
              <a:buAutoNum type="alphaLcPeriod"/>
            </a:pPr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825604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697A-28DB-F4DD-10B5-A1E68E71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4" y="409328"/>
            <a:ext cx="9543405" cy="66101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9. Create GitHub Action</a:t>
            </a:r>
            <a:endParaRPr lang="en-IN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3AB9DE-34AE-4D01-939B-B750628DE971}"/>
              </a:ext>
            </a:extLst>
          </p:cNvPr>
          <p:cNvSpPr txBox="1"/>
          <p:nvPr/>
        </p:nvSpPr>
        <p:spPr>
          <a:xfrm>
            <a:off x="197224" y="1155892"/>
            <a:ext cx="5154706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In source code root folder create a new folder structure: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.</a:t>
            </a:r>
            <a:r>
              <a:rPr lang="en-US" sz="1600" dirty="0" err="1"/>
              <a:t>github</a:t>
            </a:r>
            <a:r>
              <a:rPr lang="en-US" sz="1600" dirty="0"/>
              <a:t>/workflows/</a:t>
            </a:r>
            <a:r>
              <a:rPr lang="en-US" sz="1600" dirty="0" err="1"/>
              <a:t>deploytoaws.yml</a:t>
            </a:r>
            <a:endParaRPr lang="en-US" sz="1600" dirty="0"/>
          </a:p>
          <a:p>
            <a:r>
              <a:rPr lang="en-US" sz="1600" dirty="0"/>
              <a:t>- </a:t>
            </a:r>
            <a:r>
              <a:rPr lang="en-US" dirty="0"/>
              <a:t>Set the code as displayed in the image in </a:t>
            </a:r>
            <a:r>
              <a:rPr lang="en-US" dirty="0" err="1"/>
              <a:t>deploytoaws.yml</a:t>
            </a:r>
            <a:endParaRPr lang="en-US" sz="1600" dirty="0"/>
          </a:p>
          <a:p>
            <a:pPr marL="342900" indent="-342900">
              <a:buAutoNum type="alphaLcPeriod"/>
            </a:pPr>
            <a:endParaRPr lang="en-US" sz="1600" dirty="0"/>
          </a:p>
          <a:p>
            <a:pPr marL="342900" indent="-342900">
              <a:buAutoNum type="alphaLcPeriod"/>
            </a:pPr>
            <a:r>
              <a:rPr lang="en-US" sz="1600" dirty="0"/>
              <a:t>Run the workflow only when someone </a:t>
            </a:r>
            <a:r>
              <a:rPr lang="en-US" sz="1600" b="1" dirty="0"/>
              <a:t>pushes code to main </a:t>
            </a:r>
            <a:r>
              <a:rPr lang="en-US" sz="1600" dirty="0"/>
              <a:t>branch</a:t>
            </a:r>
          </a:p>
          <a:p>
            <a:pPr marL="342900" indent="-342900">
              <a:buAutoNum type="alphaLcPeriod"/>
            </a:pPr>
            <a:r>
              <a:rPr lang="en-US" sz="1600" dirty="0"/>
              <a:t>Take a VM with latest </a:t>
            </a:r>
            <a:r>
              <a:rPr lang="en-US" sz="1600" b="1" dirty="0"/>
              <a:t>Ubuntu OS </a:t>
            </a:r>
            <a:r>
              <a:rPr lang="en-US" sz="1600" dirty="0"/>
              <a:t>for running the next steps</a:t>
            </a:r>
          </a:p>
          <a:p>
            <a:pPr marL="342900" indent="-342900">
              <a:buAutoNum type="alphaLcPeriod"/>
            </a:pPr>
            <a:r>
              <a:rPr lang="en-US" sz="1600" b="1" dirty="0"/>
              <a:t>Checkout </a:t>
            </a:r>
            <a:r>
              <a:rPr lang="en-US" sz="1600" dirty="0"/>
              <a:t>the code from main branch</a:t>
            </a:r>
          </a:p>
          <a:p>
            <a:pPr marL="342900" indent="-342900">
              <a:buAutoNum type="alphaLcPeriod"/>
            </a:pPr>
            <a:r>
              <a:rPr lang="en-US" sz="1600" dirty="0"/>
              <a:t>Install </a:t>
            </a:r>
            <a:r>
              <a:rPr lang="en-US" sz="1600" b="1" dirty="0"/>
              <a:t>Node.js v16 </a:t>
            </a:r>
            <a:r>
              <a:rPr lang="en-US" sz="1600" dirty="0"/>
              <a:t>in the VM to </a:t>
            </a:r>
            <a:r>
              <a:rPr lang="en-US" sz="1600" b="1" dirty="0"/>
              <a:t>enable NPM </a:t>
            </a:r>
            <a:r>
              <a:rPr lang="en-US" sz="1600" dirty="0"/>
              <a:t>command </a:t>
            </a:r>
          </a:p>
          <a:p>
            <a:pPr marL="342900" indent="-342900">
              <a:buAutoNum type="alphaLcPeriod"/>
            </a:pPr>
            <a:r>
              <a:rPr lang="en-US" sz="1600" dirty="0"/>
              <a:t>Install project </a:t>
            </a:r>
            <a:r>
              <a:rPr lang="en-US" sz="1600" b="1" dirty="0"/>
              <a:t>dependencies</a:t>
            </a:r>
          </a:p>
          <a:p>
            <a:pPr marL="342900" indent="-342900">
              <a:buAutoNum type="alphaLcPeriod"/>
            </a:pPr>
            <a:r>
              <a:rPr lang="en-US" sz="1600" b="1" dirty="0"/>
              <a:t>Build </a:t>
            </a:r>
            <a:r>
              <a:rPr lang="en-US" sz="1600" dirty="0"/>
              <a:t>the project to create /build</a:t>
            </a:r>
            <a:r>
              <a:rPr lang="en-US" sz="1600" b="1" dirty="0"/>
              <a:t> </a:t>
            </a:r>
            <a:r>
              <a:rPr lang="en-US" sz="1600" dirty="0"/>
              <a:t>folder with deployable files</a:t>
            </a:r>
          </a:p>
          <a:p>
            <a:pPr marL="342900" indent="-342900">
              <a:buAutoNum type="alphaLcPeriod"/>
            </a:pPr>
            <a:r>
              <a:rPr lang="en-US" sz="1600" b="1" dirty="0"/>
              <a:t>Configure AWS credentials </a:t>
            </a:r>
            <a:r>
              <a:rPr lang="en-US" sz="1600" dirty="0"/>
              <a:t>using </a:t>
            </a:r>
            <a:r>
              <a:rPr lang="en-US" sz="1600" dirty="0" err="1"/>
              <a:t>aws</a:t>
            </a:r>
            <a:r>
              <a:rPr lang="en-US" sz="1600" dirty="0"/>
              <a:t>-actions</a:t>
            </a:r>
          </a:p>
          <a:p>
            <a:pPr marL="342900" indent="-342900">
              <a:buAutoNum type="alphaLcPeriod"/>
            </a:pPr>
            <a:r>
              <a:rPr lang="en-US" sz="1600" dirty="0"/>
              <a:t>Upload contents from /build folder to our </a:t>
            </a:r>
            <a:r>
              <a:rPr lang="en-US" sz="1600" b="1" dirty="0"/>
              <a:t>S3 bucket</a:t>
            </a:r>
          </a:p>
          <a:p>
            <a:pPr algn="ctr"/>
            <a:endParaRPr lang="en-US" sz="1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32309D-AA33-446C-A715-692C586F2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930" y="188260"/>
            <a:ext cx="6642846" cy="6500824"/>
          </a:xfrm>
        </p:spPr>
      </p:pic>
    </p:spTree>
    <p:extLst>
      <p:ext uri="{BB962C8B-B14F-4D97-AF65-F5344CB8AC3E}">
        <p14:creationId xmlns:p14="http://schemas.microsoft.com/office/powerpoint/2010/main" val="44364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697A-28DB-F4DD-10B5-A1E68E71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297" y="445186"/>
            <a:ext cx="9543405" cy="66101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10. Push to Repository</a:t>
            </a:r>
            <a:endParaRPr lang="en-IN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9B756AD-9726-4D80-8837-067A98EEC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6" b="12793"/>
          <a:stretch/>
        </p:blipFill>
        <p:spPr>
          <a:xfrm>
            <a:off x="3229831" y="1384918"/>
            <a:ext cx="8764944" cy="5018197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3AB9DE-34AE-4D01-939B-B750628DE971}"/>
              </a:ext>
            </a:extLst>
          </p:cNvPr>
          <p:cNvSpPr txBox="1"/>
          <p:nvPr/>
        </p:nvSpPr>
        <p:spPr>
          <a:xfrm>
            <a:off x="197225" y="2522469"/>
            <a:ext cx="3032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dirty="0"/>
              <a:t>Upload the code again using git terminal or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  <a:p>
            <a:pPr marL="342900" indent="-342900">
              <a:buAutoNum type="alphaLcPeriod"/>
            </a:pPr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072661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697A-28DB-F4DD-10B5-A1E68E71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297" y="445186"/>
            <a:ext cx="9543405" cy="66101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11.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Action Workflow</a:t>
            </a:r>
            <a:endParaRPr lang="en-IN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9B756AD-9726-4D80-8837-067A98EEC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" t="9918" r="876" b="5991"/>
          <a:stretch/>
        </p:blipFill>
        <p:spPr>
          <a:xfrm>
            <a:off x="2779059" y="1650102"/>
            <a:ext cx="9215716" cy="443693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3AB9DE-34AE-4D01-939B-B750628DE971}"/>
              </a:ext>
            </a:extLst>
          </p:cNvPr>
          <p:cNvSpPr txBox="1"/>
          <p:nvPr/>
        </p:nvSpPr>
        <p:spPr>
          <a:xfrm>
            <a:off x="197225" y="2522469"/>
            <a:ext cx="25818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dirty="0"/>
              <a:t>Open Actions tab for repository</a:t>
            </a:r>
          </a:p>
          <a:p>
            <a:pPr marL="342900" indent="-342900">
              <a:buAutoNum type="alphaLcPeriod"/>
            </a:pPr>
            <a:r>
              <a:rPr lang="en-US" dirty="0"/>
              <a:t>Here you can verify the action triggered</a:t>
            </a:r>
          </a:p>
          <a:p>
            <a:pPr marL="342900" indent="-342900">
              <a:buAutoNum type="alphaLcPeriod"/>
            </a:pPr>
            <a:r>
              <a:rPr lang="en-US" dirty="0"/>
              <a:t>Under it you can see the action workflow as given in image</a:t>
            </a:r>
          </a:p>
          <a:p>
            <a:pPr marL="342900" indent="-342900">
              <a:buAutoNum type="alphaLcPeriod"/>
            </a:pPr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108621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697A-28DB-F4DD-10B5-A1E68E71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297" y="260528"/>
            <a:ext cx="9543405" cy="66101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12. Deployment Successful</a:t>
            </a:r>
            <a:endParaRPr lang="en-IN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9B756AD-9726-4D80-8837-067A98EEC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" b="-405"/>
          <a:stretch/>
        </p:blipFill>
        <p:spPr>
          <a:xfrm>
            <a:off x="2779059" y="921546"/>
            <a:ext cx="9215716" cy="520849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3AB9DE-34AE-4D01-939B-B750628DE971}"/>
              </a:ext>
            </a:extLst>
          </p:cNvPr>
          <p:cNvSpPr txBox="1"/>
          <p:nvPr/>
        </p:nvSpPr>
        <p:spPr>
          <a:xfrm>
            <a:off x="197225" y="2522469"/>
            <a:ext cx="258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dirty="0"/>
              <a:t>Use the S3 Bucket Static Public URL to access the hosted website</a:t>
            </a:r>
          </a:p>
          <a:p>
            <a:pPr marL="342900" indent="-342900">
              <a:buAutoNum type="alphaLcPeriod"/>
            </a:pPr>
            <a:r>
              <a:rPr lang="en-US" dirty="0"/>
              <a:t>Your CI/CD Pipeline is working!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46BB23-726A-428E-8FCC-0C02298A3D1D}"/>
              </a:ext>
            </a:extLst>
          </p:cNvPr>
          <p:cNvSpPr txBox="1"/>
          <p:nvPr/>
        </p:nvSpPr>
        <p:spPr>
          <a:xfrm flipH="1">
            <a:off x="1714499" y="6197362"/>
            <a:ext cx="876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Visit to try: </a:t>
            </a:r>
            <a:r>
              <a:rPr lang="en-US" sz="2000" u="sng" dirty="0">
                <a:solidFill>
                  <a:schemeClr val="accent1"/>
                </a:solidFill>
                <a:hlinkClick r:id="rId3"/>
              </a:rPr>
              <a:t>http://ccbucket22120147.s3-website.ap-south-1.amazonaws.com/</a:t>
            </a:r>
            <a:endParaRPr lang="en-IN" sz="20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946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525821-69EE-B2AB-182A-028CA4D32D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52" r="2775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66504-E2C4-868A-75EE-4D5EC55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217469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Thank -You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BE31D1-6F3D-4822-9B9A-BA103ABA45FA}"/>
              </a:ext>
            </a:extLst>
          </p:cNvPr>
          <p:cNvSpPr/>
          <p:nvPr/>
        </p:nvSpPr>
        <p:spPr>
          <a:xfrm>
            <a:off x="7315200" y="331694"/>
            <a:ext cx="1783976" cy="551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42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D2A95-6969-1183-993D-4D418B031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39"/>
            <a:ext cx="9916632" cy="5888019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are deploying a react app to AWS using S3 Bucket static website hosting and </a:t>
            </a:r>
            <a:r>
              <a:rPr lang="en-US" sz="4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actions to build and deploy the app to Bucket</a:t>
            </a:r>
            <a:endParaRPr lang="en-IN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57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B7A18-7B33-81D0-6E48-7186B7EF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US" dirty="0"/>
              <a:t>Method</a:t>
            </a:r>
            <a:endParaRPr lang="en-IN" dirty="0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7A627241-6547-BFC0-F4E3-FF13E0371F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50" r="43404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5F3ED-3637-870E-063F-7BDA881B3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940440"/>
            <a:ext cx="6781800" cy="3900730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a new IAM user with access to Access Keys and S3 Bucket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a new S3 Bucket and enable public access and static website hosting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a new </a:t>
            </a:r>
            <a:r>
              <a:rPr lang="en-US" sz="2000" dirty="0" err="1"/>
              <a:t>Build.yml</a:t>
            </a:r>
            <a:r>
              <a:rPr lang="en-US" sz="2000" dirty="0"/>
              <a:t> file in repository for </a:t>
            </a:r>
            <a:r>
              <a:rPr lang="en-US" sz="2000" dirty="0" err="1"/>
              <a:t>github</a:t>
            </a:r>
            <a:r>
              <a:rPr lang="en-US" sz="2000" dirty="0"/>
              <a:t> actions configuration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Upload the project code to GitHub repository with </a:t>
            </a:r>
            <a:r>
              <a:rPr lang="en-US" sz="2000" dirty="0" err="1"/>
              <a:t>build.yml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Once the build is pushed to repository, the </a:t>
            </a:r>
            <a:r>
              <a:rPr lang="en-US" sz="2000" dirty="0" err="1"/>
              <a:t>github</a:t>
            </a:r>
            <a:r>
              <a:rPr lang="en-US" sz="2000" dirty="0"/>
              <a:t> action set in </a:t>
            </a:r>
            <a:r>
              <a:rPr lang="en-US" sz="2000" dirty="0" err="1"/>
              <a:t>build.yml</a:t>
            </a:r>
            <a:r>
              <a:rPr lang="en-US" sz="2000" dirty="0"/>
              <a:t> will trigger and code will be built and deployed to AWS S3</a:t>
            </a:r>
          </a:p>
        </p:txBody>
      </p:sp>
    </p:spTree>
    <p:extLst>
      <p:ext uri="{BB962C8B-B14F-4D97-AF65-F5344CB8AC3E}">
        <p14:creationId xmlns:p14="http://schemas.microsoft.com/office/powerpoint/2010/main" val="11791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741393E-C764-4C6F-8886-35CFF2E4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390890DC-37FF-4B49-BD4C-FE4232F6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52708" cy="6858000"/>
          </a:xfrm>
          <a:custGeom>
            <a:avLst/>
            <a:gdLst>
              <a:gd name="connsiteX0" fmla="*/ 0 w 5552708"/>
              <a:gd name="connsiteY0" fmla="*/ 0 h 6858000"/>
              <a:gd name="connsiteX1" fmla="*/ 5443651 w 5552708"/>
              <a:gd name="connsiteY1" fmla="*/ 0 h 6858000"/>
              <a:gd name="connsiteX2" fmla="*/ 5443781 w 5552708"/>
              <a:gd name="connsiteY2" fmla="*/ 512 h 6858000"/>
              <a:gd name="connsiteX3" fmla="*/ 5444033 w 5552708"/>
              <a:gd name="connsiteY3" fmla="*/ 20501 h 6858000"/>
              <a:gd name="connsiteX4" fmla="*/ 5439390 w 5552708"/>
              <a:gd name="connsiteY4" fmla="*/ 44768 h 6858000"/>
              <a:gd name="connsiteX5" fmla="*/ 5443913 w 5552708"/>
              <a:gd name="connsiteY5" fmla="*/ 104988 h 6858000"/>
              <a:gd name="connsiteX6" fmla="*/ 5458241 w 5552708"/>
              <a:gd name="connsiteY6" fmla="*/ 204162 h 6858000"/>
              <a:gd name="connsiteX7" fmla="*/ 5459763 w 5552708"/>
              <a:gd name="connsiteY7" fmla="*/ 225360 h 6858000"/>
              <a:gd name="connsiteX8" fmla="*/ 5454996 w 5552708"/>
              <a:gd name="connsiteY8" fmla="*/ 243902 h 6858000"/>
              <a:gd name="connsiteX9" fmla="*/ 5448597 w 5552708"/>
              <a:gd name="connsiteY9" fmla="*/ 248483 h 6858000"/>
              <a:gd name="connsiteX10" fmla="*/ 5448458 w 5552708"/>
              <a:gd name="connsiteY10" fmla="*/ 260196 h 6858000"/>
              <a:gd name="connsiteX11" fmla="*/ 5447150 w 5552708"/>
              <a:gd name="connsiteY11" fmla="*/ 263377 h 6858000"/>
              <a:gd name="connsiteX12" fmla="*/ 5459187 w 5552708"/>
              <a:gd name="connsiteY12" fmla="*/ 318691 h 6858000"/>
              <a:gd name="connsiteX13" fmla="*/ 5455708 w 5552708"/>
              <a:gd name="connsiteY13" fmla="*/ 365759 h 6858000"/>
              <a:gd name="connsiteX14" fmla="*/ 5473651 w 5552708"/>
              <a:gd name="connsiteY14" fmla="*/ 492182 h 6858000"/>
              <a:gd name="connsiteX15" fmla="*/ 5481453 w 5552708"/>
              <a:gd name="connsiteY15" fmla="*/ 689666 h 6858000"/>
              <a:gd name="connsiteX16" fmla="*/ 5488233 w 5552708"/>
              <a:gd name="connsiteY16" fmla="*/ 816332 h 6858000"/>
              <a:gd name="connsiteX17" fmla="*/ 5529718 w 5552708"/>
              <a:gd name="connsiteY17" fmla="*/ 891550 h 6858000"/>
              <a:gd name="connsiteX18" fmla="*/ 5536104 w 5552708"/>
              <a:gd name="connsiteY18" fmla="*/ 903318 h 6858000"/>
              <a:gd name="connsiteX19" fmla="*/ 5535257 w 5552708"/>
              <a:gd name="connsiteY19" fmla="*/ 905308 h 6858000"/>
              <a:gd name="connsiteX20" fmla="*/ 5537840 w 5552708"/>
              <a:gd name="connsiteY20" fmla="*/ 920621 h 6858000"/>
              <a:gd name="connsiteX21" fmla="*/ 5541663 w 5552708"/>
              <a:gd name="connsiteY21" fmla="*/ 922876 h 6858000"/>
              <a:gd name="connsiteX22" fmla="*/ 5544456 w 5552708"/>
              <a:gd name="connsiteY22" fmla="*/ 933037 h 6858000"/>
              <a:gd name="connsiteX23" fmla="*/ 5552708 w 5552708"/>
              <a:gd name="connsiteY23" fmla="*/ 952132 h 6858000"/>
              <a:gd name="connsiteX24" fmla="*/ 5551675 w 5552708"/>
              <a:gd name="connsiteY24" fmla="*/ 956570 h 6858000"/>
              <a:gd name="connsiteX25" fmla="*/ 5531341 w 5552708"/>
              <a:gd name="connsiteY25" fmla="*/ 1064863 h 6858000"/>
              <a:gd name="connsiteX26" fmla="*/ 5539998 w 5552708"/>
              <a:gd name="connsiteY26" fmla="*/ 1096340 h 6858000"/>
              <a:gd name="connsiteX27" fmla="*/ 5541075 w 5552708"/>
              <a:gd name="connsiteY27" fmla="*/ 1102915 h 6858000"/>
              <a:gd name="connsiteX28" fmla="*/ 5540822 w 5552708"/>
              <a:gd name="connsiteY28" fmla="*/ 1103143 h 6858000"/>
              <a:gd name="connsiteX29" fmla="*/ 5541413 w 5552708"/>
              <a:gd name="connsiteY29" fmla="*/ 1110274 h 6858000"/>
              <a:gd name="connsiteX30" fmla="*/ 5543038 w 5552708"/>
              <a:gd name="connsiteY30" fmla="*/ 1114901 h 6858000"/>
              <a:gd name="connsiteX31" fmla="*/ 5545128 w 5552708"/>
              <a:gd name="connsiteY31" fmla="*/ 1127652 h 6858000"/>
              <a:gd name="connsiteX32" fmla="*/ 5544028 w 5552708"/>
              <a:gd name="connsiteY32" fmla="*/ 1132698 h 6858000"/>
              <a:gd name="connsiteX33" fmla="*/ 5514811 w 5552708"/>
              <a:gd name="connsiteY33" fmla="*/ 1177140 h 6858000"/>
              <a:gd name="connsiteX34" fmla="*/ 5496402 w 5552708"/>
              <a:gd name="connsiteY34" fmla="*/ 1265293 h 6858000"/>
              <a:gd name="connsiteX35" fmla="*/ 5481620 w 5552708"/>
              <a:gd name="connsiteY35" fmla="*/ 1353039 h 6858000"/>
              <a:gd name="connsiteX36" fmla="*/ 5477938 w 5552708"/>
              <a:gd name="connsiteY36" fmla="*/ 1385038 h 6858000"/>
              <a:gd name="connsiteX37" fmla="*/ 5464009 w 5552708"/>
              <a:gd name="connsiteY37" fmla="*/ 1441067 h 6858000"/>
              <a:gd name="connsiteX38" fmla="*/ 5453063 w 5552708"/>
              <a:gd name="connsiteY38" fmla="*/ 1466104 h 6858000"/>
              <a:gd name="connsiteX39" fmla="*/ 5453368 w 5552708"/>
              <a:gd name="connsiteY39" fmla="*/ 1467310 h 6858000"/>
              <a:gd name="connsiteX40" fmla="*/ 5449849 w 5552708"/>
              <a:gd name="connsiteY40" fmla="*/ 1469198 h 6858000"/>
              <a:gd name="connsiteX41" fmla="*/ 5447717 w 5552708"/>
              <a:gd name="connsiteY41" fmla="*/ 1473816 h 6858000"/>
              <a:gd name="connsiteX42" fmla="*/ 5446906 w 5552708"/>
              <a:gd name="connsiteY42" fmla="*/ 1487106 h 6858000"/>
              <a:gd name="connsiteX43" fmla="*/ 5447429 w 5552708"/>
              <a:gd name="connsiteY43" fmla="*/ 1492218 h 6858000"/>
              <a:gd name="connsiteX44" fmla="*/ 5446434 w 5552708"/>
              <a:gd name="connsiteY44" fmla="*/ 1499455 h 6858000"/>
              <a:gd name="connsiteX45" fmla="*/ 5446146 w 5552708"/>
              <a:gd name="connsiteY45" fmla="*/ 1499600 h 6858000"/>
              <a:gd name="connsiteX46" fmla="*/ 5445728 w 5552708"/>
              <a:gd name="connsiteY46" fmla="*/ 1506449 h 6858000"/>
              <a:gd name="connsiteX47" fmla="*/ 5447013 w 5552708"/>
              <a:gd name="connsiteY47" fmla="*/ 1540420 h 6858000"/>
              <a:gd name="connsiteX48" fmla="*/ 5416036 w 5552708"/>
              <a:gd name="connsiteY48" fmla="*/ 1580834 h 6858000"/>
              <a:gd name="connsiteX49" fmla="*/ 5409252 w 5552708"/>
              <a:gd name="connsiteY49" fmla="*/ 1598373 h 6858000"/>
              <a:gd name="connsiteX50" fmla="*/ 5404223 w 5552708"/>
              <a:gd name="connsiteY50" fmla="*/ 1607549 h 6858000"/>
              <a:gd name="connsiteX51" fmla="*/ 5403003 w 5552708"/>
              <a:gd name="connsiteY51" fmla="*/ 1607994 h 6858000"/>
              <a:gd name="connsiteX52" fmla="*/ 5404366 w 5552708"/>
              <a:gd name="connsiteY52" fmla="*/ 1640580 h 6858000"/>
              <a:gd name="connsiteX53" fmla="*/ 5402429 w 5552708"/>
              <a:gd name="connsiteY53" fmla="*/ 1644617 h 6858000"/>
              <a:gd name="connsiteX54" fmla="*/ 5406027 w 5552708"/>
              <a:gd name="connsiteY54" fmla="*/ 1666228 h 6858000"/>
              <a:gd name="connsiteX55" fmla="*/ 5409538 w 5552708"/>
              <a:gd name="connsiteY55" fmla="*/ 1680703 h 6858000"/>
              <a:gd name="connsiteX56" fmla="*/ 5405582 w 5552708"/>
              <a:gd name="connsiteY56" fmla="*/ 1870222 h 6858000"/>
              <a:gd name="connsiteX57" fmla="*/ 5418948 w 5552708"/>
              <a:gd name="connsiteY57" fmla="*/ 1979530 h 6858000"/>
              <a:gd name="connsiteX58" fmla="*/ 5405060 w 5552708"/>
              <a:gd name="connsiteY58" fmla="*/ 2051964 h 6858000"/>
              <a:gd name="connsiteX59" fmla="*/ 5378701 w 5552708"/>
              <a:gd name="connsiteY59" fmla="*/ 2073120 h 6858000"/>
              <a:gd name="connsiteX60" fmla="*/ 5366006 w 5552708"/>
              <a:gd name="connsiteY60" fmla="*/ 2256053 h 6858000"/>
              <a:gd name="connsiteX61" fmla="*/ 5352501 w 5552708"/>
              <a:gd name="connsiteY61" fmla="*/ 2301374 h 6858000"/>
              <a:gd name="connsiteX62" fmla="*/ 5361572 w 5552708"/>
              <a:gd name="connsiteY62" fmla="*/ 2344135 h 6858000"/>
              <a:gd name="connsiteX63" fmla="*/ 5351776 w 5552708"/>
              <a:gd name="connsiteY63" fmla="*/ 2360013 h 6858000"/>
              <a:gd name="connsiteX64" fmla="*/ 5349856 w 5552708"/>
              <a:gd name="connsiteY64" fmla="*/ 2362723 h 6858000"/>
              <a:gd name="connsiteX65" fmla="*/ 5347182 w 5552708"/>
              <a:gd name="connsiteY65" fmla="*/ 2374239 h 6858000"/>
              <a:gd name="connsiteX66" fmla="*/ 5340172 w 5552708"/>
              <a:gd name="connsiteY66" fmla="*/ 2376629 h 6858000"/>
              <a:gd name="connsiteX67" fmla="*/ 5331662 w 5552708"/>
              <a:gd name="connsiteY67" fmla="*/ 2393351 h 6858000"/>
              <a:gd name="connsiteX68" fmla="*/ 5328482 w 5552708"/>
              <a:gd name="connsiteY68" fmla="*/ 2414790 h 6858000"/>
              <a:gd name="connsiteX69" fmla="*/ 5316501 w 5552708"/>
              <a:gd name="connsiteY69" fmla="*/ 2490864 h 6858000"/>
              <a:gd name="connsiteX70" fmla="*/ 5318378 w 5552708"/>
              <a:gd name="connsiteY70" fmla="*/ 2503797 h 6858000"/>
              <a:gd name="connsiteX71" fmla="*/ 5307008 w 5552708"/>
              <a:gd name="connsiteY71" fmla="*/ 2543608 h 6858000"/>
              <a:gd name="connsiteX72" fmla="*/ 5300817 w 5552708"/>
              <a:gd name="connsiteY72" fmla="*/ 2579627 h 6858000"/>
              <a:gd name="connsiteX73" fmla="*/ 5300491 w 5552708"/>
              <a:gd name="connsiteY73" fmla="*/ 2603469 h 6858000"/>
              <a:gd name="connsiteX74" fmla="*/ 5297327 w 5552708"/>
              <a:gd name="connsiteY74" fmla="*/ 2609298 h 6858000"/>
              <a:gd name="connsiteX75" fmla="*/ 5292648 w 5552708"/>
              <a:gd name="connsiteY75" fmla="*/ 2632709 h 6858000"/>
              <a:gd name="connsiteX76" fmla="*/ 5294499 w 5552708"/>
              <a:gd name="connsiteY76" fmla="*/ 2645215 h 6858000"/>
              <a:gd name="connsiteX77" fmla="*/ 5284921 w 5552708"/>
              <a:gd name="connsiteY77" fmla="*/ 2655995 h 6858000"/>
              <a:gd name="connsiteX78" fmla="*/ 5278681 w 5552708"/>
              <a:gd name="connsiteY78" fmla="*/ 2658097 h 6858000"/>
              <a:gd name="connsiteX79" fmla="*/ 5279052 w 5552708"/>
              <a:gd name="connsiteY79" fmla="*/ 2675265 h 6858000"/>
              <a:gd name="connsiteX80" fmla="*/ 5271485 w 5552708"/>
              <a:gd name="connsiteY80" fmla="*/ 2688260 h 6858000"/>
              <a:gd name="connsiteX81" fmla="*/ 5273609 w 5552708"/>
              <a:gd name="connsiteY81" fmla="*/ 2700785 h 6858000"/>
              <a:gd name="connsiteX82" fmla="*/ 5272098 w 5552708"/>
              <a:gd name="connsiteY82" fmla="*/ 2705655 h 6858000"/>
              <a:gd name="connsiteX83" fmla="*/ 5267605 w 5552708"/>
              <a:gd name="connsiteY83" fmla="*/ 2717660 h 6858000"/>
              <a:gd name="connsiteX84" fmla="*/ 5258449 w 5552708"/>
              <a:gd name="connsiteY84" fmla="*/ 2738177 h 6858000"/>
              <a:gd name="connsiteX85" fmla="*/ 5256679 w 5552708"/>
              <a:gd name="connsiteY85" fmla="*/ 2744727 h 6858000"/>
              <a:gd name="connsiteX86" fmla="*/ 5245116 w 5552708"/>
              <a:gd name="connsiteY86" fmla="*/ 2757932 h 6858000"/>
              <a:gd name="connsiteX87" fmla="*/ 5233122 w 5552708"/>
              <a:gd name="connsiteY87" fmla="*/ 2784915 h 6858000"/>
              <a:gd name="connsiteX88" fmla="*/ 5197792 w 5552708"/>
              <a:gd name="connsiteY88" fmla="*/ 2830475 h 6858000"/>
              <a:gd name="connsiteX89" fmla="*/ 5180199 w 5552708"/>
              <a:gd name="connsiteY89" fmla="*/ 2857691 h 6858000"/>
              <a:gd name="connsiteX90" fmla="*/ 5164940 w 5552708"/>
              <a:gd name="connsiteY90" fmla="*/ 2875644 h 6858000"/>
              <a:gd name="connsiteX91" fmla="*/ 5139323 w 5552708"/>
              <a:gd name="connsiteY91" fmla="*/ 2931296 h 6858000"/>
              <a:gd name="connsiteX92" fmla="*/ 5102390 w 5552708"/>
              <a:gd name="connsiteY92" fmla="*/ 3027705 h 6858000"/>
              <a:gd name="connsiteX93" fmla="*/ 5093321 w 5552708"/>
              <a:gd name="connsiteY93" fmla="*/ 3047244 h 6858000"/>
              <a:gd name="connsiteX94" fmla="*/ 5080729 w 5552708"/>
              <a:gd name="connsiteY94" fmla="*/ 3060118 h 6858000"/>
              <a:gd name="connsiteX95" fmla="*/ 5073626 w 5552708"/>
              <a:gd name="connsiteY95" fmla="*/ 3059690 h 6858000"/>
              <a:gd name="connsiteX96" fmla="*/ 5067867 w 5552708"/>
              <a:gd name="connsiteY96" fmla="*/ 3069806 h 6858000"/>
              <a:gd name="connsiteX97" fmla="*/ 5065335 w 5552708"/>
              <a:gd name="connsiteY97" fmla="*/ 3071678 h 6858000"/>
              <a:gd name="connsiteX98" fmla="*/ 5051806 w 5552708"/>
              <a:gd name="connsiteY98" fmla="*/ 3083233 h 6858000"/>
              <a:gd name="connsiteX99" fmla="*/ 5047824 w 5552708"/>
              <a:gd name="connsiteY99" fmla="*/ 3128247 h 6858000"/>
              <a:gd name="connsiteX100" fmla="*/ 5022444 w 5552708"/>
              <a:gd name="connsiteY100" fmla="*/ 3166893 h 6858000"/>
              <a:gd name="connsiteX101" fmla="*/ 4961916 w 5552708"/>
              <a:gd name="connsiteY101" fmla="*/ 3312149 h 6858000"/>
              <a:gd name="connsiteX102" fmla="*/ 4928070 w 5552708"/>
              <a:gd name="connsiteY102" fmla="*/ 3349450 h 6858000"/>
              <a:gd name="connsiteX103" fmla="*/ 4858652 w 5552708"/>
              <a:gd name="connsiteY103" fmla="*/ 3443841 h 6858000"/>
              <a:gd name="connsiteX104" fmla="*/ 4821392 w 5552708"/>
              <a:gd name="connsiteY104" fmla="*/ 3661714 h 6858000"/>
              <a:gd name="connsiteX105" fmla="*/ 4825147 w 5552708"/>
              <a:gd name="connsiteY105" fmla="*/ 3676668 h 6858000"/>
              <a:gd name="connsiteX106" fmla="*/ 4824341 w 5552708"/>
              <a:gd name="connsiteY106" fmla="*/ 3691352 h 6858000"/>
              <a:gd name="connsiteX107" fmla="*/ 4822735 w 5552708"/>
              <a:gd name="connsiteY107" fmla="*/ 3692500 h 6858000"/>
              <a:gd name="connsiteX108" fmla="*/ 4817318 w 5552708"/>
              <a:gd name="connsiteY108" fmla="*/ 3707640 h 6858000"/>
              <a:gd name="connsiteX109" fmla="*/ 4819146 w 5552708"/>
              <a:gd name="connsiteY109" fmla="*/ 3712253 h 6858000"/>
              <a:gd name="connsiteX110" fmla="*/ 4816373 w 5552708"/>
              <a:gd name="connsiteY110" fmla="*/ 3723048 h 6858000"/>
              <a:gd name="connsiteX111" fmla="*/ 4813460 w 5552708"/>
              <a:gd name="connsiteY111" fmla="*/ 3745409 h 6858000"/>
              <a:gd name="connsiteX112" fmla="*/ 4810527 w 5552708"/>
              <a:gd name="connsiteY112" fmla="*/ 3748566 h 6858000"/>
              <a:gd name="connsiteX113" fmla="*/ 4742720 w 5552708"/>
              <a:gd name="connsiteY113" fmla="*/ 3828954 h 6858000"/>
              <a:gd name="connsiteX114" fmla="*/ 4731784 w 5552708"/>
              <a:gd name="connsiteY114" fmla="*/ 3868871 h 6858000"/>
              <a:gd name="connsiteX115" fmla="*/ 4731481 w 5552708"/>
              <a:gd name="connsiteY115" fmla="*/ 3868898 h 6858000"/>
              <a:gd name="connsiteX116" fmla="*/ 4728490 w 5552708"/>
              <a:gd name="connsiteY116" fmla="*/ 3875525 h 6858000"/>
              <a:gd name="connsiteX117" fmla="*/ 4727500 w 5552708"/>
              <a:gd name="connsiteY117" fmla="*/ 3880683 h 6858000"/>
              <a:gd name="connsiteX118" fmla="*/ 4719663 w 5552708"/>
              <a:gd name="connsiteY118" fmla="*/ 3896892 h 6858000"/>
              <a:gd name="connsiteX119" fmla="*/ 4715899 w 5552708"/>
              <a:gd name="connsiteY119" fmla="*/ 3897345 h 6858000"/>
              <a:gd name="connsiteX120" fmla="*/ 4715832 w 5552708"/>
              <a:gd name="connsiteY120" fmla="*/ 3898632 h 6858000"/>
              <a:gd name="connsiteX121" fmla="*/ 4618476 w 5552708"/>
              <a:gd name="connsiteY121" fmla="*/ 4076334 h 6858000"/>
              <a:gd name="connsiteX122" fmla="*/ 4576303 w 5552708"/>
              <a:gd name="connsiteY122" fmla="*/ 4154580 h 6858000"/>
              <a:gd name="connsiteX123" fmla="*/ 4536795 w 5552708"/>
              <a:gd name="connsiteY123" fmla="*/ 4186216 h 6858000"/>
              <a:gd name="connsiteX124" fmla="*/ 4534335 w 5552708"/>
              <a:gd name="connsiteY124" fmla="*/ 4190678 h 6858000"/>
              <a:gd name="connsiteX125" fmla="*/ 4532585 w 5552708"/>
              <a:gd name="connsiteY125" fmla="*/ 4203860 h 6858000"/>
              <a:gd name="connsiteX126" fmla="*/ 4532745 w 5552708"/>
              <a:gd name="connsiteY126" fmla="*/ 4208983 h 6858000"/>
              <a:gd name="connsiteX127" fmla="*/ 4531239 w 5552708"/>
              <a:gd name="connsiteY127" fmla="*/ 4216126 h 6858000"/>
              <a:gd name="connsiteX128" fmla="*/ 4530941 w 5552708"/>
              <a:gd name="connsiteY128" fmla="*/ 4216251 h 6858000"/>
              <a:gd name="connsiteX129" fmla="*/ 4530039 w 5552708"/>
              <a:gd name="connsiteY129" fmla="*/ 4223045 h 6858000"/>
              <a:gd name="connsiteX130" fmla="*/ 4528920 w 5552708"/>
              <a:gd name="connsiteY130" fmla="*/ 4256957 h 6858000"/>
              <a:gd name="connsiteX131" fmla="*/ 4495092 w 5552708"/>
              <a:gd name="connsiteY131" fmla="*/ 4295227 h 6858000"/>
              <a:gd name="connsiteX132" fmla="*/ 4487069 w 5552708"/>
              <a:gd name="connsiteY132" fmla="*/ 4312260 h 6858000"/>
              <a:gd name="connsiteX133" fmla="*/ 4481391 w 5552708"/>
              <a:gd name="connsiteY133" fmla="*/ 4321074 h 6858000"/>
              <a:gd name="connsiteX134" fmla="*/ 4480140 w 5552708"/>
              <a:gd name="connsiteY134" fmla="*/ 4321443 h 6858000"/>
              <a:gd name="connsiteX135" fmla="*/ 4479199 w 5552708"/>
              <a:gd name="connsiteY135" fmla="*/ 4353976 h 6858000"/>
              <a:gd name="connsiteX136" fmla="*/ 4476976 w 5552708"/>
              <a:gd name="connsiteY136" fmla="*/ 4357874 h 6858000"/>
              <a:gd name="connsiteX137" fmla="*/ 4479044 w 5552708"/>
              <a:gd name="connsiteY137" fmla="*/ 4379621 h 6858000"/>
              <a:gd name="connsiteX138" fmla="*/ 4478683 w 5552708"/>
              <a:gd name="connsiteY138" fmla="*/ 4390568 h 6858000"/>
              <a:gd name="connsiteX139" fmla="*/ 4481532 w 5552708"/>
              <a:gd name="connsiteY139" fmla="*/ 4394254 h 6858000"/>
              <a:gd name="connsiteX140" fmla="*/ 4479499 w 5552708"/>
              <a:gd name="connsiteY140" fmla="*/ 4410114 h 6858000"/>
              <a:gd name="connsiteX141" fmla="*/ 4478153 w 5552708"/>
              <a:gd name="connsiteY141" fmla="*/ 4411710 h 6858000"/>
              <a:gd name="connsiteX142" fmla="*/ 4480616 w 5552708"/>
              <a:gd name="connsiteY142" fmla="*/ 4425622 h 6858000"/>
              <a:gd name="connsiteX143" fmla="*/ 4487688 w 5552708"/>
              <a:gd name="connsiteY143" fmla="*/ 4438292 h 6858000"/>
              <a:gd name="connsiteX144" fmla="*/ 4454727 w 5552708"/>
              <a:gd name="connsiteY144" fmla="*/ 4569970 h 6858000"/>
              <a:gd name="connsiteX145" fmla="*/ 4469804 w 5552708"/>
              <a:gd name="connsiteY145" fmla="*/ 4692415 h 6858000"/>
              <a:gd name="connsiteX146" fmla="*/ 4450795 w 5552708"/>
              <a:gd name="connsiteY146" fmla="*/ 4763659 h 6858000"/>
              <a:gd name="connsiteX147" fmla="*/ 4422945 w 5552708"/>
              <a:gd name="connsiteY147" fmla="*/ 4783049 h 6858000"/>
              <a:gd name="connsiteX148" fmla="*/ 4397314 w 5552708"/>
              <a:gd name="connsiteY148" fmla="*/ 4964397 h 6858000"/>
              <a:gd name="connsiteX149" fmla="*/ 4380606 w 5552708"/>
              <a:gd name="connsiteY149" fmla="*/ 5008665 h 6858000"/>
              <a:gd name="connsiteX150" fmla="*/ 4386649 w 5552708"/>
              <a:gd name="connsiteY150" fmla="*/ 5051823 h 6858000"/>
              <a:gd name="connsiteX151" fmla="*/ 4375733 w 5552708"/>
              <a:gd name="connsiteY151" fmla="*/ 5067011 h 6858000"/>
              <a:gd name="connsiteX152" fmla="*/ 4373624 w 5552708"/>
              <a:gd name="connsiteY152" fmla="*/ 5069584 h 6858000"/>
              <a:gd name="connsiteX153" fmla="*/ 4370134 w 5552708"/>
              <a:gd name="connsiteY153" fmla="*/ 5080883 h 6858000"/>
              <a:gd name="connsiteX154" fmla="*/ 4362957 w 5552708"/>
              <a:gd name="connsiteY154" fmla="*/ 5082819 h 6858000"/>
              <a:gd name="connsiteX155" fmla="*/ 4333195 w 5552708"/>
              <a:gd name="connsiteY155" fmla="*/ 5221840 h 6858000"/>
              <a:gd name="connsiteX156" fmla="*/ 4320037 w 5552708"/>
              <a:gd name="connsiteY156" fmla="*/ 5281999 h 6858000"/>
              <a:gd name="connsiteX157" fmla="*/ 4308816 w 5552708"/>
              <a:gd name="connsiteY157" fmla="*/ 5303704 h 6858000"/>
              <a:gd name="connsiteX158" fmla="*/ 4272244 w 5552708"/>
              <a:gd name="connsiteY158" fmla="*/ 5388756 h 6858000"/>
              <a:gd name="connsiteX159" fmla="*/ 4246915 w 5552708"/>
              <a:gd name="connsiteY159" fmla="*/ 5462809 h 6858000"/>
              <a:gd name="connsiteX160" fmla="*/ 4255030 w 5552708"/>
              <a:gd name="connsiteY160" fmla="*/ 5521632 h 6858000"/>
              <a:gd name="connsiteX161" fmla="*/ 4249277 w 5552708"/>
              <a:gd name="connsiteY161" fmla="*/ 5525636 h 6858000"/>
              <a:gd name="connsiteX162" fmla="*/ 4241924 w 5552708"/>
              <a:gd name="connsiteY162" fmla="*/ 5563850 h 6858000"/>
              <a:gd name="connsiteX163" fmla="*/ 4248240 w 5552708"/>
              <a:gd name="connsiteY163" fmla="*/ 5703386 h 6858000"/>
              <a:gd name="connsiteX164" fmla="*/ 4232982 w 5552708"/>
              <a:gd name="connsiteY164" fmla="*/ 5777907 h 6858000"/>
              <a:gd name="connsiteX165" fmla="*/ 4222394 w 5552708"/>
              <a:gd name="connsiteY165" fmla="*/ 5803443 h 6858000"/>
              <a:gd name="connsiteX166" fmla="*/ 4204974 w 5552708"/>
              <a:gd name="connsiteY166" fmla="*/ 5846279 h 6858000"/>
              <a:gd name="connsiteX167" fmla="*/ 4179217 w 5552708"/>
              <a:gd name="connsiteY167" fmla="*/ 5876046 h 6858000"/>
              <a:gd name="connsiteX168" fmla="*/ 4169698 w 5552708"/>
              <a:gd name="connsiteY168" fmla="*/ 5912761 h 6858000"/>
              <a:gd name="connsiteX169" fmla="*/ 4183963 w 5552708"/>
              <a:gd name="connsiteY169" fmla="*/ 5924201 h 6858000"/>
              <a:gd name="connsiteX170" fmla="*/ 4143073 w 5552708"/>
              <a:gd name="connsiteY170" fmla="*/ 6020347 h 6858000"/>
              <a:gd name="connsiteX171" fmla="*/ 4132699 w 5552708"/>
              <a:gd name="connsiteY171" fmla="*/ 6054447 h 6858000"/>
              <a:gd name="connsiteX172" fmla="*/ 4099744 w 5552708"/>
              <a:gd name="connsiteY172" fmla="*/ 6146773 h 6858000"/>
              <a:gd name="connsiteX173" fmla="*/ 4063216 w 5552708"/>
              <a:gd name="connsiteY173" fmla="*/ 6238624 h 6858000"/>
              <a:gd name="connsiteX174" fmla="*/ 4021696 w 5552708"/>
              <a:gd name="connsiteY174" fmla="*/ 6289517 h 6858000"/>
              <a:gd name="connsiteX175" fmla="*/ 3993817 w 5552708"/>
              <a:gd name="connsiteY175" fmla="*/ 6365399 h 6858000"/>
              <a:gd name="connsiteX176" fmla="*/ 3986236 w 5552708"/>
              <a:gd name="connsiteY176" fmla="*/ 6377584 h 6858000"/>
              <a:gd name="connsiteX177" fmla="*/ 3911599 w 5552708"/>
              <a:gd name="connsiteY177" fmla="*/ 6509659 h 6858000"/>
              <a:gd name="connsiteX178" fmla="*/ 3858869 w 5552708"/>
              <a:gd name="connsiteY178" fmla="*/ 6582751 h 6858000"/>
              <a:gd name="connsiteX179" fmla="*/ 3770950 w 5552708"/>
              <a:gd name="connsiteY179" fmla="*/ 6757987 h 6858000"/>
              <a:gd name="connsiteX180" fmla="*/ 3749766 w 5552708"/>
              <a:gd name="connsiteY180" fmla="*/ 6858000 h 6858000"/>
              <a:gd name="connsiteX181" fmla="*/ 12348 w 5552708"/>
              <a:gd name="connsiteY181" fmla="*/ 6858000 h 6858000"/>
              <a:gd name="connsiteX182" fmla="*/ 0 w 5552708"/>
              <a:gd name="connsiteY182" fmla="*/ 67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552708" h="6858000">
                <a:moveTo>
                  <a:pt x="0" y="0"/>
                </a:moveTo>
                <a:lnTo>
                  <a:pt x="5443651" y="0"/>
                </a:lnTo>
                <a:lnTo>
                  <a:pt x="5443781" y="512"/>
                </a:lnTo>
                <a:cubicBezTo>
                  <a:pt x="5446206" y="7309"/>
                  <a:pt x="5449083" y="15278"/>
                  <a:pt x="5444033" y="20501"/>
                </a:cubicBezTo>
                <a:cubicBezTo>
                  <a:pt x="5435420" y="27795"/>
                  <a:pt x="5439966" y="35996"/>
                  <a:pt x="5439390" y="44768"/>
                </a:cubicBezTo>
                <a:cubicBezTo>
                  <a:pt x="5431962" y="55410"/>
                  <a:pt x="5437588" y="94208"/>
                  <a:pt x="5443913" y="104988"/>
                </a:cubicBezTo>
                <a:cubicBezTo>
                  <a:pt x="5467308" y="131885"/>
                  <a:pt x="5440518" y="182050"/>
                  <a:pt x="5458241" y="204162"/>
                </a:cubicBezTo>
                <a:cubicBezTo>
                  <a:pt x="5460281" y="211583"/>
                  <a:pt x="5460566" y="218611"/>
                  <a:pt x="5459763" y="225360"/>
                </a:cubicBezTo>
                <a:lnTo>
                  <a:pt x="5454996" y="243902"/>
                </a:lnTo>
                <a:lnTo>
                  <a:pt x="5448597" y="248483"/>
                </a:lnTo>
                <a:lnTo>
                  <a:pt x="5448458" y="260196"/>
                </a:lnTo>
                <a:lnTo>
                  <a:pt x="5447150" y="263377"/>
                </a:lnTo>
                <a:cubicBezTo>
                  <a:pt x="5448938" y="273127"/>
                  <a:pt x="5457762" y="301628"/>
                  <a:pt x="5459187" y="318691"/>
                </a:cubicBezTo>
                <a:cubicBezTo>
                  <a:pt x="5456617" y="351374"/>
                  <a:pt x="5481393" y="329570"/>
                  <a:pt x="5455708" y="365759"/>
                </a:cubicBezTo>
                <a:cubicBezTo>
                  <a:pt x="5472236" y="419311"/>
                  <a:pt x="5443611" y="447897"/>
                  <a:pt x="5473651" y="492182"/>
                </a:cubicBezTo>
                <a:cubicBezTo>
                  <a:pt x="5483259" y="556102"/>
                  <a:pt x="5473858" y="624576"/>
                  <a:pt x="5481453" y="689666"/>
                </a:cubicBezTo>
                <a:cubicBezTo>
                  <a:pt x="5481825" y="737836"/>
                  <a:pt x="5505966" y="768312"/>
                  <a:pt x="5488233" y="816332"/>
                </a:cubicBezTo>
                <a:cubicBezTo>
                  <a:pt x="5492515" y="818482"/>
                  <a:pt x="5526923" y="887911"/>
                  <a:pt x="5529718" y="891550"/>
                </a:cubicBezTo>
                <a:lnTo>
                  <a:pt x="5536104" y="903318"/>
                </a:lnTo>
                <a:lnTo>
                  <a:pt x="5535257" y="905308"/>
                </a:lnTo>
                <a:cubicBezTo>
                  <a:pt x="5534066" y="913418"/>
                  <a:pt x="5535399" y="917837"/>
                  <a:pt x="5537840" y="920621"/>
                </a:cubicBezTo>
                <a:lnTo>
                  <a:pt x="5541663" y="922876"/>
                </a:lnTo>
                <a:lnTo>
                  <a:pt x="5544456" y="933037"/>
                </a:lnTo>
                <a:lnTo>
                  <a:pt x="5552708" y="952132"/>
                </a:lnTo>
                <a:lnTo>
                  <a:pt x="5551675" y="956570"/>
                </a:lnTo>
                <a:lnTo>
                  <a:pt x="5531341" y="1064863"/>
                </a:lnTo>
                <a:cubicBezTo>
                  <a:pt x="5534620" y="1074818"/>
                  <a:pt x="5537566" y="1085372"/>
                  <a:pt x="5539998" y="1096340"/>
                </a:cubicBezTo>
                <a:lnTo>
                  <a:pt x="5541075" y="1102915"/>
                </a:lnTo>
                <a:lnTo>
                  <a:pt x="5540822" y="1103143"/>
                </a:lnTo>
                <a:cubicBezTo>
                  <a:pt x="5540471" y="1104784"/>
                  <a:pt x="5540605" y="1107024"/>
                  <a:pt x="5541413" y="1110274"/>
                </a:cubicBezTo>
                <a:lnTo>
                  <a:pt x="5543038" y="1114901"/>
                </a:lnTo>
                <a:cubicBezTo>
                  <a:pt x="5543735" y="1119151"/>
                  <a:pt x="5544432" y="1123402"/>
                  <a:pt x="5545128" y="1127652"/>
                </a:cubicBezTo>
                <a:lnTo>
                  <a:pt x="5544028" y="1132698"/>
                </a:lnTo>
                <a:cubicBezTo>
                  <a:pt x="5534609" y="1151029"/>
                  <a:pt x="5496304" y="1149042"/>
                  <a:pt x="5514811" y="1177140"/>
                </a:cubicBezTo>
                <a:cubicBezTo>
                  <a:pt x="5509719" y="1211798"/>
                  <a:pt x="5486957" y="1231445"/>
                  <a:pt x="5496402" y="1265293"/>
                </a:cubicBezTo>
                <a:cubicBezTo>
                  <a:pt x="5491550" y="1297727"/>
                  <a:pt x="5479431" y="1324727"/>
                  <a:pt x="5481620" y="1353039"/>
                </a:cubicBezTo>
                <a:cubicBezTo>
                  <a:pt x="5473631" y="1363324"/>
                  <a:pt x="5469597" y="1373497"/>
                  <a:pt x="5477938" y="1385038"/>
                </a:cubicBezTo>
                <a:cubicBezTo>
                  <a:pt x="5470625" y="1414924"/>
                  <a:pt x="5455771" y="1420367"/>
                  <a:pt x="5464009" y="1441067"/>
                </a:cubicBezTo>
                <a:cubicBezTo>
                  <a:pt x="5439287" y="1455035"/>
                  <a:pt x="5447714" y="1457216"/>
                  <a:pt x="5453063" y="1466104"/>
                </a:cubicBezTo>
                <a:cubicBezTo>
                  <a:pt x="5453164" y="1466506"/>
                  <a:pt x="5453267" y="1466908"/>
                  <a:pt x="5453368" y="1467310"/>
                </a:cubicBezTo>
                <a:lnTo>
                  <a:pt x="5449849" y="1469198"/>
                </a:lnTo>
                <a:lnTo>
                  <a:pt x="5447717" y="1473816"/>
                </a:lnTo>
                <a:lnTo>
                  <a:pt x="5446906" y="1487106"/>
                </a:lnTo>
                <a:cubicBezTo>
                  <a:pt x="5447081" y="1488810"/>
                  <a:pt x="5447254" y="1490514"/>
                  <a:pt x="5447429" y="1492218"/>
                </a:cubicBezTo>
                <a:cubicBezTo>
                  <a:pt x="5447480" y="1495695"/>
                  <a:pt x="5447119" y="1497953"/>
                  <a:pt x="5446434" y="1499455"/>
                </a:cubicBezTo>
                <a:lnTo>
                  <a:pt x="5446146" y="1499600"/>
                </a:lnTo>
                <a:lnTo>
                  <a:pt x="5445728" y="1506449"/>
                </a:lnTo>
                <a:cubicBezTo>
                  <a:pt x="5445627" y="1518090"/>
                  <a:pt x="5446096" y="1529498"/>
                  <a:pt x="5447013" y="1540420"/>
                </a:cubicBezTo>
                <a:cubicBezTo>
                  <a:pt x="5431084" y="1547368"/>
                  <a:pt x="5443219" y="1588924"/>
                  <a:pt x="5416036" y="1580834"/>
                </a:cubicBezTo>
                <a:cubicBezTo>
                  <a:pt x="5416447" y="1595454"/>
                  <a:pt x="5426812" y="1605684"/>
                  <a:pt x="5409252" y="1598373"/>
                </a:cubicBezTo>
                <a:cubicBezTo>
                  <a:pt x="5408864" y="1603115"/>
                  <a:pt x="5406927" y="1605804"/>
                  <a:pt x="5404223" y="1607549"/>
                </a:cubicBezTo>
                <a:lnTo>
                  <a:pt x="5403003" y="1607994"/>
                </a:lnTo>
                <a:lnTo>
                  <a:pt x="5404366" y="1640580"/>
                </a:lnTo>
                <a:lnTo>
                  <a:pt x="5402429" y="1644617"/>
                </a:lnTo>
                <a:cubicBezTo>
                  <a:pt x="5403628" y="1651821"/>
                  <a:pt x="5404828" y="1659024"/>
                  <a:pt x="5406027" y="1666228"/>
                </a:cubicBezTo>
                <a:lnTo>
                  <a:pt x="5409538" y="1680703"/>
                </a:lnTo>
                <a:lnTo>
                  <a:pt x="5405582" y="1870222"/>
                </a:lnTo>
                <a:cubicBezTo>
                  <a:pt x="5407505" y="1917082"/>
                  <a:pt x="5419912" y="1922890"/>
                  <a:pt x="5418948" y="1979530"/>
                </a:cubicBezTo>
                <a:cubicBezTo>
                  <a:pt x="5381653" y="1974789"/>
                  <a:pt x="5447295" y="2092994"/>
                  <a:pt x="5405060" y="2051964"/>
                </a:cubicBezTo>
                <a:cubicBezTo>
                  <a:pt x="5406099" y="2068965"/>
                  <a:pt x="5389286" y="2084064"/>
                  <a:pt x="5378701" y="2073120"/>
                </a:cubicBezTo>
                <a:cubicBezTo>
                  <a:pt x="5397285" y="2126878"/>
                  <a:pt x="5362129" y="2197651"/>
                  <a:pt x="5366006" y="2256053"/>
                </a:cubicBezTo>
                <a:cubicBezTo>
                  <a:pt x="5334011" y="2283221"/>
                  <a:pt x="5362023" y="2269954"/>
                  <a:pt x="5352501" y="2301374"/>
                </a:cubicBezTo>
                <a:cubicBezTo>
                  <a:pt x="5379308" y="2296096"/>
                  <a:pt x="5332887" y="2338416"/>
                  <a:pt x="5361572" y="2344135"/>
                </a:cubicBezTo>
                <a:cubicBezTo>
                  <a:pt x="5358931" y="2349671"/>
                  <a:pt x="5355467" y="2354856"/>
                  <a:pt x="5351776" y="2360013"/>
                </a:cubicBezTo>
                <a:lnTo>
                  <a:pt x="5349856" y="2362723"/>
                </a:lnTo>
                <a:lnTo>
                  <a:pt x="5347182" y="2374239"/>
                </a:lnTo>
                <a:lnTo>
                  <a:pt x="5340172" y="2376629"/>
                </a:lnTo>
                <a:lnTo>
                  <a:pt x="5331662" y="2393351"/>
                </a:lnTo>
                <a:cubicBezTo>
                  <a:pt x="5329441" y="2399746"/>
                  <a:pt x="5328181" y="2406782"/>
                  <a:pt x="5328482" y="2414790"/>
                </a:cubicBezTo>
                <a:cubicBezTo>
                  <a:pt x="5337359" y="2435605"/>
                  <a:pt x="5319289" y="2463646"/>
                  <a:pt x="5316501" y="2490864"/>
                </a:cubicBezTo>
                <a:cubicBezTo>
                  <a:pt x="5317127" y="2495175"/>
                  <a:pt x="5317754" y="2499486"/>
                  <a:pt x="5318378" y="2503797"/>
                </a:cubicBezTo>
                <a:lnTo>
                  <a:pt x="5307008" y="2543608"/>
                </a:lnTo>
                <a:cubicBezTo>
                  <a:pt x="5304307" y="2555015"/>
                  <a:pt x="5302094" y="2566933"/>
                  <a:pt x="5300817" y="2579627"/>
                </a:cubicBezTo>
                <a:lnTo>
                  <a:pt x="5300491" y="2603469"/>
                </a:lnTo>
                <a:lnTo>
                  <a:pt x="5297327" y="2609298"/>
                </a:lnTo>
                <a:cubicBezTo>
                  <a:pt x="5296149" y="2620041"/>
                  <a:pt x="5302481" y="2635343"/>
                  <a:pt x="5292648" y="2632709"/>
                </a:cubicBezTo>
                <a:lnTo>
                  <a:pt x="5294499" y="2645215"/>
                </a:lnTo>
                <a:lnTo>
                  <a:pt x="5284921" y="2655995"/>
                </a:lnTo>
                <a:cubicBezTo>
                  <a:pt x="5282893" y="2657043"/>
                  <a:pt x="5280790" y="2657749"/>
                  <a:pt x="5278681" y="2658097"/>
                </a:cubicBezTo>
                <a:lnTo>
                  <a:pt x="5279052" y="2675265"/>
                </a:lnTo>
                <a:lnTo>
                  <a:pt x="5271485" y="2688260"/>
                </a:lnTo>
                <a:cubicBezTo>
                  <a:pt x="5272192" y="2692435"/>
                  <a:pt x="5272901" y="2696610"/>
                  <a:pt x="5273609" y="2700785"/>
                </a:cubicBezTo>
                <a:lnTo>
                  <a:pt x="5272098" y="2705655"/>
                </a:lnTo>
                <a:lnTo>
                  <a:pt x="5267605" y="2717660"/>
                </a:lnTo>
                <a:cubicBezTo>
                  <a:pt x="5264770" y="2723740"/>
                  <a:pt x="5261426" y="2730522"/>
                  <a:pt x="5258449" y="2738177"/>
                </a:cubicBezTo>
                <a:lnTo>
                  <a:pt x="5256679" y="2744727"/>
                </a:lnTo>
                <a:lnTo>
                  <a:pt x="5245116" y="2757932"/>
                </a:lnTo>
                <a:cubicBezTo>
                  <a:pt x="5236430" y="2767502"/>
                  <a:pt x="5230416" y="2775146"/>
                  <a:pt x="5233122" y="2784915"/>
                </a:cubicBezTo>
                <a:cubicBezTo>
                  <a:pt x="5221620" y="2799359"/>
                  <a:pt x="5193828" y="2806744"/>
                  <a:pt x="5197792" y="2830475"/>
                </a:cubicBezTo>
                <a:cubicBezTo>
                  <a:pt x="5186798" y="2821932"/>
                  <a:pt x="5192955" y="2855565"/>
                  <a:pt x="5180199" y="2857691"/>
                </a:cubicBezTo>
                <a:cubicBezTo>
                  <a:pt x="5170100" y="2858096"/>
                  <a:pt x="5169614" y="2868393"/>
                  <a:pt x="5164940" y="2875644"/>
                </a:cubicBezTo>
                <a:cubicBezTo>
                  <a:pt x="5154127" y="2879787"/>
                  <a:pt x="5139696" y="2917521"/>
                  <a:pt x="5139323" y="2931296"/>
                </a:cubicBezTo>
                <a:cubicBezTo>
                  <a:pt x="5144210" y="2970932"/>
                  <a:pt x="5099528" y="2996158"/>
                  <a:pt x="5102390" y="3027705"/>
                </a:cubicBezTo>
                <a:cubicBezTo>
                  <a:pt x="5100365" y="3035586"/>
                  <a:pt x="5097192" y="3041915"/>
                  <a:pt x="5093321" y="3047244"/>
                </a:cubicBezTo>
                <a:lnTo>
                  <a:pt x="5080729" y="3060118"/>
                </a:lnTo>
                <a:lnTo>
                  <a:pt x="5073626" y="3059690"/>
                </a:lnTo>
                <a:lnTo>
                  <a:pt x="5067867" y="3069806"/>
                </a:lnTo>
                <a:lnTo>
                  <a:pt x="5065335" y="3071678"/>
                </a:lnTo>
                <a:cubicBezTo>
                  <a:pt x="5060475" y="3075234"/>
                  <a:pt x="5055815" y="3078901"/>
                  <a:pt x="5051806" y="3083233"/>
                </a:cubicBezTo>
                <a:cubicBezTo>
                  <a:pt x="5076417" y="3100024"/>
                  <a:pt x="5021773" y="3122856"/>
                  <a:pt x="5047824" y="3128247"/>
                </a:cubicBezTo>
                <a:cubicBezTo>
                  <a:pt x="5030083" y="3154978"/>
                  <a:pt x="5059535" y="3153095"/>
                  <a:pt x="5022444" y="3166893"/>
                </a:cubicBezTo>
                <a:cubicBezTo>
                  <a:pt x="5009215" y="3225035"/>
                  <a:pt x="4960350" y="3252747"/>
                  <a:pt x="4961916" y="3312149"/>
                </a:cubicBezTo>
                <a:cubicBezTo>
                  <a:pt x="4955371" y="3297387"/>
                  <a:pt x="4932004" y="3332561"/>
                  <a:pt x="4928070" y="3349450"/>
                </a:cubicBezTo>
                <a:cubicBezTo>
                  <a:pt x="4901199" y="3293116"/>
                  <a:pt x="4891428" y="3463059"/>
                  <a:pt x="4858652" y="3443841"/>
                </a:cubicBezTo>
                <a:cubicBezTo>
                  <a:pt x="4840872" y="3495884"/>
                  <a:pt x="4832958" y="3617975"/>
                  <a:pt x="4821392" y="3661714"/>
                </a:cubicBezTo>
                <a:cubicBezTo>
                  <a:pt x="4823621" y="3666551"/>
                  <a:pt x="4824768" y="3671561"/>
                  <a:pt x="4825147" y="3676668"/>
                </a:cubicBezTo>
                <a:lnTo>
                  <a:pt x="4824341" y="3691352"/>
                </a:lnTo>
                <a:lnTo>
                  <a:pt x="4822735" y="3692500"/>
                </a:lnTo>
                <a:cubicBezTo>
                  <a:pt x="4817912" y="3698748"/>
                  <a:pt x="4816795" y="3703524"/>
                  <a:pt x="4817318" y="3707640"/>
                </a:cubicBezTo>
                <a:lnTo>
                  <a:pt x="4819146" y="3712253"/>
                </a:lnTo>
                <a:lnTo>
                  <a:pt x="4816373" y="3723048"/>
                </a:lnTo>
                <a:lnTo>
                  <a:pt x="4813460" y="3745409"/>
                </a:lnTo>
                <a:lnTo>
                  <a:pt x="4810527" y="3748566"/>
                </a:lnTo>
                <a:cubicBezTo>
                  <a:pt x="4798737" y="3762490"/>
                  <a:pt x="4755451" y="3809983"/>
                  <a:pt x="4742720" y="3828954"/>
                </a:cubicBezTo>
                <a:lnTo>
                  <a:pt x="4731784" y="3868871"/>
                </a:lnTo>
                <a:lnTo>
                  <a:pt x="4731481" y="3868898"/>
                </a:lnTo>
                <a:cubicBezTo>
                  <a:pt x="4730422" y="3870084"/>
                  <a:pt x="4729442" y="3872132"/>
                  <a:pt x="4728490" y="3875525"/>
                </a:cubicBezTo>
                <a:lnTo>
                  <a:pt x="4727500" y="3880683"/>
                </a:lnTo>
                <a:lnTo>
                  <a:pt x="4719663" y="3896892"/>
                </a:lnTo>
                <a:lnTo>
                  <a:pt x="4715899" y="3897345"/>
                </a:lnTo>
                <a:cubicBezTo>
                  <a:pt x="4715876" y="3897775"/>
                  <a:pt x="4715854" y="3898203"/>
                  <a:pt x="4715832" y="3898632"/>
                </a:cubicBezTo>
                <a:lnTo>
                  <a:pt x="4618476" y="4076334"/>
                </a:lnTo>
                <a:cubicBezTo>
                  <a:pt x="4617399" y="4112851"/>
                  <a:pt x="4590920" y="4122978"/>
                  <a:pt x="4576303" y="4154580"/>
                </a:cubicBezTo>
                <a:cubicBezTo>
                  <a:pt x="4585172" y="4189077"/>
                  <a:pt x="4550681" y="4172136"/>
                  <a:pt x="4536795" y="4186216"/>
                </a:cubicBezTo>
                <a:lnTo>
                  <a:pt x="4534335" y="4190678"/>
                </a:lnTo>
                <a:lnTo>
                  <a:pt x="4532585" y="4203860"/>
                </a:lnTo>
                <a:cubicBezTo>
                  <a:pt x="4532638" y="4205567"/>
                  <a:pt x="4532692" y="4207276"/>
                  <a:pt x="4532745" y="4208983"/>
                </a:cubicBezTo>
                <a:cubicBezTo>
                  <a:pt x="4532551" y="4212450"/>
                  <a:pt x="4532031" y="4214675"/>
                  <a:pt x="4531239" y="4216126"/>
                </a:cubicBezTo>
                <a:lnTo>
                  <a:pt x="4530941" y="4216251"/>
                </a:lnTo>
                <a:lnTo>
                  <a:pt x="4530039" y="4223045"/>
                </a:lnTo>
                <a:cubicBezTo>
                  <a:pt x="4529114" y="4234633"/>
                  <a:pt x="4528779" y="4246020"/>
                  <a:pt x="4528920" y="4256957"/>
                </a:cubicBezTo>
                <a:cubicBezTo>
                  <a:pt x="4512505" y="4262858"/>
                  <a:pt x="4521695" y="4305010"/>
                  <a:pt x="4495092" y="4295227"/>
                </a:cubicBezTo>
                <a:cubicBezTo>
                  <a:pt x="4494469" y="4309813"/>
                  <a:pt x="4504108" y="4320656"/>
                  <a:pt x="4487069" y="4312260"/>
                </a:cubicBezTo>
                <a:cubicBezTo>
                  <a:pt x="4486347" y="4316957"/>
                  <a:pt x="4484219" y="4319510"/>
                  <a:pt x="4481391" y="4321074"/>
                </a:cubicBezTo>
                <a:lnTo>
                  <a:pt x="4480140" y="4321443"/>
                </a:lnTo>
                <a:lnTo>
                  <a:pt x="4479199" y="4353976"/>
                </a:lnTo>
                <a:lnTo>
                  <a:pt x="4476976" y="4357874"/>
                </a:lnTo>
                <a:cubicBezTo>
                  <a:pt x="4477666" y="4365122"/>
                  <a:pt x="4478355" y="4372372"/>
                  <a:pt x="4479044" y="4379621"/>
                </a:cubicBezTo>
                <a:lnTo>
                  <a:pt x="4478683" y="4390568"/>
                </a:lnTo>
                <a:lnTo>
                  <a:pt x="4481532" y="4394254"/>
                </a:lnTo>
                <a:cubicBezTo>
                  <a:pt x="4482969" y="4397909"/>
                  <a:pt x="4482918" y="4402720"/>
                  <a:pt x="4479499" y="4410114"/>
                </a:cubicBezTo>
                <a:lnTo>
                  <a:pt x="4478153" y="4411710"/>
                </a:lnTo>
                <a:lnTo>
                  <a:pt x="4480616" y="4425622"/>
                </a:lnTo>
                <a:cubicBezTo>
                  <a:pt x="4482131" y="4430247"/>
                  <a:pt x="4484387" y="4434528"/>
                  <a:pt x="4487688" y="4438292"/>
                </a:cubicBezTo>
                <a:cubicBezTo>
                  <a:pt x="4457664" y="4477897"/>
                  <a:pt x="4468221" y="4523123"/>
                  <a:pt x="4454727" y="4569970"/>
                </a:cubicBezTo>
                <a:cubicBezTo>
                  <a:pt x="4417898" y="4583966"/>
                  <a:pt x="4440689" y="4674230"/>
                  <a:pt x="4469804" y="4692415"/>
                </a:cubicBezTo>
                <a:cubicBezTo>
                  <a:pt x="4432851" y="4685322"/>
                  <a:pt x="4490117" y="4807198"/>
                  <a:pt x="4450795" y="4763659"/>
                </a:cubicBezTo>
                <a:cubicBezTo>
                  <a:pt x="4450628" y="4780652"/>
                  <a:pt x="4432755" y="4794620"/>
                  <a:pt x="4422945" y="4783049"/>
                </a:cubicBezTo>
                <a:cubicBezTo>
                  <a:pt x="4437721" y="4837759"/>
                  <a:pt x="4397569" y="4905997"/>
                  <a:pt x="4397314" y="4964397"/>
                </a:cubicBezTo>
                <a:cubicBezTo>
                  <a:pt x="4363407" y="4989414"/>
                  <a:pt x="4392349" y="4977986"/>
                  <a:pt x="4380606" y="5008665"/>
                </a:cubicBezTo>
                <a:cubicBezTo>
                  <a:pt x="4407778" y="5005114"/>
                  <a:pt x="4358378" y="5044304"/>
                  <a:pt x="4386649" y="5051823"/>
                </a:cubicBezTo>
                <a:cubicBezTo>
                  <a:pt x="4383620" y="5057169"/>
                  <a:pt x="4379789" y="5062109"/>
                  <a:pt x="4375733" y="5067011"/>
                </a:cubicBezTo>
                <a:lnTo>
                  <a:pt x="4373624" y="5069584"/>
                </a:lnTo>
                <a:lnTo>
                  <a:pt x="4370134" y="5080883"/>
                </a:lnTo>
                <a:lnTo>
                  <a:pt x="4362957" y="5082819"/>
                </a:lnTo>
                <a:lnTo>
                  <a:pt x="4333195" y="5221840"/>
                </a:lnTo>
                <a:cubicBezTo>
                  <a:pt x="4335888" y="5234770"/>
                  <a:pt x="4329894" y="5274591"/>
                  <a:pt x="4320037" y="5281999"/>
                </a:cubicBezTo>
                <a:cubicBezTo>
                  <a:pt x="4316990" y="5290274"/>
                  <a:pt x="4318795" y="5300010"/>
                  <a:pt x="4308816" y="5303704"/>
                </a:cubicBezTo>
                <a:cubicBezTo>
                  <a:pt x="4300851" y="5321498"/>
                  <a:pt x="4282560" y="5362240"/>
                  <a:pt x="4272244" y="5388756"/>
                </a:cubicBezTo>
                <a:cubicBezTo>
                  <a:pt x="4281980" y="5405143"/>
                  <a:pt x="4255067" y="5425092"/>
                  <a:pt x="4246915" y="5462809"/>
                </a:cubicBezTo>
                <a:cubicBezTo>
                  <a:pt x="4258299" y="5480842"/>
                  <a:pt x="4241233" y="5488203"/>
                  <a:pt x="4255030" y="5521632"/>
                </a:cubicBezTo>
                <a:cubicBezTo>
                  <a:pt x="4253005" y="5522647"/>
                  <a:pt x="4251068" y="5523996"/>
                  <a:pt x="4249277" y="5525636"/>
                </a:cubicBezTo>
                <a:cubicBezTo>
                  <a:pt x="4238872" y="5535166"/>
                  <a:pt x="4235581" y="5552275"/>
                  <a:pt x="4241924" y="5563850"/>
                </a:cubicBezTo>
                <a:cubicBezTo>
                  <a:pt x="4259047" y="5616453"/>
                  <a:pt x="4250256" y="5660812"/>
                  <a:pt x="4248240" y="5703386"/>
                </a:cubicBezTo>
                <a:cubicBezTo>
                  <a:pt x="4243085" y="5751111"/>
                  <a:pt x="4218929" y="5715189"/>
                  <a:pt x="4232982" y="5777907"/>
                </a:cubicBezTo>
                <a:cubicBezTo>
                  <a:pt x="4221558" y="5782651"/>
                  <a:pt x="4219728" y="5790057"/>
                  <a:pt x="4222394" y="5803443"/>
                </a:cubicBezTo>
                <a:cubicBezTo>
                  <a:pt x="4219121" y="5826511"/>
                  <a:pt x="4193576" y="5820653"/>
                  <a:pt x="4204974" y="5846279"/>
                </a:cubicBezTo>
                <a:cubicBezTo>
                  <a:pt x="4191825" y="5839931"/>
                  <a:pt x="4191753" y="5888934"/>
                  <a:pt x="4179217" y="5876046"/>
                </a:cubicBezTo>
                <a:cubicBezTo>
                  <a:pt x="4163863" y="5888983"/>
                  <a:pt x="4183376" y="5899672"/>
                  <a:pt x="4169698" y="5912761"/>
                </a:cubicBezTo>
                <a:cubicBezTo>
                  <a:pt x="4164113" y="5929085"/>
                  <a:pt x="4186281" y="5905514"/>
                  <a:pt x="4183963" y="5924201"/>
                </a:cubicBezTo>
                <a:lnTo>
                  <a:pt x="4143073" y="6020347"/>
                </a:lnTo>
                <a:cubicBezTo>
                  <a:pt x="4148635" y="6035084"/>
                  <a:pt x="4142583" y="6045204"/>
                  <a:pt x="4132699" y="6054447"/>
                </a:cubicBezTo>
                <a:cubicBezTo>
                  <a:pt x="4128762" y="6085993"/>
                  <a:pt x="4111337" y="6112491"/>
                  <a:pt x="4099744" y="6146773"/>
                </a:cubicBezTo>
                <a:cubicBezTo>
                  <a:pt x="4101611" y="6186210"/>
                  <a:pt x="4075513" y="6201974"/>
                  <a:pt x="4063216" y="6238624"/>
                </a:cubicBezTo>
                <a:cubicBezTo>
                  <a:pt x="4076714" y="6279119"/>
                  <a:pt x="4027194" y="6257865"/>
                  <a:pt x="4021696" y="6289517"/>
                </a:cubicBezTo>
                <a:cubicBezTo>
                  <a:pt x="4030060" y="6343907"/>
                  <a:pt x="4004638" y="6285373"/>
                  <a:pt x="3993817" y="6365399"/>
                </a:cubicBezTo>
                <a:cubicBezTo>
                  <a:pt x="3996125" y="6370415"/>
                  <a:pt x="3990553" y="6379380"/>
                  <a:pt x="3986236" y="6377584"/>
                </a:cubicBezTo>
                <a:cubicBezTo>
                  <a:pt x="3984044" y="6395147"/>
                  <a:pt x="3911719" y="6484083"/>
                  <a:pt x="3911599" y="6509659"/>
                </a:cubicBezTo>
                <a:cubicBezTo>
                  <a:pt x="3888028" y="6555694"/>
                  <a:pt x="3870378" y="6548451"/>
                  <a:pt x="3858869" y="6582751"/>
                </a:cubicBezTo>
                <a:cubicBezTo>
                  <a:pt x="3834576" y="6620569"/>
                  <a:pt x="3820634" y="6692927"/>
                  <a:pt x="3770950" y="6757987"/>
                </a:cubicBezTo>
                <a:lnTo>
                  <a:pt x="3749766" y="6858000"/>
                </a:lnTo>
                <a:lnTo>
                  <a:pt x="12348" y="6858000"/>
                </a:lnTo>
                <a:lnTo>
                  <a:pt x="0" y="67256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F9740-C5C5-216C-386B-19C36615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38" y="896469"/>
            <a:ext cx="3820630" cy="300564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I/CD</a:t>
            </a:r>
            <a:b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Pipeline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6B042-9E0A-486D-90CA-292E857A5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524" y="1"/>
            <a:ext cx="916521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F1A3FA-A70B-499C-8C08-45CDE42389C0}"/>
              </a:ext>
            </a:extLst>
          </p:cNvPr>
          <p:cNvSpPr txBox="1"/>
          <p:nvPr/>
        </p:nvSpPr>
        <p:spPr>
          <a:xfrm>
            <a:off x="3881741" y="3198167"/>
            <a:ext cx="287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Montserrat" pitchFamily="2" charset="0"/>
                <a:cs typeface="Poppins" panose="00000500000000000000" pitchFamily="2" charset="0"/>
              </a:rPr>
              <a:t>npm</a:t>
            </a:r>
            <a:r>
              <a:rPr lang="en-US" sz="1200" dirty="0">
                <a:latin typeface="Montserrat" pitchFamily="2" charset="0"/>
                <a:cs typeface="Poppins" panose="00000500000000000000" pitchFamily="2" charset="0"/>
              </a:rPr>
              <a:t> build</a:t>
            </a:r>
          </a:p>
          <a:p>
            <a:pPr algn="ctr"/>
            <a:r>
              <a:rPr lang="en-IN" sz="1200" dirty="0" err="1">
                <a:latin typeface="Montserrat" pitchFamily="2" charset="0"/>
                <a:cs typeface="Poppins" panose="00000500000000000000" pitchFamily="2" charset="0"/>
              </a:rPr>
              <a:t>aws</a:t>
            </a:r>
            <a:r>
              <a:rPr lang="en-IN" sz="1200" dirty="0">
                <a:latin typeface="Montserrat" pitchFamily="2" charset="0"/>
                <a:cs typeface="Poppins" panose="00000500000000000000" pitchFamily="2" charset="0"/>
              </a:rPr>
              <a:t>-action/deploy-to-s3</a:t>
            </a:r>
          </a:p>
        </p:txBody>
      </p:sp>
    </p:spTree>
    <p:extLst>
      <p:ext uri="{BB962C8B-B14F-4D97-AF65-F5344CB8AC3E}">
        <p14:creationId xmlns:p14="http://schemas.microsoft.com/office/powerpoint/2010/main" val="349809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5697A-28DB-F4DD-10B5-A1E68E71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297" y="445186"/>
            <a:ext cx="9543405" cy="66101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C</a:t>
            </a:r>
            <a:r>
              <a:rPr lang="en-IN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reate</a:t>
            </a:r>
            <a:r>
              <a:rPr lang="en-IN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New IAM User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9B756AD-9726-4D80-8837-067A98EEC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t="8726" r="-116"/>
          <a:stretch/>
        </p:blipFill>
        <p:spPr>
          <a:xfrm>
            <a:off x="3229831" y="1551386"/>
            <a:ext cx="8764944" cy="450007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3AB9DE-34AE-4D01-939B-B750628DE971}"/>
              </a:ext>
            </a:extLst>
          </p:cNvPr>
          <p:cNvSpPr txBox="1"/>
          <p:nvPr/>
        </p:nvSpPr>
        <p:spPr>
          <a:xfrm>
            <a:off x="197225" y="2531434"/>
            <a:ext cx="3032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dirty="0"/>
              <a:t>Open IAM Service in AWS</a:t>
            </a:r>
          </a:p>
          <a:p>
            <a:pPr marL="342900" indent="-342900">
              <a:buAutoNum type="alphaLcPeriod"/>
            </a:pPr>
            <a:r>
              <a:rPr lang="en-US" dirty="0"/>
              <a:t>Add users</a:t>
            </a:r>
          </a:p>
          <a:p>
            <a:pPr marL="342900" indent="-342900">
              <a:buAutoNum type="alphaLcPeriod"/>
            </a:pPr>
            <a:r>
              <a:rPr lang="en-US" dirty="0"/>
              <a:t>Set username</a:t>
            </a:r>
          </a:p>
          <a:p>
            <a:pPr marL="342900" indent="-342900">
              <a:buAutoNum type="alphaLcPeriod"/>
            </a:pPr>
            <a:r>
              <a:rPr lang="en-US" dirty="0"/>
              <a:t>Set Custom Password</a:t>
            </a:r>
          </a:p>
          <a:p>
            <a:pPr marL="342900" indent="-342900">
              <a:buAutoNum type="alphaLcPeriod"/>
            </a:pPr>
            <a:r>
              <a:rPr lang="en-US" dirty="0"/>
              <a:t>Add User</a:t>
            </a:r>
          </a:p>
        </p:txBody>
      </p:sp>
    </p:spTree>
    <p:extLst>
      <p:ext uri="{BB962C8B-B14F-4D97-AF65-F5344CB8AC3E}">
        <p14:creationId xmlns:p14="http://schemas.microsoft.com/office/powerpoint/2010/main" val="209772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697A-28DB-F4DD-10B5-A1E68E71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297" y="445186"/>
            <a:ext cx="9543405" cy="66101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Setup Permissions</a:t>
            </a:r>
            <a:endParaRPr lang="en-IN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9B756AD-9726-4D80-8837-067A98EEC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3" b="4363"/>
          <a:stretch/>
        </p:blipFill>
        <p:spPr>
          <a:xfrm>
            <a:off x="3229831" y="1551386"/>
            <a:ext cx="8764944" cy="450007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3AB9DE-34AE-4D01-939B-B750628DE971}"/>
              </a:ext>
            </a:extLst>
          </p:cNvPr>
          <p:cNvSpPr txBox="1"/>
          <p:nvPr/>
        </p:nvSpPr>
        <p:spPr>
          <a:xfrm>
            <a:off x="197225" y="2522469"/>
            <a:ext cx="30326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dirty="0"/>
              <a:t>Click on your username in IAM Users</a:t>
            </a:r>
          </a:p>
          <a:p>
            <a:pPr marL="342900" indent="-342900">
              <a:buAutoNum type="alphaLcPeriod"/>
            </a:pPr>
            <a:r>
              <a:rPr lang="en-US" dirty="0"/>
              <a:t>Add Permissions</a:t>
            </a:r>
          </a:p>
          <a:p>
            <a:pPr marL="342900" indent="-342900">
              <a:buAutoNum type="alphaLcPeriod"/>
            </a:pPr>
            <a:r>
              <a:rPr lang="en-US" dirty="0"/>
              <a:t>Attach Policies directly</a:t>
            </a:r>
          </a:p>
          <a:p>
            <a:pPr marL="342900" indent="-342900">
              <a:buAutoNum type="alphaLcPeriod"/>
            </a:pPr>
            <a:r>
              <a:rPr lang="en-US" dirty="0"/>
              <a:t>Add:</a:t>
            </a:r>
          </a:p>
          <a:p>
            <a:pPr marL="800100" lvl="1" indent="-342900">
              <a:buAutoNum type="alphaLcPeriod"/>
            </a:pPr>
            <a:r>
              <a:rPr lang="en-US" dirty="0"/>
              <a:t>AmazonEC2FullAccess</a:t>
            </a:r>
          </a:p>
          <a:p>
            <a:pPr marL="800100" lvl="1" indent="-342900">
              <a:buAutoNum type="alphaLcPeriod"/>
            </a:pPr>
            <a:r>
              <a:rPr lang="en-US" dirty="0"/>
              <a:t>AmazonS3FullAccess</a:t>
            </a:r>
          </a:p>
          <a:p>
            <a:pPr marL="800100" lvl="1" indent="-342900">
              <a:buAutoNum type="alphaLcPeriod"/>
            </a:pPr>
            <a:r>
              <a:rPr lang="en-US" dirty="0" err="1"/>
              <a:t>IAMFullAccess</a:t>
            </a:r>
            <a:endParaRPr lang="en-US" dirty="0"/>
          </a:p>
          <a:p>
            <a:pPr marL="342900" indent="-342900">
              <a:buAutoNum type="alphaLcPeriod"/>
            </a:pPr>
            <a:r>
              <a:rPr lang="en-US" dirty="0"/>
              <a:t>Click Next</a:t>
            </a:r>
          </a:p>
          <a:p>
            <a:pPr marL="342900" indent="-342900">
              <a:buAutoNum type="alphaLcPeriod"/>
            </a:pPr>
            <a:r>
              <a:rPr lang="en-US" dirty="0"/>
              <a:t>Review and Done</a:t>
            </a:r>
          </a:p>
        </p:txBody>
      </p:sp>
    </p:spTree>
    <p:extLst>
      <p:ext uri="{BB962C8B-B14F-4D97-AF65-F5344CB8AC3E}">
        <p14:creationId xmlns:p14="http://schemas.microsoft.com/office/powerpoint/2010/main" val="39244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697A-28DB-F4DD-10B5-A1E68E71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297" y="445186"/>
            <a:ext cx="9543405" cy="66101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Generate Access Keys</a:t>
            </a:r>
            <a:endParaRPr lang="en-IN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9B756AD-9726-4D80-8837-067A98EEC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3" b="4363"/>
          <a:stretch/>
        </p:blipFill>
        <p:spPr>
          <a:xfrm>
            <a:off x="3229831" y="1551386"/>
            <a:ext cx="8764944" cy="450007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3AB9DE-34AE-4D01-939B-B750628DE971}"/>
              </a:ext>
            </a:extLst>
          </p:cNvPr>
          <p:cNvSpPr txBox="1"/>
          <p:nvPr/>
        </p:nvSpPr>
        <p:spPr>
          <a:xfrm>
            <a:off x="197225" y="2522469"/>
            <a:ext cx="30326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dirty="0"/>
              <a:t>In User Details Click on Security credentials tab</a:t>
            </a:r>
          </a:p>
          <a:p>
            <a:pPr marL="342900" indent="-342900">
              <a:buAutoNum type="alphaLcPeriod"/>
            </a:pPr>
            <a:r>
              <a:rPr lang="en-US" dirty="0"/>
              <a:t>In Access Key, create Access Key</a:t>
            </a:r>
          </a:p>
          <a:p>
            <a:pPr marL="342900" indent="-342900">
              <a:buAutoNum type="alphaLcPeriod"/>
            </a:pPr>
            <a:r>
              <a:rPr lang="en-US" dirty="0"/>
              <a:t>Select Other</a:t>
            </a:r>
          </a:p>
          <a:p>
            <a:pPr marL="342900" indent="-342900">
              <a:buAutoNum type="alphaLcPeriod"/>
            </a:pPr>
            <a:r>
              <a:rPr lang="en-US" dirty="0"/>
              <a:t>Copy Both the access key given and paste in some file</a:t>
            </a:r>
          </a:p>
          <a:p>
            <a:pPr marL="342900" indent="-342900">
              <a:buAutoNum type="alphaLcPeriod"/>
            </a:pPr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95245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697A-28DB-F4DD-10B5-A1E68E71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297" y="445186"/>
            <a:ext cx="9543405" cy="66101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Create S3 Bucket</a:t>
            </a:r>
            <a:endParaRPr lang="en-IN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9B756AD-9726-4D80-8837-067A98EEC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3" b="4363"/>
          <a:stretch/>
        </p:blipFill>
        <p:spPr>
          <a:xfrm>
            <a:off x="3229831" y="1551386"/>
            <a:ext cx="8764944" cy="450007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3AB9DE-34AE-4D01-939B-B750628DE971}"/>
              </a:ext>
            </a:extLst>
          </p:cNvPr>
          <p:cNvSpPr txBox="1"/>
          <p:nvPr/>
        </p:nvSpPr>
        <p:spPr>
          <a:xfrm>
            <a:off x="197225" y="2522469"/>
            <a:ext cx="30326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dirty="0"/>
              <a:t>In S3 Bucket Service, click Create Bucket</a:t>
            </a:r>
          </a:p>
          <a:p>
            <a:pPr marL="342900" indent="-342900">
              <a:buAutoNum type="alphaLcPeriod"/>
            </a:pPr>
            <a:r>
              <a:rPr lang="en-US" dirty="0"/>
              <a:t>Give it a unique name (identifier)</a:t>
            </a:r>
          </a:p>
          <a:p>
            <a:pPr marL="342900" indent="-342900">
              <a:buAutoNum type="alphaLcPeriod"/>
            </a:pPr>
            <a:r>
              <a:rPr lang="en-US" dirty="0"/>
              <a:t>Click Create</a:t>
            </a:r>
          </a:p>
          <a:p>
            <a:pPr marL="342900" indent="-342900">
              <a:buAutoNum type="alphaLcPeriod"/>
            </a:pPr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86686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697A-28DB-F4DD-10B5-A1E68E71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297" y="445186"/>
            <a:ext cx="9543405" cy="66101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5. Remove all Block Access</a:t>
            </a:r>
            <a:endParaRPr lang="en-IN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9B756AD-9726-4D80-8837-067A98EEC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3" b="4363"/>
          <a:stretch/>
        </p:blipFill>
        <p:spPr>
          <a:xfrm>
            <a:off x="3229831" y="1551386"/>
            <a:ext cx="8764944" cy="450007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3AB9DE-34AE-4D01-939B-B750628DE971}"/>
              </a:ext>
            </a:extLst>
          </p:cNvPr>
          <p:cNvSpPr txBox="1"/>
          <p:nvPr/>
        </p:nvSpPr>
        <p:spPr>
          <a:xfrm>
            <a:off x="197225" y="2522469"/>
            <a:ext cx="30326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dirty="0"/>
              <a:t>In S3 Bucket Service, click on bucket name</a:t>
            </a:r>
          </a:p>
          <a:p>
            <a:pPr marL="342900" indent="-342900">
              <a:buAutoNum type="alphaLcPeriod"/>
            </a:pPr>
            <a:r>
              <a:rPr lang="en-US" dirty="0"/>
              <a:t>Under Properties, click edit in Block Public Access Panel</a:t>
            </a:r>
          </a:p>
          <a:p>
            <a:pPr marL="342900" indent="-342900">
              <a:buAutoNum type="alphaLcPeriod"/>
            </a:pPr>
            <a:r>
              <a:rPr lang="en-US" dirty="0"/>
              <a:t>Untick all checks</a:t>
            </a:r>
          </a:p>
          <a:p>
            <a:pPr marL="342900" indent="-342900">
              <a:buAutoNum type="alphaLcPeriod"/>
            </a:pPr>
            <a:r>
              <a:rPr lang="en-US" dirty="0"/>
              <a:t>Click Save Changes</a:t>
            </a:r>
          </a:p>
          <a:p>
            <a:pPr marL="342900" indent="-342900">
              <a:buAutoNum type="alphaLcPeriod"/>
            </a:pPr>
            <a:r>
              <a:rPr lang="en-US" dirty="0"/>
              <a:t>Edit the Bucket Policy as given in the picture</a:t>
            </a:r>
          </a:p>
          <a:p>
            <a:pPr marL="342900" indent="-342900">
              <a:buAutoNum type="alphaLcPeriod"/>
            </a:pPr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425510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