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6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91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956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4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5104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58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9980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4429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857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013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247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884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0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6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825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1379227" y="5966023"/>
            <a:ext cx="7496601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</a:t>
            </a:r>
            <a:r>
              <a:rPr lang="en-IN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</a:t>
            </a:r>
            <a:endParaRPr sz="1800" b="1" i="1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2514600" y="3840480"/>
            <a:ext cx="3733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445" marR="0" lvl="0" indent="-5187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66428" y="2110403"/>
            <a:ext cx="8609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Development for Whirlpool Brand Applications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85850" y="2747580"/>
            <a:ext cx="7572300" cy="366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I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				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By</a:t>
            </a:r>
            <a:endParaRPr sz="1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Suraj Karle</a:t>
            </a:r>
            <a:endParaRPr lang="en-US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6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– Mrs. Devika Verma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- Assistant </a:t>
            </a:r>
            <a:r>
              <a:rPr lang="en-IN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VIIT, COMPUTER ENGG.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N" sz="1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1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        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	     </a:t>
            </a:r>
            <a:endParaRPr sz="1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2878691" y="555528"/>
            <a:ext cx="338488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</a:t>
            </a:r>
            <a:endParaRPr sz="3200" b="1" i="0" u="none" strike="noStrike" cap="non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Vishwakarma Institute of Technology, Pune">
            <a:extLst>
              <a:ext uri="{FF2B5EF4-FFF2-40B4-BE49-F238E27FC236}">
                <a16:creationId xmlns:a16="http://schemas.microsoft.com/office/drawing/2014/main" id="{8E600325-3E3F-0E88-354E-1FF7BBA95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9" y="5470723"/>
            <a:ext cx="7524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0592" y="187896"/>
            <a:ext cx="693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667163" y="862090"/>
            <a:ext cx="7848600" cy="477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INTRODUCTION	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STATEMENT	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OBJECTIVES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CONCEPT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STACK TECHNOLOGIES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40;p6">
            <a:extLst>
              <a:ext uri="{FF2B5EF4-FFF2-40B4-BE49-F238E27FC236}">
                <a16:creationId xmlns:a16="http://schemas.microsoft.com/office/drawing/2014/main" id="{F35348DF-A15A-55FE-D1E8-57954C6C1AD0}"/>
              </a:ext>
            </a:extLst>
          </p:cNvPr>
          <p:cNvSpPr txBox="1"/>
          <p:nvPr/>
        </p:nvSpPr>
        <p:spPr>
          <a:xfrm>
            <a:off x="1482466" y="5753978"/>
            <a:ext cx="7496601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</a:t>
            </a:r>
            <a:r>
              <a:rPr lang="en-IN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</a:t>
            </a:r>
            <a:endParaRPr sz="1800" b="1" i="1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Vishwakarma Institute of Technology, Pune">
            <a:extLst>
              <a:ext uri="{FF2B5EF4-FFF2-40B4-BE49-F238E27FC236}">
                <a16:creationId xmlns:a16="http://schemas.microsoft.com/office/drawing/2014/main" id="{7DF091CE-6320-2AF6-EDF9-BA24D9612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28" y="5258678"/>
            <a:ext cx="7524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idx="1"/>
          </p:nvPr>
        </p:nvSpPr>
        <p:spPr>
          <a:xfrm>
            <a:off x="417104" y="1194099"/>
            <a:ext cx="8095299" cy="373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  </a:t>
            </a:r>
            <a:r>
              <a:rPr lang="en-US" sz="2400" dirty="0"/>
              <a:t>This internship includes training as well as a project at</a:t>
            </a:r>
            <a:r>
              <a:rPr lang="en-US" dirty="0"/>
              <a:t> </a:t>
            </a:r>
            <a:r>
              <a:rPr lang="en-US" sz="2400" dirty="0"/>
              <a:t>the end which will contain various aspects of Mobile App Development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Idea and Conceptualization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Planning and Strategy</a:t>
            </a:r>
            <a:endParaRPr lang="en-US" b="1" dirty="0">
              <a:latin typeface="Söhne"/>
            </a:endParaRP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UI/UX Design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App Architecture</a:t>
            </a:r>
            <a:endParaRPr lang="en-US" b="1" dirty="0">
              <a:latin typeface="Söhne"/>
            </a:endParaRP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Development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40;p6">
            <a:extLst>
              <a:ext uri="{FF2B5EF4-FFF2-40B4-BE49-F238E27FC236}">
                <a16:creationId xmlns:a16="http://schemas.microsoft.com/office/drawing/2014/main" id="{791D0FE5-A546-4ACF-7800-F0A9FE7FC4BB}"/>
              </a:ext>
            </a:extLst>
          </p:cNvPr>
          <p:cNvSpPr txBox="1"/>
          <p:nvPr/>
        </p:nvSpPr>
        <p:spPr>
          <a:xfrm>
            <a:off x="1408822" y="6150077"/>
            <a:ext cx="7496601" cy="56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</a:t>
            </a:r>
            <a:r>
              <a:rPr lang="en-IN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</a:t>
            </a:r>
            <a:endParaRPr sz="1800" b="1" i="1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Vishwakarma Institute of Technology, Pune">
            <a:extLst>
              <a:ext uri="{FF2B5EF4-FFF2-40B4-BE49-F238E27FC236}">
                <a16:creationId xmlns:a16="http://schemas.microsoft.com/office/drawing/2014/main" id="{F7023EC7-FFA5-6389-C338-DE4190538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47" y="5728625"/>
            <a:ext cx="7524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idx="1"/>
          </p:nvPr>
        </p:nvSpPr>
        <p:spPr>
          <a:xfrm>
            <a:off x="613502" y="1090965"/>
            <a:ext cx="8073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Defect Fixes, Feature Development for various Whirlpool brand applications in NAR/LAR region</a:t>
            </a: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Problem Statement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FE253-177D-5BBA-0421-C7C632B6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5181247"/>
            <a:ext cx="78771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idx="1"/>
          </p:nvPr>
        </p:nvSpPr>
        <p:spPr>
          <a:xfrm>
            <a:off x="385467" y="1244665"/>
            <a:ext cx="80733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To write code in Kotlin, RxKotlin to support defect fixes, new feature development in Whirlpool or Maytag applications.</a:t>
            </a:r>
            <a:endParaRPr/>
          </a:p>
          <a:p>
            <a:pPr marL="5715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385469" y="275164"/>
            <a:ext cx="80103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Objectives</a:t>
            </a:r>
            <a:endParaRPr sz="28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0;p6">
            <a:extLst>
              <a:ext uri="{FF2B5EF4-FFF2-40B4-BE49-F238E27FC236}">
                <a16:creationId xmlns:a16="http://schemas.microsoft.com/office/drawing/2014/main" id="{9D691D44-9CF9-742D-B5A2-A2863BF31CE5}"/>
              </a:ext>
            </a:extLst>
          </p:cNvPr>
          <p:cNvSpPr txBox="1"/>
          <p:nvPr/>
        </p:nvSpPr>
        <p:spPr>
          <a:xfrm>
            <a:off x="1379227" y="5966023"/>
            <a:ext cx="7496601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</a:t>
            </a:r>
            <a:r>
              <a:rPr lang="en-IN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</a:t>
            </a:r>
            <a:endParaRPr sz="1800" b="1" i="1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2" descr="Vishwakarma Institute of Technology, Pune">
            <a:extLst>
              <a:ext uri="{FF2B5EF4-FFF2-40B4-BE49-F238E27FC236}">
                <a16:creationId xmlns:a16="http://schemas.microsoft.com/office/drawing/2014/main" id="{6B710CBA-438E-3FF8-DFB9-B50619509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9" y="5470723"/>
            <a:ext cx="7524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idx="1"/>
          </p:nvPr>
        </p:nvSpPr>
        <p:spPr>
          <a:xfrm>
            <a:off x="417094" y="988289"/>
            <a:ext cx="80733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will be consuming a framework/library to implement new features in the respective brand applications.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will also address current source changes for defect fixes.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are expecting defects to be fixed around provisioning and claiming of a connected appliance for respective brand.</a:t>
            </a:r>
            <a:endParaRPr dirty="0"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Concept</a:t>
            </a:r>
            <a:endParaRPr sz="28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40;p6">
            <a:extLst>
              <a:ext uri="{FF2B5EF4-FFF2-40B4-BE49-F238E27FC236}">
                <a16:creationId xmlns:a16="http://schemas.microsoft.com/office/drawing/2014/main" id="{AE6F9F89-9F9F-0E9C-E8D1-7642CB9AF9E9}"/>
              </a:ext>
            </a:extLst>
          </p:cNvPr>
          <p:cNvSpPr txBox="1"/>
          <p:nvPr/>
        </p:nvSpPr>
        <p:spPr>
          <a:xfrm>
            <a:off x="1379227" y="5966023"/>
            <a:ext cx="7496601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</a:t>
            </a:r>
            <a:r>
              <a:rPr lang="en-IN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</a:t>
            </a:r>
            <a:endParaRPr sz="1800" b="1" i="1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Vishwakarma Institute of Technology, Pune">
            <a:extLst>
              <a:ext uri="{FF2B5EF4-FFF2-40B4-BE49-F238E27FC236}">
                <a16:creationId xmlns:a16="http://schemas.microsoft.com/office/drawing/2014/main" id="{7C388C49-18BF-7B45-8C60-52BDF7A35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9" y="5470723"/>
            <a:ext cx="7524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idx="1"/>
          </p:nvPr>
        </p:nvSpPr>
        <p:spPr>
          <a:xfrm>
            <a:off x="999855" y="1191660"/>
            <a:ext cx="37809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800" dirty="0"/>
              <a:t>Kotlin </a:t>
            </a:r>
            <a:endParaRPr sz="28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800" dirty="0" err="1"/>
              <a:t>RxKotlin</a:t>
            </a:r>
            <a:endParaRPr sz="28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800" dirty="0"/>
              <a:t>Android Studio</a:t>
            </a:r>
            <a:endParaRPr sz="2800" dirty="0"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STACK TECHNOLOGIES</a:t>
            </a:r>
            <a:r>
              <a:rPr lang="en-US" sz="22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40;p6">
            <a:extLst>
              <a:ext uri="{FF2B5EF4-FFF2-40B4-BE49-F238E27FC236}">
                <a16:creationId xmlns:a16="http://schemas.microsoft.com/office/drawing/2014/main" id="{FBC57449-A254-3327-AD48-5F0C7CB81BBF}"/>
              </a:ext>
            </a:extLst>
          </p:cNvPr>
          <p:cNvSpPr txBox="1"/>
          <p:nvPr/>
        </p:nvSpPr>
        <p:spPr>
          <a:xfrm>
            <a:off x="1379227" y="5966023"/>
            <a:ext cx="7496601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</a:t>
            </a:r>
            <a:r>
              <a:rPr lang="en-IN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</a:t>
            </a:r>
            <a:endParaRPr sz="1800" b="1" i="1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Vishwakarma Institute of Technology, Pune">
            <a:extLst>
              <a:ext uri="{FF2B5EF4-FFF2-40B4-BE49-F238E27FC236}">
                <a16:creationId xmlns:a16="http://schemas.microsoft.com/office/drawing/2014/main" id="{DB18C99E-9339-7D12-1D79-293CDF3A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9" y="5470723"/>
            <a:ext cx="7524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1792145" y="2374230"/>
            <a:ext cx="53305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40;p6">
            <a:extLst>
              <a:ext uri="{FF2B5EF4-FFF2-40B4-BE49-F238E27FC236}">
                <a16:creationId xmlns:a16="http://schemas.microsoft.com/office/drawing/2014/main" id="{089C9645-8457-6E12-3AA6-3B3B63EFF83C}"/>
              </a:ext>
            </a:extLst>
          </p:cNvPr>
          <p:cNvSpPr txBox="1"/>
          <p:nvPr/>
        </p:nvSpPr>
        <p:spPr>
          <a:xfrm>
            <a:off x="1379227" y="5966023"/>
            <a:ext cx="7496601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</a:t>
            </a:r>
            <a:r>
              <a:rPr lang="en-IN" sz="18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</a:t>
            </a:r>
            <a:endParaRPr sz="1800" b="1" i="1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Vishwakarma Institute of Technology, Pune">
            <a:extLst>
              <a:ext uri="{FF2B5EF4-FFF2-40B4-BE49-F238E27FC236}">
                <a16:creationId xmlns:a16="http://schemas.microsoft.com/office/drawing/2014/main" id="{0DEBD172-A9FD-1DC1-948E-72CD29CB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9" y="5470723"/>
            <a:ext cx="7524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255</Words>
  <Application>Microsoft Office PowerPoint</Application>
  <PresentationFormat>On-screen Show (4:3)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Wingdings 3</vt:lpstr>
      <vt:lpstr>Roboto</vt:lpstr>
      <vt:lpstr>Trebuchet MS</vt:lpstr>
      <vt:lpstr>Times New Roman</vt:lpstr>
      <vt:lpstr>Söhne</vt:lpstr>
      <vt:lpstr>Facet</vt:lpstr>
      <vt:lpstr>Feature Development for Whirlpool Brand Applications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Development for Whirlpool Brand Applications</dc:title>
  <dc:creator>Rushikesh</dc:creator>
  <cp:lastModifiedBy>Suraj Karle</cp:lastModifiedBy>
  <cp:revision>4</cp:revision>
  <dcterms:modified xsi:type="dcterms:W3CDTF">2023-10-09T17:48:20Z</dcterms:modified>
</cp:coreProperties>
</file>