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Open Sans SemiBold"/>
      <p:regular r:id="rId26"/>
      <p:bold r:id="rId27"/>
      <p:italic r:id="rId28"/>
      <p:boldItalic r:id="rId29"/>
    </p:embeddedFont>
    <p:embeddedFont>
      <p:font typeface="Century Schoolbook"/>
      <p:regular r:id="rId30"/>
      <p:bold r:id="rId31"/>
      <p:italic r:id="rId32"/>
      <p:boldItalic r:id="rId33"/>
    </p:embeddedFont>
    <p:embeddedFont>
      <p:font typeface="Nunito Sans SemiBold"/>
      <p:regular r:id="rId34"/>
      <p:bold r:id="rId35"/>
      <p:italic r:id="rId36"/>
      <p:boldItalic r:id="rId37"/>
    </p:embeddedFont>
    <p:embeddedFont>
      <p:font typeface="Nunito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2" roundtripDataSignature="AMtx7mh+pK+E1BXUAGqNHAtKyPUjBTgX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ans-italic.fntdata"/><Relationship Id="rId20" Type="http://schemas.openxmlformats.org/officeDocument/2006/relationships/font" Target="fonts/Raleway-italic.fntdata"/><Relationship Id="rId42" Type="http://customschemas.google.com/relationships/presentationmetadata" Target="metadata"/><Relationship Id="rId41" Type="http://schemas.openxmlformats.org/officeDocument/2006/relationships/font" Target="fonts/NunitoSans-bold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SemiBold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OpenSansSemiBold-italic.fntdata"/><Relationship Id="rId27" Type="http://schemas.openxmlformats.org/officeDocument/2006/relationships/font" Target="fonts/OpenSa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Schoolbook-bold.fntdata"/><Relationship Id="rId30" Type="http://schemas.openxmlformats.org/officeDocument/2006/relationships/font" Target="fonts/CenturySchoolbook-regular.fntdata"/><Relationship Id="rId11" Type="http://schemas.openxmlformats.org/officeDocument/2006/relationships/slide" Target="slides/slide6.xml"/><Relationship Id="rId33" Type="http://schemas.openxmlformats.org/officeDocument/2006/relationships/font" Target="fonts/CenturySchoolbook-boldItalic.fntdata"/><Relationship Id="rId10" Type="http://schemas.openxmlformats.org/officeDocument/2006/relationships/slide" Target="slides/slide5.xml"/><Relationship Id="rId32" Type="http://schemas.openxmlformats.org/officeDocument/2006/relationships/font" Target="fonts/CenturySchoolbook-italic.fntdata"/><Relationship Id="rId13" Type="http://schemas.openxmlformats.org/officeDocument/2006/relationships/slide" Target="slides/slide8.xml"/><Relationship Id="rId35" Type="http://schemas.openxmlformats.org/officeDocument/2006/relationships/font" Target="fonts/NunitoSansSemiBold-bold.fntdata"/><Relationship Id="rId12" Type="http://schemas.openxmlformats.org/officeDocument/2006/relationships/slide" Target="slides/slide7.xml"/><Relationship Id="rId34" Type="http://schemas.openxmlformats.org/officeDocument/2006/relationships/font" Target="fonts/NunitoSans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NunitoSans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SansSemiBold-italic.fntdata"/><Relationship Id="rId17" Type="http://schemas.openxmlformats.org/officeDocument/2006/relationships/slide" Target="slides/slide12.xml"/><Relationship Id="rId39" Type="http://schemas.openxmlformats.org/officeDocument/2006/relationships/font" Target="fonts/NunitoSans-bold.fntdata"/><Relationship Id="rId16" Type="http://schemas.openxmlformats.org/officeDocument/2006/relationships/slide" Target="slides/slide11.xml"/><Relationship Id="rId38" Type="http://schemas.openxmlformats.org/officeDocument/2006/relationships/font" Target="fonts/NunitoSans-regular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jetbrains.com/idea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780050" y="962975"/>
            <a:ext cx="755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Internship Final Review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536025" y="2054675"/>
            <a:ext cx="623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Android Development</a:t>
            </a:r>
            <a:endParaRPr b="0" i="0" sz="4400" u="none" cap="none" strike="noStrike">
              <a:solidFill>
                <a:srgbClr val="0000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47525" y="2992175"/>
            <a:ext cx="5604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Guide</a:t>
            </a: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:  </a:t>
            </a:r>
            <a:r>
              <a:rPr b="1" i="0" lang="en" sz="16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- 	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Mrs. Devika Verma</a:t>
            </a:r>
            <a:endParaRPr b="1"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              -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Assistant professor VIIT, COMPUTER ENGG.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	                                                                  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957450" y="299217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Industry Mentor/Manager:		Pranav Kulkarni</a:t>
            </a:r>
            <a:endParaRPr b="0" i="0" sz="1400" u="none" cap="none" strike="noStrike">
              <a:solidFill>
                <a:srgbClr val="000000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Vishwakarma Institute of Technology, Pune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964" y="3970073"/>
            <a:ext cx="7524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727650" y="1231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Task Given By Mentor 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638625" y="19740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Calculator application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Small application to implement navigation graph.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 using MVVM architecture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binding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Weather Application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Firebase integration 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</p:txBody>
      </p:sp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1213" y="556600"/>
            <a:ext cx="2633426" cy="120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hwakarma Institute of Technology, Pune" id="169" name="Google Shape;16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2164" y="4087673"/>
            <a:ext cx="7524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673700" y="1722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7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548400" y="2523425"/>
            <a:ext cx="80472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5715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"/>
              <a:buFont typeface="Times New Roman"/>
              <a:buChar char="•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write code in Kotlin &amp; RxKotlin to support defect fixes and new feature developments in Whirlpool or different brand applications.</a:t>
            </a:r>
            <a:endParaRPr sz="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1213" y="556600"/>
            <a:ext cx="2633426" cy="120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hwakarma Institute of Technology, Pune" id="177" name="Google Shape;17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2164" y="4002723"/>
            <a:ext cx="7524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434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sz="434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Vishwakarma Institute of Technology, Pune" id="183" name="Google Shape;1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214" y="4035323"/>
            <a:ext cx="7524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762625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727650" y="2062275"/>
            <a:ext cx="76887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AutoNum type="arabicPeriod"/>
            </a:pPr>
            <a:r>
              <a:rPr lang="en" sz="5338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company</a:t>
            </a:r>
            <a:endParaRPr sz="5338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AutoNum type="arabicPeriod"/>
            </a:pPr>
            <a:r>
              <a:rPr lang="en" sz="5338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5338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AutoNum type="arabicPeriod"/>
            </a:pPr>
            <a:r>
              <a:rPr lang="en" sz="5338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5338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AutoNum type="arabicPeriod"/>
            </a:pPr>
            <a:r>
              <a:rPr lang="en" sz="5338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 and Technologies used</a:t>
            </a:r>
            <a:endParaRPr sz="5338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AutoNum type="arabicPeriod"/>
            </a:pPr>
            <a:r>
              <a:rPr lang="en" sz="5338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Status of Internship</a:t>
            </a:r>
            <a:endParaRPr sz="5338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AutoNum type="arabicPeriod"/>
            </a:pPr>
            <a:r>
              <a:rPr lang="en" sz="5338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 learn</a:t>
            </a:r>
            <a:endParaRPr sz="5338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AutoNum type="arabicPeriod"/>
            </a:pPr>
            <a:r>
              <a:rPr lang="en" sz="5338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Studio</a:t>
            </a:r>
            <a:endParaRPr sz="5338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AutoNum type="arabicPeriod"/>
            </a:pPr>
            <a:r>
              <a:rPr lang="en" sz="5338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Given By Mentor </a:t>
            </a:r>
            <a:endParaRPr sz="5338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AutoNum type="arabicPeriod"/>
            </a:pPr>
            <a:r>
              <a:rPr lang="en" sz="5338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5338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AutoNum type="arabicPeriod"/>
            </a:pPr>
            <a:r>
              <a:rPr lang="en" sz="5338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5338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346666"/>
              <a:buNone/>
            </a:pPr>
            <a:r>
              <a:t/>
            </a:r>
            <a:endParaRPr sz="15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1213" y="556600"/>
            <a:ext cx="2633426" cy="120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hwakarma Institute of Technology, Pune"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2164" y="4013573"/>
            <a:ext cx="7524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724825" y="1457750"/>
            <a:ext cx="5574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About company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691238" y="21080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Whirlpool Corporation is a multinational manufacturer and marketer of home appliances. Headquartered in the United States, it's known for producing a wide range of products like refrigerators, washing machines, and ovens. 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a global presence, Whirlpool operates in more than 170 countries. The company focuses on innovation, energy efficiency, and consumer convenience, making it a prominent player in the appliance industry. 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Over the years, Whirlpool has built a reputation for quality and reliability in its products</a:t>
            </a: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1213" y="556600"/>
            <a:ext cx="2633426" cy="120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hwakarma Institute of Technology, Pune"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2164" y="3970073"/>
            <a:ext cx="7524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1006425" y="13090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Introduction</a:t>
            </a:r>
            <a:r>
              <a:rPr b="0" lang="en" sz="2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500750" y="2101325"/>
            <a:ext cx="8374800" cy="1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" sz="18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 internship includes training as well as project at the end which will contain various  aspects related to mobile application development for various brand.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000" y="3024888"/>
            <a:ext cx="1526450" cy="9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5675" y="3755400"/>
            <a:ext cx="1959275" cy="13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1925" y="2991750"/>
            <a:ext cx="1783625" cy="9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91300" y="4083388"/>
            <a:ext cx="2166999" cy="6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1213" y="556600"/>
            <a:ext cx="2633426" cy="120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hwakarma Institute of Technology, Pune" id="118" name="Google Shape;11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23064" y="4066948"/>
            <a:ext cx="7524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C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Objective</a:t>
            </a:r>
            <a:endParaRPr sz="4100">
              <a:solidFill>
                <a:srgbClr val="C00000"/>
              </a:solidFill>
            </a:endParaRPr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727650" y="19950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Skill Development: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Acquire expertise in Kotlin/RxKotlin programming language through hands-on tasks and projects.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Real-world Application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Gain practical insights into Android development by applying kotlin in various small-scale assignments.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Understanding Responsibilities: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Learn about the role of an Android Developer by shouldering specific responsibilities within the internship.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Enhancing Coding Abilities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Improve coding expertise and Android functionalities for practical application.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1213" y="556600"/>
            <a:ext cx="2633426" cy="120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hwakarma Institute of Technology, Pune" id="126" name="Google Shape;12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2164" y="4024448"/>
            <a:ext cx="7524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420200" y="1352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TOOLS AND TECHNOLOGY STACK 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729450" y="23286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KOTLIN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RXKOTLIN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STUDIO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6082" y="2571750"/>
            <a:ext cx="241217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0752" y="3441975"/>
            <a:ext cx="1613999" cy="8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3074" y="2328674"/>
            <a:ext cx="1232676" cy="123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41213" y="556600"/>
            <a:ext cx="2633426" cy="120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hwakarma Institute of Technology, Pune" id="137" name="Google Shape;13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22164" y="4011523"/>
            <a:ext cx="7524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Current Status of Internship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729450" y="2265100"/>
            <a:ext cx="7863900" cy="27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Basics of Kotlin language.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Explored and used Android Studio for developing and debugging applications.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Developing applications to enhance learning skills.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Started With RxKotlin</a:t>
            </a:r>
            <a:endParaRPr u="sng">
              <a:solidFill>
                <a:srgbClr val="0000FF"/>
              </a:solidFill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1213" y="556600"/>
            <a:ext cx="2633426" cy="120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hwakarma Institute of Technology, Pune" id="145" name="Google Shape;14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8214" y="3937473"/>
            <a:ext cx="7524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727650" y="1231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Skills Learn 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729450" y="1719075"/>
            <a:ext cx="7370100" cy="3361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Basic concepts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 UI using XML.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Working With Classes, objects  and packages.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binding layouts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Retrofit API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Firebase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Navigation Graph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Fragments &amp; Activities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Session Management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MVVM Architecture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Notifications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BroadCastReceiver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Deep linking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1213" y="556600"/>
            <a:ext cx="2633426" cy="120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hwakarma Institute of Technology, Pune" id="153" name="Google Shape;15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2164" y="3980948"/>
            <a:ext cx="7524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Android Studio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Official Integrated Development Environment (IDE) for Android app development. 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Powerful code editor and developer tools from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IntelliJ IDEA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also contains tools for development, debugging, testing, and performance that make it faster and easier to develop apps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0" name="Google Shape;16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1213" y="556600"/>
            <a:ext cx="2633426" cy="120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hwakarma Institute of Technology, Pune" id="161" name="Google Shape;16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2164" y="4013598"/>
            <a:ext cx="7524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