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ed48aa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ed48aa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78fdc1e3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78fdc1e3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78fdc1e3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78fdc1e3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8fdc1e3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78fdc1e3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78fdc1e3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78fdc1e3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78fdc1e3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78fdc1e3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78fdc1e3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78fdc1e3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78fdc1e3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78fdc1e3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78fdc1e3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78fdc1e3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78fdc1e3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78fdc1e3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8fdc1e3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8fdc1e3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78fdc1e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78fdc1e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78fdc1e3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78fdc1e3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8fdc1e3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78fdc1e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e9709cff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e9709cf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8fdc1e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8fdc1e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78fdc1e3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78fdc1e3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8fdc1e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8fdc1e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8fdc1e3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8fdc1e3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73825"/>
            <a:ext cx="8520600" cy="9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434343"/>
                </a:solidFill>
              </a:rPr>
              <a:t>Internship Final Review</a:t>
            </a:r>
            <a:endParaRPr sz="4700">
              <a:solidFill>
                <a:srgbClr val="43434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985300" y="1385400"/>
            <a:ext cx="76617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Name</a:t>
            </a:r>
            <a:r>
              <a:rPr b="1" lang="en" sz="22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22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Whirlpool Corporation (GTEC)</a:t>
            </a:r>
            <a:endParaRPr b="1" sz="22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:</a:t>
            </a:r>
            <a:r>
              <a:rPr b="1" lang="en" sz="22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Analytics (Informatica Developer)</a:t>
            </a:r>
            <a:endParaRPr b="1" sz="22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0" y="2280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</a:rPr>
              <a:t>Name - </a:t>
            </a:r>
            <a:r>
              <a:rPr b="1" i="1" lang="en">
                <a:solidFill>
                  <a:srgbClr val="3D85C6"/>
                </a:solidFill>
              </a:rPr>
              <a:t>Om Parag Butala</a:t>
            </a:r>
            <a:endParaRPr b="1" i="1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</a:rPr>
              <a:t>Class - </a:t>
            </a:r>
            <a:r>
              <a:rPr b="1" i="1" lang="en">
                <a:solidFill>
                  <a:srgbClr val="3D85C6"/>
                </a:solidFill>
              </a:rPr>
              <a:t>CS-C-3 BTech</a:t>
            </a:r>
            <a:endParaRPr b="1" i="1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</a:rPr>
              <a:t>PRN - </a:t>
            </a:r>
            <a:r>
              <a:rPr b="1" i="1" lang="en">
                <a:solidFill>
                  <a:srgbClr val="3D85C6"/>
                </a:solidFill>
              </a:rPr>
              <a:t>22120149</a:t>
            </a:r>
            <a:endParaRPr b="1" i="1">
              <a:solidFill>
                <a:srgbClr val="3D85C6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97088" y="3269175"/>
            <a:ext cx="2376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:</a:t>
            </a:r>
            <a:br>
              <a:rPr lang="en"/>
            </a:br>
            <a:r>
              <a:rPr lang="en"/>
              <a:t>Prof. Namrata Wasatkar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5496913" y="3269175"/>
            <a:ext cx="31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Manager : Nitin Phuke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Mentor : Mohit Shrivastava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Monitor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942875"/>
            <a:ext cx="3090000" cy="24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Workflow monitor is a tool with the help of which you can monitor the execution of workflows and task assigned to the workflow.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700" y="1152425"/>
            <a:ext cx="4920725" cy="3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292800" y="144650"/>
            <a:ext cx="8281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Incremental Data load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50" y="508650"/>
            <a:ext cx="8161392" cy="45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74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391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319275" y="241650"/>
            <a:ext cx="8546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Send Alternate Data into two different targets(Even and Odd).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50" y="623325"/>
            <a:ext cx="7957469" cy="44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645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0" r="42821" t="0"/>
          <a:stretch/>
        </p:blipFill>
        <p:spPr>
          <a:xfrm>
            <a:off x="390525" y="910875"/>
            <a:ext cx="2627476" cy="38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0" l="0" r="54759" t="0"/>
          <a:stretch/>
        </p:blipFill>
        <p:spPr>
          <a:xfrm>
            <a:off x="5110675" y="910875"/>
            <a:ext cx="2078924" cy="395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389825" y="179925"/>
            <a:ext cx="3272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1004163" y="16073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Informatica PowerCenter</a:t>
            </a:r>
            <a:endParaRPr b="1" sz="6000"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16738" l="0" r="0" t="23395"/>
          <a:stretch/>
        </p:blipFill>
        <p:spPr>
          <a:xfrm>
            <a:off x="3317463" y="2774175"/>
            <a:ext cx="2510076" cy="7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744775"/>
            <a:ext cx="4562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3974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Warehousing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5" y="1782525"/>
            <a:ext cx="3746450" cy="19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4871350" y="445025"/>
            <a:ext cx="3367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and Dimension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500" y="1435387"/>
            <a:ext cx="4581499" cy="27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153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Slowly Changing Dimension (SCD):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91000" y="2772150"/>
            <a:ext cx="31044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0046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b="1" lang="en" sz="2057">
                <a:solidFill>
                  <a:srgbClr val="212529"/>
                </a:solidFill>
                <a:highlight>
                  <a:srgbClr val="FFFFFF"/>
                </a:highlight>
              </a:rPr>
              <a:t>Type 1 SCD</a:t>
            </a:r>
            <a:r>
              <a:rPr lang="en" sz="2057">
                <a:solidFill>
                  <a:srgbClr val="212529"/>
                </a:solidFill>
                <a:highlight>
                  <a:srgbClr val="FFFFFF"/>
                </a:highlight>
              </a:rPr>
              <a:t> – </a:t>
            </a:r>
            <a:r>
              <a:rPr lang="en" sz="2057">
                <a:solidFill>
                  <a:srgbClr val="212529"/>
                </a:solidFill>
                <a:highlight>
                  <a:srgbClr val="FFFFFF"/>
                </a:highlight>
              </a:rPr>
              <a:t>Update</a:t>
            </a:r>
            <a:endParaRPr sz="205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046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b="1" lang="en" sz="2057">
                <a:solidFill>
                  <a:srgbClr val="212529"/>
                </a:solidFill>
                <a:highlight>
                  <a:srgbClr val="FFFFFF"/>
                </a:highlight>
              </a:rPr>
              <a:t>Type 2 SCD</a:t>
            </a:r>
            <a:r>
              <a:rPr lang="en" sz="2057">
                <a:solidFill>
                  <a:srgbClr val="212529"/>
                </a:solidFill>
                <a:highlight>
                  <a:srgbClr val="FFFFFF"/>
                </a:highlight>
              </a:rPr>
              <a:t> – Insert</a:t>
            </a:r>
            <a:endParaRPr sz="205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046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b="1" lang="en" sz="2057">
                <a:solidFill>
                  <a:srgbClr val="212529"/>
                </a:solidFill>
                <a:highlight>
                  <a:srgbClr val="FFFFFF"/>
                </a:highlight>
              </a:rPr>
              <a:t>Type 3 SCD</a:t>
            </a:r>
            <a:r>
              <a:rPr lang="en" sz="2057">
                <a:solidFill>
                  <a:srgbClr val="212529"/>
                </a:solidFill>
                <a:highlight>
                  <a:srgbClr val="FFFFFF"/>
                </a:highlight>
              </a:rPr>
              <a:t> – Update + Insert</a:t>
            </a:r>
            <a:endParaRPr sz="205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300"/>
              </a:spcBef>
              <a:spcAft>
                <a:spcPts val="1200"/>
              </a:spcAft>
              <a:buSzPct val="77853"/>
              <a:buNone/>
            </a:pPr>
            <a:r>
              <a:t/>
            </a:r>
            <a:endParaRPr sz="1095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5" y="1352800"/>
            <a:ext cx="3717799" cy="11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975" y="1028475"/>
            <a:ext cx="4307749" cy="9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3975" y="2114575"/>
            <a:ext cx="4307749" cy="10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3975" y="3344250"/>
            <a:ext cx="4307749" cy="9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Informatica PowerCenter Architecture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899" y="1014825"/>
            <a:ext cx="4625025" cy="36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Informatica </a:t>
            </a:r>
            <a:r>
              <a:rPr lang="en"/>
              <a:t>Administration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282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>
                <a:solidFill>
                  <a:srgbClr val="333333"/>
                </a:solidFill>
              </a:rPr>
              <a:t>Folder Creation and Deletion from Repo Manager</a:t>
            </a:r>
            <a:endParaRPr>
              <a:solidFill>
                <a:srgbClr val="33333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>
                <a:solidFill>
                  <a:srgbClr val="333333"/>
                </a:solidFill>
              </a:rPr>
              <a:t>User Creation</a:t>
            </a:r>
            <a:endParaRPr>
              <a:solidFill>
                <a:srgbClr val="33333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>
                <a:solidFill>
                  <a:srgbClr val="333333"/>
                </a:solidFill>
              </a:rPr>
              <a:t>Group Creation</a:t>
            </a:r>
            <a:endParaRPr>
              <a:solidFill>
                <a:srgbClr val="33333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>
                <a:solidFill>
                  <a:srgbClr val="333333"/>
                </a:solidFill>
              </a:rPr>
              <a:t>Child Group Creation</a:t>
            </a:r>
            <a:endParaRPr>
              <a:solidFill>
                <a:srgbClr val="33333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>
                <a:solidFill>
                  <a:srgbClr val="333333"/>
                </a:solidFill>
              </a:rPr>
              <a:t>Assign Role and Permission to User and Group</a:t>
            </a:r>
            <a:endParaRPr>
              <a:solidFill>
                <a:srgbClr val="33333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>
                <a:solidFill>
                  <a:srgbClr val="333333"/>
                </a:solidFill>
              </a:rPr>
              <a:t>Custom Role Creation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475" y="1304825"/>
            <a:ext cx="5723125" cy="263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PowerCenter Designer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32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• Source Analyzer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• Target Designer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• Transformation Developer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• Mapplet Designer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• Mapping Designer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900" y="1170125"/>
            <a:ext cx="48768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Lifeline of Informatica: Transformations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14325" y="1202300"/>
            <a:ext cx="32148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</a:rPr>
              <a:t>Active Transformation :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Source Qualifier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Aggregator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Filter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Joiner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Rank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Sorter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Router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Union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Update Strategy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Normalizer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BFC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916175" y="1202300"/>
            <a:ext cx="32148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</a:rPr>
              <a:t>Passive Transformation :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Expression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Lookup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" sz="1350">
                <a:solidFill>
                  <a:srgbClr val="333333"/>
                </a:solidFill>
                <a:highlight>
                  <a:srgbClr val="FBFCFE"/>
                </a:highlight>
              </a:rPr>
              <a:t>Sequence generator</a:t>
            </a:r>
            <a:endParaRPr sz="1350">
              <a:solidFill>
                <a:srgbClr val="333333"/>
              </a:solidFill>
              <a:highlight>
                <a:srgbClr val="FBFCFE"/>
              </a:highlight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550" y="2571747"/>
            <a:ext cx="5932275" cy="23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28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Manager: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96125" y="1764100"/>
            <a:ext cx="29925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BFCFE"/>
                </a:highlight>
              </a:rPr>
              <a:t>A Workflow in Informatica is a set of multiple tasks connected with start task link and triggers the proper sequence to execute a process. </a:t>
            </a:r>
            <a:endParaRPr sz="1250">
              <a:highlight>
                <a:srgbClr val="FBFCFE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BFCFE"/>
                </a:highlight>
              </a:rPr>
              <a:t>When a workflow in Informatica is executed, it triggers a start task and other tasks connected in the workflow.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150" y="1157075"/>
            <a:ext cx="4401500" cy="343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1"/>
          <p:cNvCxnSpPr/>
          <p:nvPr/>
        </p:nvCxnSpPr>
        <p:spPr>
          <a:xfrm rot="10800000">
            <a:off x="7998775" y="1824925"/>
            <a:ext cx="728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/>
        </p:nvSpPr>
        <p:spPr>
          <a:xfrm>
            <a:off x="8337150" y="1608100"/>
            <a:ext cx="4950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Tasks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