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M dorugade" initials="Od" lastIdx="1" clrIdx="0">
    <p:extLst>
      <p:ext uri="{19B8F6BF-5375-455C-9EA6-DF929625EA0E}">
        <p15:presenceInfo xmlns:p15="http://schemas.microsoft.com/office/powerpoint/2012/main" userId="a6ecd579939de9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Dorugade/Ste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469" y="4831461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Om.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.Dorugade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Om.M.Dorugade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Universal College of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Engineering,Computer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665C1C-9953-42DF-B7AC-71C88E7D0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34"/>
            <a:ext cx="1131912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compatibility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BMP, TIFF, and GIF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broader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Before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or RSA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add an extra security layer before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Expand functionality to hide text within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 frames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just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web-based version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easier access and 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Steganalysis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learning-based detection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analyze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improve steganography resistance against attacks.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steganography tool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and OpenCV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and extract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images. The tool should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image by modifying the least significant bit (LSB) of pixel values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the hidden 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image. A 8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-bit delimiter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marks the end of the hidden message to ensure accurate extraction. The application should provide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user interaction, allowing text input, image selection, and encoding/decoding 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A85BC38-15A4-491C-8F63-31BC02674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022876"/>
            <a:ext cx="879279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used to implement the steganography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Handles image processing for encoding and decoding hidden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a graphical user interface (GUI) for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efficient manipulation of image pixel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Dialog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filedialog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users to select and save image files easily.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Unique Features &amp; Wow Factors 🚀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Highly Secure Encoding</a:t>
            </a:r>
            <a:r>
              <a:rPr lang="en-US" sz="2000" dirty="0"/>
              <a:t> – Uses </a:t>
            </a:r>
            <a:r>
              <a:rPr lang="en-US" sz="2000" b="1" dirty="0"/>
              <a:t>Least Significant Bit (LSB) steganography</a:t>
            </a:r>
            <a:r>
              <a:rPr lang="en-US" sz="2000" dirty="0"/>
              <a:t> with a 8</a:t>
            </a:r>
            <a:r>
              <a:rPr lang="en-US" sz="2000" b="1" dirty="0"/>
              <a:t>-bit delimiter</a:t>
            </a:r>
            <a:r>
              <a:rPr lang="en-US" sz="2000" dirty="0"/>
              <a:t>, ensuring accurate text retrieval without corruption.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Noise-Free Hidden Data</a:t>
            </a:r>
            <a:r>
              <a:rPr lang="en-US" sz="2000" dirty="0"/>
              <a:t> – The hidden text </a:t>
            </a:r>
            <a:r>
              <a:rPr lang="en-US" sz="2000" b="1" dirty="0"/>
              <a:t>does not visibly alter the image</a:t>
            </a:r>
            <a:r>
              <a:rPr lang="en-US" sz="2000" dirty="0"/>
              <a:t>, making detection extremely difficult.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Custom GUI for Ease of Use</a:t>
            </a:r>
            <a:r>
              <a:rPr lang="en-US" sz="2000" dirty="0"/>
              <a:t> – Unlike many CLI-based steganography tools, this project provides a </a:t>
            </a:r>
            <a:r>
              <a:rPr lang="en-US" sz="2000" b="1" dirty="0" err="1"/>
              <a:t>Tkinter</a:t>
            </a:r>
            <a:r>
              <a:rPr lang="en-US" sz="2000" b="1" dirty="0"/>
              <a:t> GUI</a:t>
            </a:r>
            <a:r>
              <a:rPr lang="en-US" sz="2000" dirty="0"/>
              <a:t> for a seamless user experience.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Efficient &amp; Fast Processing</a:t>
            </a:r>
            <a:r>
              <a:rPr lang="en-US" sz="2000" dirty="0"/>
              <a:t> – Leveraging </a:t>
            </a:r>
            <a:r>
              <a:rPr lang="en-US" sz="2000" b="1" dirty="0"/>
              <a:t>OpenCV and NumPy</a:t>
            </a:r>
            <a:r>
              <a:rPr lang="en-US" sz="2000" dirty="0"/>
              <a:t>, the encoding and decoding processes are optimized for speed.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Cross-Format Image Support</a:t>
            </a:r>
            <a:r>
              <a:rPr lang="en-US" sz="2000" dirty="0"/>
              <a:t> – Works with </a:t>
            </a:r>
            <a:r>
              <a:rPr lang="en-US" sz="2000" b="1" dirty="0"/>
              <a:t>PNG and JPEG</a:t>
            </a:r>
            <a:r>
              <a:rPr lang="en-US" sz="2000" dirty="0"/>
              <a:t> formats, expanding usability compared to tools that only support PNG.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599D83-E8BB-4216-9BAE-315656CFD4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44107"/>
            <a:ext cx="114986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and experiment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 sensitive information inside images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Forensic Experts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steganography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investigating digital evidence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cybersecurity cases.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 &amp; Researchers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 and steganography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advanced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embed private messages in images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 sensitive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41698F-6A41-479B-BE0E-97EF65F30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5621645" cy="314770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407EAB-FD73-4BA2-87D6-A170CAA5D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837" y="1232451"/>
            <a:ext cx="5362217" cy="31477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89D7D-39C2-4983-8638-F7142B4C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814" y="4635691"/>
            <a:ext cx="2918782" cy="197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steganography tool</a:t>
            </a:r>
            <a:r>
              <a:rPr lang="en-US" dirty="0"/>
              <a:t> successfully addresses the problem of </a:t>
            </a:r>
            <a:r>
              <a:rPr lang="en-US" b="1" dirty="0"/>
              <a:t>secure text hiding in images</a:t>
            </a:r>
            <a:r>
              <a:rPr lang="en-US" dirty="0"/>
              <a:t> by leveraging </a:t>
            </a:r>
            <a:r>
              <a:rPr lang="en-US" b="1" dirty="0"/>
              <a:t>Least Significant Bit (LSB) encoding</a:t>
            </a:r>
            <a:r>
              <a:rPr lang="en-US" dirty="0"/>
              <a:t>. Using </a:t>
            </a:r>
            <a:r>
              <a:rPr lang="en-US" b="1" dirty="0"/>
              <a:t>OpenCV and NumPy</a:t>
            </a:r>
            <a:r>
              <a:rPr lang="en-US" dirty="0"/>
              <a:t>, the tool efficiently modifies pixel data to embed messages, while a 8</a:t>
            </a:r>
            <a:r>
              <a:rPr lang="en-US" b="1" dirty="0"/>
              <a:t>-bit delimiter ensures accurate text extraction</a:t>
            </a:r>
            <a:r>
              <a:rPr lang="en-US" dirty="0"/>
              <a:t>. The </a:t>
            </a:r>
            <a:r>
              <a:rPr lang="en-US" b="1" dirty="0" err="1"/>
              <a:t>Tkinter</a:t>
            </a:r>
            <a:r>
              <a:rPr lang="en-US" b="1" dirty="0"/>
              <a:t>-based GUI</a:t>
            </a:r>
            <a:r>
              <a:rPr lang="en-US" dirty="0"/>
              <a:t> enhances usability, making encoding and decoding seamless for all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https://github.com/OmDorugade/Stenography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65</TotalTime>
  <Words>565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Stenography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OM dorugade</cp:lastModifiedBy>
  <cp:revision>31</cp:revision>
  <dcterms:created xsi:type="dcterms:W3CDTF">2021-05-26T16:50:10Z</dcterms:created>
  <dcterms:modified xsi:type="dcterms:W3CDTF">2025-02-21T11:07:52Z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