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IA-H_DV_OM&amp;SUHIL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Om Doshi – 16010120166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Suhil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mir - 16010120206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EFDD-B9B9-4567-884B-5167B4E3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762" y="1978243"/>
            <a:ext cx="10058400" cy="1450757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0114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B38EB4-8F5F-47C7-8778-82B6D7BE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5" y="335703"/>
            <a:ext cx="5532599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8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64DAF-20E8-4A3C-85B6-4091B5C2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22" y="227227"/>
            <a:ext cx="5464013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5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F2025-AD15-479E-B066-F555E78A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0" y="559821"/>
            <a:ext cx="10844200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6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CE82B-03FE-4D7E-8958-7A607C83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2" y="510287"/>
            <a:ext cx="11027096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3012E-F0EB-4E85-B315-593812E0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6" y="1763885"/>
            <a:ext cx="109280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8FF5A-FE13-456D-B912-4C27A37E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4" y="1821040"/>
            <a:ext cx="1098137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5D790-3CAE-49A3-ADDF-966015AE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6" y="301633"/>
            <a:ext cx="10192354" cy="5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0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73DE9-9F3A-4251-8768-E716B525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302533"/>
            <a:ext cx="5189670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08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{AE940384-A62A-4C12-84FB-B0FD9FE7C35E}tf56160789_win32</Template>
  <TotalTime>8</TotalTime>
  <Words>18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IA-H_DV_OM&amp;SUHIL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IA-H_DV_OM&amp;SUHIL</dc:title>
  <dc:creator>Jay DOSHI</dc:creator>
  <cp:lastModifiedBy>Jay DOSHI</cp:lastModifiedBy>
  <cp:revision>1</cp:revision>
  <dcterms:created xsi:type="dcterms:W3CDTF">2021-12-03T12:13:16Z</dcterms:created>
  <dcterms:modified xsi:type="dcterms:W3CDTF">2021-12-03T12:21:49Z</dcterms:modified>
</cp:coreProperties>
</file>