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E828-833D-FE45-BEC5-D5FD7B65E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C125F-DE52-B441-99AA-6CCCD445D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1E2D7-9A85-0340-9648-6FA56E35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2815-2892-814E-A9FB-FB7D6B4097F1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4DA39-E0C7-ED49-9F4B-96CC995A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E69EF-8F4B-8D4C-A4D7-BEC28EE6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30DB-5348-A54A-B649-8F19C4077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1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8A14-5CBC-A647-8A59-F250D0CD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418B3-6560-6B47-A8C9-3B42E1888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6979F-1E29-3246-A087-EB1A8128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2815-2892-814E-A9FB-FB7D6B4097F1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5DC8C-01D2-A64E-80FA-EE559401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CCC2B-14E6-7B45-85A6-8AAECF42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30DB-5348-A54A-B649-8F19C4077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5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95A69-4EED-AD4B-A68D-68980DF7C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1DB92-5E7A-EB42-ABC5-1A2CE18CF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77777-0C87-A84F-8DFB-4F3511F2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2815-2892-814E-A9FB-FB7D6B4097F1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ED95-3A55-494A-BE54-517093A0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4FEFC-8ED3-BA45-9BFA-88674C99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30DB-5348-A54A-B649-8F19C4077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4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1107-319D-5A4D-BF34-645D72DA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75A6-B83B-C44F-90F1-9AFA17014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F187-1EFF-E34F-99E7-D04AB04B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2815-2892-814E-A9FB-FB7D6B4097F1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B56E9-BD38-E14D-B95F-A45A1836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FCC06-0C81-2B4B-AC37-E84574F3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30DB-5348-A54A-B649-8F19C4077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1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4032-0330-7B46-A190-8F260D13B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556FD-852D-ED41-8D5D-495A882DC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F00A0-BDB9-3E40-93BB-DFFCE06B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2815-2892-814E-A9FB-FB7D6B4097F1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A4053-8104-5E45-BAD0-C311A4D3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422AA-DB61-A141-8826-FBA2F58B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30DB-5348-A54A-B649-8F19C4077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4E76-0849-9D4B-B4BC-0E345EAE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684A1-F331-9C49-8FD3-EF59FCD42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ADB30-C3E8-CD4B-BF81-04B492D64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D9526-571E-934E-A9AE-5D7BF142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2815-2892-814E-A9FB-FB7D6B4097F1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01E8F-96F7-DE45-9E09-06386BB2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8CCF3-C86C-474F-BB43-F528C2B8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30DB-5348-A54A-B649-8F19C4077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0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9B56-F06A-7143-9673-3CC12769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74B59-59EC-E94B-9F93-E60DE850D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950B1-9F55-4C4B-B873-E1B992685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D3B2C-21ED-8A46-A7BE-C02C5C4ED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F62E2-2A61-684A-B292-990CA63B9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82472-4E76-6848-A625-0C9428E7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2815-2892-814E-A9FB-FB7D6B4097F1}" type="datetimeFigureOut">
              <a:rPr lang="en-US" smtClean="0"/>
              <a:t>6/20/18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BCE48-5162-A044-ACD9-A4755513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606BE-FC59-0E42-8F6B-082BFBED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30DB-5348-A54A-B649-8F19C4077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4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C52F-030D-264F-A390-F6A4D57C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934C0-E9C2-1D42-8EC1-010DDFD2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2815-2892-814E-A9FB-FB7D6B4097F1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586B4-33F2-0E40-BFF2-8F1CC403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60394-3515-3440-A1CB-33443E3E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30DB-5348-A54A-B649-8F19C4077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9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F35A6B-3C11-634A-8457-A26C24FD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2815-2892-814E-A9FB-FB7D6B4097F1}" type="datetimeFigureOut">
              <a:rPr lang="en-US" smtClean="0"/>
              <a:t>6/20/18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18200-47AE-A84D-82FC-1F2B66BF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75AB2-8B4F-E84B-B184-517627D0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30DB-5348-A54A-B649-8F19C4077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0B71-9083-BE4D-8617-A5FF7156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C20F-8C98-5341-8C13-92FA7DA70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4113E-E46C-5449-93F4-F3FF04BBA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FAD90-DFA0-3542-9479-E23445AF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2815-2892-814E-A9FB-FB7D6B4097F1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06D53-9230-0E43-8D4D-F1005C83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62778-8418-2646-9691-7FDF60B1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30DB-5348-A54A-B649-8F19C4077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1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5450-5F15-2848-B7C5-F15A8B4E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B7322-2DBE-E24F-927A-BBF168AF1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45883-AD7F-3045-94CF-7AA261722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19DEF-1803-2F47-A06D-AC0FC835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2815-2892-814E-A9FB-FB7D6B4097F1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EF25D-C9BF-B54B-A538-C965F606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61D8C-85E4-604A-A85E-F08C9F14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30DB-5348-A54A-B649-8F19C4077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3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B9DD4-181A-954B-9241-AAF2CB78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66AA7-075C-164A-B571-F950EAB81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1D02D-9DE9-6E40-B3BA-BEA0DA619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42815-2892-814E-A9FB-FB7D6B4097F1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580A8-5FA1-EA4A-B25D-BBCF863CA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E50D8-DD1F-8B45-B6A4-CA20C2DCF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630DB-5348-A54A-B649-8F19C4077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8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A1249B9F-15C3-024F-8A4A-5FE800935056}"/>
              </a:ext>
            </a:extLst>
          </p:cNvPr>
          <p:cNvGrpSpPr/>
          <p:nvPr/>
        </p:nvGrpSpPr>
        <p:grpSpPr>
          <a:xfrm>
            <a:off x="5340865" y="1068027"/>
            <a:ext cx="1583082" cy="1592980"/>
            <a:chOff x="5340865" y="1068027"/>
            <a:chExt cx="1583082" cy="159298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83AA2E-60AC-B240-880C-F85CA7E729C3}"/>
                </a:ext>
              </a:extLst>
            </p:cNvPr>
            <p:cNvGrpSpPr/>
            <p:nvPr/>
          </p:nvGrpSpPr>
          <p:grpSpPr>
            <a:xfrm>
              <a:off x="5424755" y="1284268"/>
              <a:ext cx="1376738" cy="1376739"/>
              <a:chOff x="5424754" y="1284268"/>
              <a:chExt cx="1520575" cy="1469206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DE527278-DAA3-7E41-9635-8CFA6BD789DA}"/>
                  </a:ext>
                </a:extLst>
              </p:cNvPr>
              <p:cNvSpPr/>
              <p:nvPr/>
            </p:nvSpPr>
            <p:spPr>
              <a:xfrm>
                <a:off x="5424754" y="1284268"/>
                <a:ext cx="708917" cy="678095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51F7CE5-C5FD-3F45-B01F-719E385A8552}"/>
                  </a:ext>
                </a:extLst>
              </p:cNvPr>
              <p:cNvSpPr/>
              <p:nvPr/>
            </p:nvSpPr>
            <p:spPr>
              <a:xfrm>
                <a:off x="5424754" y="2075379"/>
                <a:ext cx="708917" cy="678095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E0FC099-8533-5848-AC97-9002E6805829}"/>
                  </a:ext>
                </a:extLst>
              </p:cNvPr>
              <p:cNvSpPr/>
              <p:nvPr/>
            </p:nvSpPr>
            <p:spPr>
              <a:xfrm>
                <a:off x="6236412" y="1284269"/>
                <a:ext cx="708917" cy="678095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91EC5041-3075-4745-BF3B-E1662925769E}"/>
                  </a:ext>
                </a:extLst>
              </p:cNvPr>
              <p:cNvSpPr/>
              <p:nvPr/>
            </p:nvSpPr>
            <p:spPr>
              <a:xfrm>
                <a:off x="6236412" y="2075379"/>
                <a:ext cx="708917" cy="678095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744BE0-5DB3-BC41-A7AC-72B83B756B17}"/>
                </a:ext>
              </a:extLst>
            </p:cNvPr>
            <p:cNvSpPr txBox="1"/>
            <p:nvPr/>
          </p:nvSpPr>
          <p:spPr>
            <a:xfrm>
              <a:off x="5502887" y="1143267"/>
              <a:ext cx="48559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latin typeface="+mj-lt"/>
                </a:rPr>
                <a:t>+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A64DFD-CB88-F141-A400-77A2FEE857D1}"/>
                </a:ext>
              </a:extLst>
            </p:cNvPr>
            <p:cNvSpPr txBox="1"/>
            <p:nvPr/>
          </p:nvSpPr>
          <p:spPr>
            <a:xfrm rot="2718901">
              <a:off x="5528955" y="1912411"/>
              <a:ext cx="48559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latin typeface="+mj-lt"/>
                </a:rPr>
                <a:t>+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78D19FB-4A8A-D44C-B6E7-F30087506D09}"/>
                </a:ext>
              </a:extLst>
            </p:cNvPr>
            <p:cNvSpPr txBox="1"/>
            <p:nvPr/>
          </p:nvSpPr>
          <p:spPr>
            <a:xfrm>
              <a:off x="6295352" y="1068027"/>
              <a:ext cx="4855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+mj-lt"/>
                </a:rPr>
                <a:t>-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E0A9508-0888-9343-B5F5-A05791E88578}"/>
                </a:ext>
              </a:extLst>
            </p:cNvPr>
            <p:cNvCxnSpPr>
              <a:cxnSpLocks/>
            </p:cNvCxnSpPr>
            <p:nvPr/>
          </p:nvCxnSpPr>
          <p:spPr>
            <a:xfrm>
              <a:off x="6341864" y="2233364"/>
              <a:ext cx="247895" cy="2198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5F9A17-14D1-EB47-9E4A-036F4CD5EE4B}"/>
                </a:ext>
              </a:extLst>
            </p:cNvPr>
            <p:cNvSpPr txBox="1"/>
            <p:nvPr/>
          </p:nvSpPr>
          <p:spPr>
            <a:xfrm>
              <a:off x="6430788" y="1924345"/>
              <a:ext cx="49315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/>
                <a:t>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BD689A2-6AA6-9F43-B337-3F2E2F1537EF}"/>
                </a:ext>
              </a:extLst>
            </p:cNvPr>
            <p:cNvSpPr txBox="1"/>
            <p:nvPr/>
          </p:nvSpPr>
          <p:spPr>
            <a:xfrm>
              <a:off x="6237869" y="2111309"/>
              <a:ext cx="49315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14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 Duggineni</dc:creator>
  <cp:lastModifiedBy>Om Duggineni</cp:lastModifiedBy>
  <cp:revision>3</cp:revision>
  <dcterms:created xsi:type="dcterms:W3CDTF">2018-06-20T15:23:46Z</dcterms:created>
  <dcterms:modified xsi:type="dcterms:W3CDTF">2018-06-20T15:48:25Z</dcterms:modified>
</cp:coreProperties>
</file>