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58" r:id="rId7"/>
    <p:sldId id="281" r:id="rId8"/>
    <p:sldId id="273" r:id="rId9"/>
    <p:sldId id="265" r:id="rId10"/>
    <p:sldId id="280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AE4"/>
    <a:srgbClr val="41CB5B"/>
    <a:srgbClr val="1BCDF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1" autoAdjust="0"/>
    <p:restoredTop sz="94660"/>
  </p:normalViewPr>
  <p:slideViewPr>
    <p:cSldViewPr>
      <p:cViewPr>
        <p:scale>
          <a:sx n="38" d="100"/>
          <a:sy n="38" d="100"/>
        </p:scale>
        <p:origin x="-413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221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221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97591" y="3625047"/>
            <a:ext cx="7690484" cy="619125"/>
          </a:xfrm>
          <a:custGeom>
            <a:avLst/>
            <a:gdLst/>
            <a:ahLst/>
            <a:cxnLst/>
            <a:rect l="l" t="t" r="r" b="b"/>
            <a:pathLst>
              <a:path w="7690484" h="619125">
                <a:moveTo>
                  <a:pt x="7690407" y="619124"/>
                </a:moveTo>
                <a:lnTo>
                  <a:pt x="0" y="619124"/>
                </a:lnTo>
                <a:lnTo>
                  <a:pt x="0" y="0"/>
                </a:lnTo>
                <a:lnTo>
                  <a:pt x="7690407" y="0"/>
                </a:lnTo>
                <a:lnTo>
                  <a:pt x="7690407" y="619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221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04803" y="919346"/>
            <a:ext cx="10278393" cy="152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12212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6618" y="3438844"/>
            <a:ext cx="15729585" cy="5631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44200" y="6880481"/>
            <a:ext cx="7391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-5" dirty="0" smtClean="0">
                <a:solidFill>
                  <a:srgbClr val="2B424E"/>
                </a:solidFill>
                <a:latin typeface="Noto Sans"/>
                <a:cs typeface="Noto Sans"/>
              </a:rPr>
              <a:t>“</a:t>
            </a:r>
            <a:r>
              <a:rPr lang="en-US" sz="2400" spc="-5" dirty="0" smtClean="0">
                <a:solidFill>
                  <a:srgbClr val="2B424E"/>
                </a:solidFill>
                <a:latin typeface="Noto Sans"/>
                <a:cs typeface="Noto Sans"/>
              </a:rPr>
              <a:t>Anything and everything about your new home available at your fingertips “</a:t>
            </a:r>
            <a:endParaRPr sz="2400" dirty="0">
              <a:latin typeface="Noto Sans"/>
              <a:cs typeface="Noto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625047"/>
            <a:ext cx="18288000" cy="3041015"/>
            <a:chOff x="0" y="3625047"/>
            <a:chExt cx="18288000" cy="3041015"/>
          </a:xfrm>
        </p:grpSpPr>
        <p:sp>
          <p:nvSpPr>
            <p:cNvPr id="4" name="object 4"/>
            <p:cNvSpPr/>
            <p:nvPr/>
          </p:nvSpPr>
          <p:spPr>
            <a:xfrm>
              <a:off x="0" y="3625047"/>
              <a:ext cx="2230755" cy="600075"/>
            </a:xfrm>
            <a:custGeom>
              <a:avLst/>
              <a:gdLst/>
              <a:ahLst/>
              <a:cxnLst/>
              <a:rect l="l" t="t" r="r" b="b"/>
              <a:pathLst>
                <a:path w="2230755" h="600075">
                  <a:moveTo>
                    <a:pt x="0" y="0"/>
                  </a:moveTo>
                  <a:lnTo>
                    <a:pt x="2230165" y="0"/>
                  </a:lnTo>
                  <a:lnTo>
                    <a:pt x="2230165" y="600074"/>
                  </a:lnTo>
                  <a:lnTo>
                    <a:pt x="0" y="600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65926"/>
              <a:ext cx="18288000" cy="600075"/>
            </a:xfrm>
            <a:custGeom>
              <a:avLst/>
              <a:gdLst/>
              <a:ahLst/>
              <a:cxnLst/>
              <a:rect l="l" t="t" r="r" b="b"/>
              <a:pathLst>
                <a:path w="18288000" h="600075">
                  <a:moveTo>
                    <a:pt x="2230158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2230158" y="600075"/>
                  </a:lnTo>
                  <a:lnTo>
                    <a:pt x="2230158" y="0"/>
                  </a:lnTo>
                  <a:close/>
                </a:path>
                <a:path w="18288000" h="600075">
                  <a:moveTo>
                    <a:pt x="18287988" y="81686"/>
                  </a:moveTo>
                  <a:lnTo>
                    <a:pt x="10597553" y="81686"/>
                  </a:lnTo>
                  <a:lnTo>
                    <a:pt x="10597553" y="596036"/>
                  </a:lnTo>
                  <a:lnTo>
                    <a:pt x="18287988" y="596036"/>
                  </a:lnTo>
                  <a:lnTo>
                    <a:pt x="18287988" y="81686"/>
                  </a:lnTo>
                  <a:close/>
                </a:path>
              </a:pathLst>
            </a:custGeom>
            <a:solidFill>
              <a:srgbClr val="7DD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15000" y="4614655"/>
            <a:ext cx="10535285" cy="1243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7950" spc="-60" dirty="0" smtClean="0">
                <a:solidFill>
                  <a:schemeClr val="tx1"/>
                </a:solidFill>
              </a:rPr>
              <a:t>Housepredicto.com</a:t>
            </a:r>
            <a:endParaRPr sz="79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C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5583" y="1028702"/>
            <a:ext cx="9732645" cy="619125"/>
          </a:xfrm>
          <a:custGeom>
            <a:avLst/>
            <a:gdLst/>
            <a:ahLst/>
            <a:cxnLst/>
            <a:rect l="l" t="t" r="r" b="b"/>
            <a:pathLst>
              <a:path w="9732644" h="619125">
                <a:moveTo>
                  <a:pt x="0" y="0"/>
                </a:moveTo>
                <a:lnTo>
                  <a:pt x="9732416" y="0"/>
                </a:lnTo>
                <a:lnTo>
                  <a:pt x="9732416" y="619124"/>
                </a:lnTo>
                <a:lnTo>
                  <a:pt x="0" y="6191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2"/>
            <a:ext cx="7825105" cy="10287000"/>
            <a:chOff x="0" y="2"/>
            <a:chExt cx="7825105" cy="10287000"/>
          </a:xfrm>
        </p:grpSpPr>
        <p:sp>
          <p:nvSpPr>
            <p:cNvPr id="6" name="object 6"/>
            <p:cNvSpPr/>
            <p:nvPr/>
          </p:nvSpPr>
          <p:spPr>
            <a:xfrm>
              <a:off x="0" y="2"/>
              <a:ext cx="7824642" cy="10286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028702"/>
              <a:ext cx="2159635" cy="600075"/>
            </a:xfrm>
            <a:custGeom>
              <a:avLst/>
              <a:gdLst/>
              <a:ahLst/>
              <a:cxnLst/>
              <a:rect l="l" t="t" r="r" b="b"/>
              <a:pathLst>
                <a:path w="2159635" h="600075">
                  <a:moveTo>
                    <a:pt x="0" y="0"/>
                  </a:moveTo>
                  <a:lnTo>
                    <a:pt x="2159085" y="0"/>
                  </a:lnTo>
                  <a:lnTo>
                    <a:pt x="2159085" y="600074"/>
                  </a:lnTo>
                  <a:lnTo>
                    <a:pt x="0" y="600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452865"/>
              <a:ext cx="2159635" cy="600075"/>
            </a:xfrm>
            <a:custGeom>
              <a:avLst/>
              <a:gdLst/>
              <a:ahLst/>
              <a:cxnLst/>
              <a:rect l="l" t="t" r="r" b="b"/>
              <a:pathLst>
                <a:path w="2159635" h="600075">
                  <a:moveTo>
                    <a:pt x="0" y="0"/>
                  </a:moveTo>
                  <a:lnTo>
                    <a:pt x="2159085" y="0"/>
                  </a:lnTo>
                  <a:lnTo>
                    <a:pt x="2159085" y="600074"/>
                  </a:lnTo>
                  <a:lnTo>
                    <a:pt x="0" y="6000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D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127540" y="8472708"/>
            <a:ext cx="9160510" cy="514350"/>
          </a:xfrm>
          <a:custGeom>
            <a:avLst/>
            <a:gdLst/>
            <a:ahLst/>
            <a:cxnLst/>
            <a:rect l="l" t="t" r="r" b="b"/>
            <a:pathLst>
              <a:path w="9160510" h="514350">
                <a:moveTo>
                  <a:pt x="0" y="0"/>
                </a:moveTo>
                <a:lnTo>
                  <a:pt x="9160459" y="0"/>
                </a:lnTo>
                <a:lnTo>
                  <a:pt x="9160459" y="514349"/>
                </a:lnTo>
                <a:lnTo>
                  <a:pt x="0" y="514349"/>
                </a:lnTo>
                <a:lnTo>
                  <a:pt x="0" y="0"/>
                </a:lnTo>
                <a:close/>
              </a:path>
            </a:pathLst>
          </a:custGeom>
          <a:solidFill>
            <a:srgbClr val="7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906639" y="2551338"/>
            <a:ext cx="5290185" cy="24149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14960" marR="5080" indent="-302895">
              <a:lnSpc>
                <a:spcPts val="9230"/>
              </a:lnSpc>
              <a:spcBef>
                <a:spcPts val="705"/>
              </a:spcBef>
            </a:pPr>
            <a:r>
              <a:rPr sz="7950" spc="340" dirty="0"/>
              <a:t>thanks</a:t>
            </a:r>
            <a:r>
              <a:rPr sz="7950" spc="-200" dirty="0"/>
              <a:t> </a:t>
            </a:r>
            <a:r>
              <a:rPr sz="7950" spc="350" dirty="0"/>
              <a:t>for  </a:t>
            </a:r>
            <a:r>
              <a:rPr sz="7950" spc="275" dirty="0"/>
              <a:t>watching</a:t>
            </a:r>
            <a:endParaRPr sz="79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15450" y="1399959"/>
            <a:ext cx="8972549" cy="7858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169317"/>
            <a:ext cx="6595745" cy="127022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9230"/>
              </a:lnSpc>
              <a:spcBef>
                <a:spcPts val="705"/>
              </a:spcBef>
            </a:pPr>
            <a:r>
              <a:rPr lang="en-US" sz="7950" dirty="0" smtClean="0"/>
              <a:t>Outline</a:t>
            </a:r>
            <a:endParaRPr sz="7950" dirty="0"/>
          </a:p>
        </p:txBody>
      </p:sp>
      <p:sp>
        <p:nvSpPr>
          <p:cNvPr id="4" name="object 4"/>
          <p:cNvSpPr txBox="1"/>
          <p:nvPr/>
        </p:nvSpPr>
        <p:spPr>
          <a:xfrm>
            <a:off x="1295615" y="3083436"/>
            <a:ext cx="6316129" cy="4766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6500"/>
              </a:lnSpc>
              <a:buFont typeface="Wingdings" panose="05000000000000000000" pitchFamily="2" charset="2"/>
              <a:buChar char="q"/>
            </a:pPr>
            <a:r>
              <a:rPr lang="en-US" sz="2200" spc="-5" dirty="0" smtClean="0">
                <a:latin typeface="Noto Sans"/>
                <a:cs typeface="Noto Sans"/>
              </a:rPr>
              <a:t>Introduction</a:t>
            </a:r>
          </a:p>
          <a:p>
            <a:pPr marL="12700" marR="5080">
              <a:lnSpc>
                <a:spcPct val="116500"/>
              </a:lnSpc>
            </a:pPr>
            <a:endParaRPr lang="en-US" sz="2200" spc="-5" dirty="0" smtClean="0">
              <a:latin typeface="Noto Sans"/>
              <a:cs typeface="Noto Sans"/>
            </a:endParaRPr>
          </a:p>
          <a:p>
            <a:pPr marL="355600" marR="5080" indent="-342900">
              <a:lnSpc>
                <a:spcPct val="116500"/>
              </a:lnSpc>
              <a:buFont typeface="Wingdings" panose="05000000000000000000" pitchFamily="2" charset="2"/>
              <a:buChar char="q"/>
            </a:pPr>
            <a:r>
              <a:rPr lang="en-US" sz="2200" spc="-5" dirty="0" smtClean="0">
                <a:latin typeface="Noto Sans"/>
                <a:cs typeface="Noto Sans"/>
              </a:rPr>
              <a:t>Project summary</a:t>
            </a:r>
          </a:p>
          <a:p>
            <a:pPr marL="12700" marR="5080">
              <a:lnSpc>
                <a:spcPct val="116500"/>
              </a:lnSpc>
            </a:pPr>
            <a:endParaRPr lang="en-US" sz="2200" spc="-5" dirty="0" smtClean="0">
              <a:latin typeface="Noto Sans"/>
              <a:cs typeface="Noto Sans"/>
            </a:endParaRPr>
          </a:p>
          <a:p>
            <a:pPr marL="355600" marR="5080" indent="-342900">
              <a:lnSpc>
                <a:spcPct val="116500"/>
              </a:lnSpc>
              <a:buFont typeface="Wingdings" panose="05000000000000000000" pitchFamily="2" charset="2"/>
              <a:buChar char="q"/>
            </a:pPr>
            <a:r>
              <a:rPr lang="en-US" sz="2200" spc="-5" dirty="0" smtClean="0">
                <a:latin typeface="Noto Sans"/>
                <a:cs typeface="Noto Sans"/>
              </a:rPr>
              <a:t>Tools used</a:t>
            </a:r>
          </a:p>
          <a:p>
            <a:pPr marL="355600" marR="5080" indent="-342900">
              <a:lnSpc>
                <a:spcPct val="116500"/>
              </a:lnSpc>
              <a:buFont typeface="Wingdings" panose="05000000000000000000" pitchFamily="2" charset="2"/>
              <a:buChar char="q"/>
            </a:pPr>
            <a:endParaRPr lang="en-US" sz="2200" spc="-5" dirty="0" smtClean="0">
              <a:latin typeface="Noto Sans"/>
              <a:cs typeface="Noto Sans"/>
            </a:endParaRPr>
          </a:p>
          <a:p>
            <a:pPr marL="355600" marR="5080" indent="-342900">
              <a:lnSpc>
                <a:spcPct val="116500"/>
              </a:lnSpc>
              <a:buFont typeface="Wingdings" panose="05000000000000000000" pitchFamily="2" charset="2"/>
              <a:buChar char="q"/>
            </a:pPr>
            <a:r>
              <a:rPr lang="en-US" sz="2200" spc="-5" dirty="0" smtClean="0">
                <a:latin typeface="Noto Sans"/>
                <a:cs typeface="Noto Sans"/>
              </a:rPr>
              <a:t>How it works?</a:t>
            </a:r>
          </a:p>
          <a:p>
            <a:pPr marL="355600" marR="5080" indent="-342900">
              <a:lnSpc>
                <a:spcPct val="116500"/>
              </a:lnSpc>
              <a:buFont typeface="Wingdings" panose="05000000000000000000" pitchFamily="2" charset="2"/>
              <a:buChar char="q"/>
            </a:pPr>
            <a:endParaRPr lang="en-US" sz="2200" spc="-5" dirty="0" smtClean="0">
              <a:latin typeface="Noto Sans"/>
              <a:cs typeface="Noto Sans"/>
            </a:endParaRPr>
          </a:p>
          <a:p>
            <a:pPr marL="355600" marR="5080" indent="-342900">
              <a:lnSpc>
                <a:spcPct val="116500"/>
              </a:lnSpc>
              <a:buFont typeface="Wingdings" panose="05000000000000000000" pitchFamily="2" charset="2"/>
              <a:buChar char="q"/>
            </a:pPr>
            <a:r>
              <a:rPr lang="en-US" sz="2200" spc="-5" dirty="0" smtClean="0">
                <a:latin typeface="Noto Sans"/>
                <a:cs typeface="Noto Sans"/>
              </a:rPr>
              <a:t>What it does?</a:t>
            </a:r>
          </a:p>
          <a:p>
            <a:pPr marL="355600" marR="5080" indent="-342900">
              <a:lnSpc>
                <a:spcPct val="116500"/>
              </a:lnSpc>
              <a:buFont typeface="Wingdings" panose="05000000000000000000" pitchFamily="2" charset="2"/>
              <a:buChar char="q"/>
            </a:pPr>
            <a:endParaRPr lang="en-US" sz="2200" spc="-5" dirty="0">
              <a:latin typeface="Noto Sans"/>
              <a:cs typeface="Noto Sans"/>
            </a:endParaRPr>
          </a:p>
          <a:p>
            <a:pPr marL="12700" marR="5080">
              <a:lnSpc>
                <a:spcPct val="116500"/>
              </a:lnSpc>
            </a:pPr>
            <a:endParaRPr lang="en-US" sz="2200" spc="-5" dirty="0" smtClean="0">
              <a:latin typeface="Noto Sans"/>
              <a:cs typeface="Noto Sans"/>
            </a:endParaRPr>
          </a:p>
          <a:p>
            <a:pPr marL="12700" marR="5080">
              <a:lnSpc>
                <a:spcPct val="116500"/>
              </a:lnSpc>
            </a:pPr>
            <a:endParaRPr lang="en-US" sz="2200" spc="-5" dirty="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615" y="8958260"/>
            <a:ext cx="3429000" cy="600075"/>
          </a:xfrm>
          <a:prstGeom prst="rect">
            <a:avLst/>
          </a:prstGeom>
          <a:solidFill>
            <a:srgbClr val="7DD8FD"/>
          </a:solidFill>
        </p:spPr>
        <p:txBody>
          <a:bodyPr vert="horz" wrap="square" lIns="0" tIns="107314" rIns="0" bIns="0" rtlCol="0">
            <a:spAutoFit/>
          </a:bodyPr>
          <a:lstStyle/>
          <a:p>
            <a:pPr marL="71755" algn="ctr">
              <a:lnSpc>
                <a:spcPct val="100000"/>
              </a:lnSpc>
              <a:spcBef>
                <a:spcPts val="844"/>
              </a:spcBef>
            </a:pPr>
            <a:r>
              <a:rPr sz="2400" dirty="0">
                <a:latin typeface="Noto Sans"/>
                <a:cs typeface="Noto Sans"/>
              </a:rPr>
              <a:t>LETS GET</a:t>
            </a:r>
            <a:r>
              <a:rPr sz="2400" spc="-45" dirty="0">
                <a:latin typeface="Noto Sans"/>
                <a:cs typeface="Noto Sans"/>
              </a:rPr>
              <a:t> </a:t>
            </a:r>
            <a:r>
              <a:rPr sz="2400" dirty="0">
                <a:latin typeface="Noto Sans"/>
                <a:cs typeface="Noto Sans"/>
              </a:rPr>
              <a:t>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238" y="9983266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7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259543" y="0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7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8" y="0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259543" y="9983266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73159" y="1028699"/>
            <a:ext cx="9314839" cy="822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362201" y="1003367"/>
            <a:ext cx="4046194" cy="80470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97790">
              <a:lnSpc>
                <a:spcPts val="5780"/>
              </a:lnSpc>
              <a:spcBef>
                <a:spcPts val="475"/>
              </a:spcBef>
            </a:pPr>
            <a:r>
              <a:rPr lang="en-US" spc="135" dirty="0" smtClean="0"/>
              <a:t>Introduction</a:t>
            </a:r>
            <a:endParaRPr spc="135" dirty="0"/>
          </a:p>
        </p:txBody>
      </p:sp>
      <p:sp>
        <p:nvSpPr>
          <p:cNvPr id="36" name="TextBox 35"/>
          <p:cNvSpPr txBox="1"/>
          <p:nvPr/>
        </p:nvSpPr>
        <p:spPr>
          <a:xfrm>
            <a:off x="1219200" y="2781300"/>
            <a:ext cx="6781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To find a perfect house these days is a tedious task and also its not just about the house its about the  locality, place, view, amenities and a lot of other parameters. Don’t worry we are here to help you </a:t>
            </a:r>
          </a:p>
          <a:p>
            <a:endParaRPr lang="en-US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At </a:t>
            </a:r>
            <a:r>
              <a:rPr lang="en-US" sz="2400" u="sng" dirty="0" smtClean="0">
                <a:solidFill>
                  <a:srgbClr val="0000FF"/>
                </a:solidFill>
              </a:rPr>
              <a:t>housepredicto.com</a:t>
            </a:r>
            <a:r>
              <a:rPr lang="en-US" sz="2400" dirty="0"/>
              <a:t>,</a:t>
            </a:r>
            <a:r>
              <a:rPr lang="en-US" sz="2400" dirty="0" smtClean="0"/>
              <a:t> you will get a lot of information about your new house just at your fingertips.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Our moto is “Anything and everything about your new home available just at your fingertips”.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8048" y="3299612"/>
            <a:ext cx="657225" cy="581025"/>
          </a:xfrm>
          <a:prstGeom prst="rect">
            <a:avLst/>
          </a:prstGeom>
          <a:solidFill>
            <a:srgbClr val="36C4FF"/>
          </a:solidFill>
        </p:spPr>
        <p:txBody>
          <a:bodyPr vert="horz" wrap="square" lIns="0" tIns="9525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750"/>
              </a:spcBef>
            </a:pPr>
            <a:r>
              <a:rPr sz="2400" spc="-5" dirty="0">
                <a:solidFill>
                  <a:srgbClr val="FFFFFF"/>
                </a:solidFill>
                <a:latin typeface="Noto Sans"/>
                <a:cs typeface="Noto Sans"/>
              </a:rPr>
              <a:t>1.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3779" y="3299612"/>
            <a:ext cx="657225" cy="581025"/>
          </a:xfrm>
          <a:prstGeom prst="rect">
            <a:avLst/>
          </a:prstGeom>
          <a:solidFill>
            <a:srgbClr val="00C281"/>
          </a:solidFill>
        </p:spPr>
        <p:txBody>
          <a:bodyPr vert="horz" wrap="square" lIns="0" tIns="9525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750"/>
              </a:spcBef>
            </a:pPr>
            <a:r>
              <a:rPr sz="2400" spc="-5" dirty="0">
                <a:solidFill>
                  <a:srgbClr val="FFFFFF"/>
                </a:solidFill>
                <a:latin typeface="Noto Sans"/>
                <a:cs typeface="Noto Sans"/>
              </a:rPr>
              <a:t>2.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69524" y="3299612"/>
            <a:ext cx="657225" cy="581025"/>
          </a:xfrm>
          <a:prstGeom prst="rect">
            <a:avLst/>
          </a:prstGeom>
          <a:solidFill>
            <a:srgbClr val="1785F1"/>
          </a:solidFill>
        </p:spPr>
        <p:txBody>
          <a:bodyPr vert="horz" wrap="square" lIns="0" tIns="9525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750"/>
              </a:spcBef>
            </a:pPr>
            <a:r>
              <a:rPr sz="2400" spc="-5" dirty="0">
                <a:solidFill>
                  <a:srgbClr val="FFFFFF"/>
                </a:solidFill>
                <a:latin typeface="Noto Sans"/>
                <a:cs typeface="Noto Sans"/>
              </a:rPr>
              <a:t>3.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04803" y="919346"/>
            <a:ext cx="10278393" cy="80470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86055" marR="5080" indent="-173990" algn="ctr">
              <a:lnSpc>
                <a:spcPts val="5780"/>
              </a:lnSpc>
              <a:spcBef>
                <a:spcPts val="475"/>
              </a:spcBef>
            </a:pPr>
            <a:r>
              <a:rPr lang="en-US" spc="155" dirty="0" smtClean="0"/>
              <a:t>Project summary</a:t>
            </a:r>
            <a:endParaRPr spc="35" dirty="0"/>
          </a:p>
        </p:txBody>
      </p:sp>
      <p:sp>
        <p:nvSpPr>
          <p:cNvPr id="6" name="object 6"/>
          <p:cNvSpPr txBox="1"/>
          <p:nvPr/>
        </p:nvSpPr>
        <p:spPr>
          <a:xfrm>
            <a:off x="1345348" y="4214807"/>
            <a:ext cx="3662045" cy="72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lang="en-US" sz="2000" dirty="0" smtClean="0">
                <a:latin typeface="Noto Sans"/>
                <a:cs typeface="Noto Sans"/>
              </a:rPr>
              <a:t>We got the dataset of the house prediction 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1079" y="4214807"/>
            <a:ext cx="3618229" cy="1083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lang="en-US" sz="2000" dirty="0" smtClean="0">
                <a:latin typeface="Noto Sans"/>
                <a:cs typeface="Noto Sans"/>
              </a:rPr>
              <a:t>We build a model of supervised machine learning (multi-linear regression)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56824" y="4214807"/>
            <a:ext cx="3594735" cy="696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lang="en-US" sz="2000" spc="-5" dirty="0" smtClean="0">
                <a:latin typeface="Noto Sans"/>
                <a:cs typeface="Noto Sans"/>
              </a:rPr>
              <a:t>Then we built the UI of the website 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8" y="9983236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7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59543" y="0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7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8" y="0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00C2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59543" y="9983236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00C28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48" y="5658266"/>
            <a:ext cx="4086795" cy="34866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54" y="5703874"/>
            <a:ext cx="4497744" cy="3429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524" y="5749277"/>
            <a:ext cx="4813676" cy="3383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" y="9983266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7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59543" y="2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7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8" y="2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59543" y="9983266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8048" y="3299612"/>
            <a:ext cx="657225" cy="465512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9525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750"/>
              </a:spcBef>
            </a:pPr>
            <a:r>
              <a:rPr lang="en-US" sz="2400" spc="-5" dirty="0">
                <a:solidFill>
                  <a:srgbClr val="FFFFFF"/>
                </a:solidFill>
                <a:latin typeface="Noto Sans"/>
                <a:cs typeface="Noto Sans"/>
              </a:rPr>
              <a:t>4</a:t>
            </a:r>
            <a:r>
              <a:rPr sz="2400" spc="-5" dirty="0" smtClean="0">
                <a:solidFill>
                  <a:srgbClr val="FFFFFF"/>
                </a:solidFill>
                <a:latin typeface="Noto Sans"/>
                <a:cs typeface="Noto Sans"/>
              </a:rPr>
              <a:t>.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3779" y="3299612"/>
            <a:ext cx="657225" cy="4655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wrap="square" lIns="0" tIns="9525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750"/>
              </a:spcBef>
            </a:pPr>
            <a:r>
              <a:rPr lang="en-US" sz="2400" spc="-5" dirty="0">
                <a:solidFill>
                  <a:srgbClr val="FFFFFF"/>
                </a:solidFill>
                <a:latin typeface="Noto Sans"/>
                <a:cs typeface="Noto Sans"/>
              </a:rPr>
              <a:t>5</a:t>
            </a:r>
            <a:r>
              <a:rPr sz="2400" spc="-5" dirty="0" smtClean="0">
                <a:solidFill>
                  <a:srgbClr val="FFFFFF"/>
                </a:solidFill>
                <a:latin typeface="Noto Sans"/>
                <a:cs typeface="Noto Sans"/>
              </a:rPr>
              <a:t>.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04803" y="919346"/>
            <a:ext cx="10278393" cy="80470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69545" marR="5080" indent="-157480">
              <a:lnSpc>
                <a:spcPts val="5780"/>
              </a:lnSpc>
              <a:spcBef>
                <a:spcPts val="475"/>
              </a:spcBef>
            </a:pPr>
            <a:endParaRPr spc="35" dirty="0"/>
          </a:p>
        </p:txBody>
      </p:sp>
      <p:sp>
        <p:nvSpPr>
          <p:cNvPr id="10" name="object 10"/>
          <p:cNvSpPr txBox="1"/>
          <p:nvPr/>
        </p:nvSpPr>
        <p:spPr>
          <a:xfrm>
            <a:off x="1345348" y="4214807"/>
            <a:ext cx="3662045" cy="696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lang="en-US" sz="2000" spc="-5" dirty="0" smtClean="0">
                <a:latin typeface="Noto Sans"/>
                <a:cs typeface="Noto Sans"/>
              </a:rPr>
              <a:t>We connected the machine learning model to the front end..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51079" y="4214807"/>
            <a:ext cx="3618229" cy="1065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lang="en-US" sz="2000" spc="-5" dirty="0" smtClean="0">
                <a:latin typeface="Noto Sans"/>
                <a:cs typeface="Noto Sans"/>
              </a:rPr>
              <a:t>We connected our machine learning model to the front end.</a:t>
            </a:r>
            <a:endParaRPr lang="en-US" sz="2000" dirty="0" smtClean="0">
              <a:latin typeface="Noto Sans"/>
              <a:cs typeface="Noto Sans"/>
            </a:endParaRPr>
          </a:p>
          <a:p>
            <a:pPr marL="12700" marR="5080">
              <a:lnSpc>
                <a:spcPct val="115599"/>
              </a:lnSpc>
              <a:spcBef>
                <a:spcPts val="100"/>
              </a:spcBef>
            </a:pPr>
            <a:endParaRPr sz="2000" dirty="0">
              <a:latin typeface="Noto Sans"/>
              <a:cs typeface="Noto San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48" y="5905500"/>
            <a:ext cx="4142092" cy="34359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79" y="5905500"/>
            <a:ext cx="5181600" cy="3437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5006" y="3241801"/>
            <a:ext cx="2257425" cy="2268855"/>
          </a:xfrm>
          <a:custGeom>
            <a:avLst/>
            <a:gdLst/>
            <a:ahLst/>
            <a:cxnLst/>
            <a:rect l="l" t="t" r="r" b="b"/>
            <a:pathLst>
              <a:path w="2257425" h="2268854">
                <a:moveTo>
                  <a:pt x="2257412" y="0"/>
                </a:moveTo>
                <a:lnTo>
                  <a:pt x="0" y="0"/>
                </a:lnTo>
                <a:lnTo>
                  <a:pt x="0" y="1971675"/>
                </a:lnTo>
                <a:lnTo>
                  <a:pt x="961275" y="1971675"/>
                </a:lnTo>
                <a:lnTo>
                  <a:pt x="1130477" y="2268537"/>
                </a:lnTo>
                <a:lnTo>
                  <a:pt x="1299667" y="1971675"/>
                </a:lnTo>
                <a:lnTo>
                  <a:pt x="2257412" y="1971675"/>
                </a:lnTo>
                <a:lnTo>
                  <a:pt x="225741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13281" y="3241801"/>
            <a:ext cx="2257425" cy="2268855"/>
          </a:xfrm>
          <a:custGeom>
            <a:avLst/>
            <a:gdLst/>
            <a:ahLst/>
            <a:cxnLst/>
            <a:rect l="l" t="t" r="r" b="b"/>
            <a:pathLst>
              <a:path w="2257425" h="2268854">
                <a:moveTo>
                  <a:pt x="2257412" y="0"/>
                </a:moveTo>
                <a:lnTo>
                  <a:pt x="0" y="0"/>
                </a:lnTo>
                <a:lnTo>
                  <a:pt x="0" y="1971675"/>
                </a:lnTo>
                <a:lnTo>
                  <a:pt x="961288" y="1971675"/>
                </a:lnTo>
                <a:lnTo>
                  <a:pt x="1130490" y="2268537"/>
                </a:lnTo>
                <a:lnTo>
                  <a:pt x="1299679" y="1971675"/>
                </a:lnTo>
                <a:lnTo>
                  <a:pt x="2257412" y="1971675"/>
                </a:lnTo>
                <a:lnTo>
                  <a:pt x="225741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643789" y="3241801"/>
            <a:ext cx="2257425" cy="2268855"/>
          </a:xfrm>
          <a:custGeom>
            <a:avLst/>
            <a:gdLst/>
            <a:ahLst/>
            <a:cxnLst/>
            <a:rect l="l" t="t" r="r" b="b"/>
            <a:pathLst>
              <a:path w="2257425" h="2268854">
                <a:moveTo>
                  <a:pt x="2257412" y="0"/>
                </a:moveTo>
                <a:lnTo>
                  <a:pt x="0" y="0"/>
                </a:lnTo>
                <a:lnTo>
                  <a:pt x="0" y="1971675"/>
                </a:lnTo>
                <a:lnTo>
                  <a:pt x="961263" y="1971675"/>
                </a:lnTo>
                <a:lnTo>
                  <a:pt x="1130465" y="2268537"/>
                </a:lnTo>
                <a:lnTo>
                  <a:pt x="1299654" y="1971675"/>
                </a:lnTo>
                <a:lnTo>
                  <a:pt x="2257412" y="1971675"/>
                </a:lnTo>
                <a:lnTo>
                  <a:pt x="225741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" y="9983266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7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59543" y="1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7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8" y="1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59543" y="9983266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468983" y="1286053"/>
            <a:ext cx="93503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165" dirty="0" smtClean="0"/>
              <a:t>Technology used</a:t>
            </a:r>
            <a:endParaRPr spc="165" dirty="0"/>
          </a:p>
        </p:txBody>
      </p:sp>
      <p:sp>
        <p:nvSpPr>
          <p:cNvPr id="17" name="object 17"/>
          <p:cNvSpPr txBox="1"/>
          <p:nvPr/>
        </p:nvSpPr>
        <p:spPr>
          <a:xfrm>
            <a:off x="7075198" y="6744708"/>
            <a:ext cx="4137660" cy="72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599"/>
              </a:lnSpc>
              <a:spcBef>
                <a:spcPts val="100"/>
              </a:spcBef>
            </a:pPr>
            <a:r>
              <a:rPr lang="en-US" sz="2000" dirty="0" smtClean="0">
                <a:latin typeface="Noto Sans"/>
                <a:cs typeface="Noto Sans"/>
              </a:rPr>
              <a:t>We used </a:t>
            </a:r>
            <a:r>
              <a:rPr lang="en-US" sz="2000" dirty="0" err="1" smtClean="0">
                <a:latin typeface="Noto Sans"/>
                <a:cs typeface="Noto Sans"/>
              </a:rPr>
              <a:t>figma</a:t>
            </a:r>
            <a:r>
              <a:rPr lang="en-US" sz="2000" dirty="0" smtClean="0">
                <a:latin typeface="Noto Sans"/>
                <a:cs typeface="Noto Sans"/>
              </a:rPr>
              <a:t> to create the UI of the website 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3566" y="6744708"/>
            <a:ext cx="3684904" cy="1083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599"/>
              </a:lnSpc>
              <a:spcBef>
                <a:spcPts val="100"/>
              </a:spcBef>
            </a:pPr>
            <a:r>
              <a:rPr lang="en-US" sz="2000" spc="-5" dirty="0" smtClean="0">
                <a:latin typeface="Noto Sans"/>
                <a:cs typeface="Noto Sans"/>
              </a:rPr>
              <a:t>We used </a:t>
            </a:r>
            <a:r>
              <a:rPr lang="en-US" sz="2000" spc="-5" dirty="0" err="1" smtClean="0">
                <a:latin typeface="Noto Sans"/>
                <a:cs typeface="Noto Sans"/>
              </a:rPr>
              <a:t>jupyter</a:t>
            </a:r>
            <a:r>
              <a:rPr lang="en-US" sz="2000" spc="-5" dirty="0" smtClean="0">
                <a:latin typeface="Noto Sans"/>
                <a:cs typeface="Noto Sans"/>
              </a:rPr>
              <a:t> notebook to make the multi-linear regression model.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63980" y="6744708"/>
            <a:ext cx="3621404" cy="72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lang="en-US" sz="2000" spc="-5" dirty="0" smtClean="0">
                <a:latin typeface="Noto Sans"/>
                <a:cs typeface="Noto Sans"/>
              </a:rPr>
              <a:t>We used </a:t>
            </a:r>
            <a:r>
              <a:rPr lang="en-US" sz="2000" spc="-5" dirty="0" err="1" smtClean="0">
                <a:latin typeface="Noto Sans"/>
                <a:cs typeface="Noto Sans"/>
              </a:rPr>
              <a:t>pycharm</a:t>
            </a:r>
            <a:r>
              <a:rPr lang="en-US" sz="2000" spc="-5" dirty="0" smtClean="0">
                <a:latin typeface="Noto Sans"/>
                <a:cs typeface="Noto Sans"/>
              </a:rPr>
              <a:t> to create the front end of the website </a:t>
            </a:r>
            <a:endParaRPr sz="2000" dirty="0">
              <a:latin typeface="Noto Sans"/>
              <a:cs typeface="Noto San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74" y="3241801"/>
            <a:ext cx="2080624" cy="207305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959" y="3383541"/>
            <a:ext cx="1367766" cy="205107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013281" y="5753100"/>
            <a:ext cx="2426119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Figma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7558" y="5753100"/>
            <a:ext cx="320040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jupyter</a:t>
            </a:r>
            <a:endParaRPr lang="en-IN" sz="240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789" y="3355112"/>
            <a:ext cx="2021048" cy="210793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3559441" y="5753099"/>
            <a:ext cx="2426119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Pycharm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5006" y="3241801"/>
            <a:ext cx="2257425" cy="2268855"/>
          </a:xfrm>
          <a:custGeom>
            <a:avLst/>
            <a:gdLst/>
            <a:ahLst/>
            <a:cxnLst/>
            <a:rect l="l" t="t" r="r" b="b"/>
            <a:pathLst>
              <a:path w="2257425" h="2268854">
                <a:moveTo>
                  <a:pt x="2257412" y="0"/>
                </a:moveTo>
                <a:lnTo>
                  <a:pt x="0" y="0"/>
                </a:lnTo>
                <a:lnTo>
                  <a:pt x="0" y="1971675"/>
                </a:lnTo>
                <a:lnTo>
                  <a:pt x="961275" y="1971675"/>
                </a:lnTo>
                <a:lnTo>
                  <a:pt x="1130477" y="2268537"/>
                </a:lnTo>
                <a:lnTo>
                  <a:pt x="1299667" y="1971675"/>
                </a:lnTo>
                <a:lnTo>
                  <a:pt x="2257412" y="1971675"/>
                </a:lnTo>
                <a:lnTo>
                  <a:pt x="225741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" y="9983266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7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59543" y="1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7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8" y="1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59543" y="9983266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468983" y="1286053"/>
            <a:ext cx="93503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pc="165" dirty="0"/>
          </a:p>
        </p:txBody>
      </p:sp>
      <p:sp>
        <p:nvSpPr>
          <p:cNvPr id="18" name="object 18"/>
          <p:cNvSpPr txBox="1"/>
          <p:nvPr/>
        </p:nvSpPr>
        <p:spPr>
          <a:xfrm>
            <a:off x="1653566" y="6744708"/>
            <a:ext cx="3684904" cy="72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599"/>
              </a:lnSpc>
              <a:spcBef>
                <a:spcPts val="100"/>
              </a:spcBef>
            </a:pPr>
            <a:r>
              <a:rPr lang="en-US" sz="2000" dirty="0" smtClean="0">
                <a:latin typeface="Noto Sans"/>
                <a:cs typeface="Noto Sans"/>
              </a:rPr>
              <a:t>We used  </a:t>
            </a:r>
            <a:r>
              <a:rPr lang="en-US" sz="2000" dirty="0" err="1" smtClean="0">
                <a:latin typeface="Noto Sans"/>
                <a:cs typeface="Noto Sans"/>
              </a:rPr>
              <a:t>Github</a:t>
            </a:r>
            <a:r>
              <a:rPr lang="en-US" sz="2000" dirty="0" smtClean="0">
                <a:latin typeface="Noto Sans"/>
                <a:cs typeface="Noto Sans"/>
              </a:rPr>
              <a:t> to deploy our web app.</a:t>
            </a:r>
            <a:endParaRPr sz="2000" dirty="0">
              <a:latin typeface="Noto Sans"/>
              <a:cs typeface="Noto San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02" y="3086100"/>
            <a:ext cx="2126593" cy="20689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93518" y="5706649"/>
            <a:ext cx="320040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solidFill>
                  <a:schemeClr val="bg1"/>
                </a:solidFill>
              </a:rPr>
              <a:t>Github</a:t>
            </a:r>
            <a:endParaRPr lang="en-I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446" y="9983266"/>
            <a:ext cx="3361054" cy="304800"/>
          </a:xfrm>
          <a:custGeom>
            <a:avLst/>
            <a:gdLst/>
            <a:ahLst/>
            <a:cxnLst/>
            <a:rect l="l" t="t" r="r" b="b"/>
            <a:pathLst>
              <a:path w="3361054" h="304800">
                <a:moveTo>
                  <a:pt x="3360837" y="304800"/>
                </a:moveTo>
                <a:lnTo>
                  <a:pt x="0" y="304800"/>
                </a:lnTo>
                <a:lnTo>
                  <a:pt x="0" y="0"/>
                </a:lnTo>
                <a:lnTo>
                  <a:pt x="3360837" y="0"/>
                </a:lnTo>
                <a:lnTo>
                  <a:pt x="3360837" y="304800"/>
                </a:lnTo>
                <a:close/>
              </a:path>
            </a:pathLst>
          </a:custGeom>
          <a:solidFill>
            <a:srgbClr val="7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17997" y="9983266"/>
            <a:ext cx="3361054" cy="304800"/>
          </a:xfrm>
          <a:custGeom>
            <a:avLst/>
            <a:gdLst/>
            <a:ahLst/>
            <a:cxnLst/>
            <a:rect l="l" t="t" r="r" b="b"/>
            <a:pathLst>
              <a:path w="3361054" h="304800">
                <a:moveTo>
                  <a:pt x="3360837" y="304800"/>
                </a:moveTo>
                <a:lnTo>
                  <a:pt x="0" y="304800"/>
                </a:lnTo>
                <a:lnTo>
                  <a:pt x="0" y="0"/>
                </a:lnTo>
                <a:lnTo>
                  <a:pt x="3360837" y="0"/>
                </a:lnTo>
                <a:lnTo>
                  <a:pt x="3360837" y="304800"/>
                </a:lnTo>
                <a:close/>
              </a:path>
            </a:pathLst>
          </a:custGeom>
          <a:solidFill>
            <a:srgbClr val="00C2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6838" y="9983266"/>
            <a:ext cx="3361054" cy="304800"/>
          </a:xfrm>
          <a:custGeom>
            <a:avLst/>
            <a:gdLst/>
            <a:ahLst/>
            <a:cxnLst/>
            <a:rect l="l" t="t" r="r" b="b"/>
            <a:pathLst>
              <a:path w="3361054" h="304800">
                <a:moveTo>
                  <a:pt x="3360837" y="304800"/>
                </a:moveTo>
                <a:lnTo>
                  <a:pt x="0" y="304800"/>
                </a:lnTo>
                <a:lnTo>
                  <a:pt x="0" y="0"/>
                </a:lnTo>
                <a:lnTo>
                  <a:pt x="3360837" y="0"/>
                </a:lnTo>
                <a:lnTo>
                  <a:pt x="3360837" y="304800"/>
                </a:lnTo>
                <a:close/>
              </a:path>
            </a:pathLst>
          </a:custGeom>
          <a:solidFill>
            <a:srgbClr val="178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95709" y="9983266"/>
            <a:ext cx="3361054" cy="304800"/>
          </a:xfrm>
          <a:custGeom>
            <a:avLst/>
            <a:gdLst/>
            <a:ahLst/>
            <a:cxnLst/>
            <a:rect l="l" t="t" r="r" b="b"/>
            <a:pathLst>
              <a:path w="3361055" h="304800">
                <a:moveTo>
                  <a:pt x="3360837" y="304800"/>
                </a:moveTo>
                <a:lnTo>
                  <a:pt x="0" y="304800"/>
                </a:lnTo>
                <a:lnTo>
                  <a:pt x="0" y="0"/>
                </a:lnTo>
                <a:lnTo>
                  <a:pt x="3360837" y="0"/>
                </a:lnTo>
                <a:lnTo>
                  <a:pt x="3360837" y="304800"/>
                </a:lnTo>
                <a:close/>
              </a:path>
            </a:pathLst>
          </a:custGeom>
          <a:solidFill>
            <a:srgbClr val="294D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43396" y="1290735"/>
            <a:ext cx="64014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15" dirty="0" smtClean="0"/>
              <a:t>How it works?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1016000" y="3702872"/>
            <a:ext cx="2976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rgbClr val="36C4FF"/>
                </a:solidFill>
                <a:latin typeface="Noto Sans"/>
                <a:cs typeface="Noto Sans"/>
              </a:rPr>
              <a:t>Data Preparation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4566" y="3702872"/>
            <a:ext cx="29762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rgbClr val="00C281"/>
                </a:solidFill>
                <a:latin typeface="Noto Sans"/>
                <a:cs typeface="Noto Sans"/>
              </a:rPr>
              <a:t>Data Pre Processing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81668" y="3702872"/>
            <a:ext cx="2976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rgbClr val="31346E"/>
                </a:solidFill>
                <a:latin typeface="Noto Sans"/>
                <a:cs typeface="Noto Sans"/>
              </a:rPr>
              <a:t>API Creation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93102" y="3702872"/>
            <a:ext cx="2976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rgbClr val="1785F1"/>
                </a:solidFill>
                <a:latin typeface="Noto Sans"/>
                <a:cs typeface="Noto Sans"/>
              </a:rPr>
              <a:t>Model Building</a:t>
            </a:r>
            <a:endParaRPr sz="2400" dirty="0">
              <a:latin typeface="Noto Sans"/>
              <a:cs typeface="Noto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4764907"/>
            <a:ext cx="18288000" cy="377825"/>
            <a:chOff x="0" y="4764907"/>
            <a:chExt cx="18288000" cy="377825"/>
          </a:xfrm>
        </p:grpSpPr>
        <p:sp>
          <p:nvSpPr>
            <p:cNvPr id="16" name="object 16"/>
            <p:cNvSpPr/>
            <p:nvPr/>
          </p:nvSpPr>
          <p:spPr>
            <a:xfrm>
              <a:off x="0" y="4966708"/>
              <a:ext cx="18288000" cy="9525"/>
            </a:xfrm>
            <a:custGeom>
              <a:avLst/>
              <a:gdLst/>
              <a:ahLst/>
              <a:cxnLst/>
              <a:rect l="l" t="t" r="r" b="b"/>
              <a:pathLst>
                <a:path w="18288000" h="9525">
                  <a:moveTo>
                    <a:pt x="0" y="9525"/>
                  </a:moveTo>
                  <a:lnTo>
                    <a:pt x="0" y="0"/>
                  </a:lnTo>
                  <a:lnTo>
                    <a:pt x="18287998" y="0"/>
                  </a:lnTo>
                  <a:lnTo>
                    <a:pt x="18287998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8699" y="4789901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352425"/>
                  </a:moveTo>
                  <a:lnTo>
                    <a:pt x="129368" y="346130"/>
                  </a:lnTo>
                  <a:lnTo>
                    <a:pt x="87274" y="328366"/>
                  </a:lnTo>
                  <a:lnTo>
                    <a:pt x="51611" y="300813"/>
                  </a:lnTo>
                  <a:lnTo>
                    <a:pt x="24058" y="265150"/>
                  </a:lnTo>
                  <a:lnTo>
                    <a:pt x="6294" y="223056"/>
                  </a:lnTo>
                  <a:lnTo>
                    <a:pt x="0" y="176212"/>
                  </a:lnTo>
                  <a:lnTo>
                    <a:pt x="6294" y="129368"/>
                  </a:lnTo>
                  <a:lnTo>
                    <a:pt x="24058" y="87274"/>
                  </a:lnTo>
                  <a:lnTo>
                    <a:pt x="51611" y="51611"/>
                  </a:lnTo>
                  <a:lnTo>
                    <a:pt x="87274" y="24058"/>
                  </a:lnTo>
                  <a:lnTo>
                    <a:pt x="129368" y="6294"/>
                  </a:lnTo>
                  <a:lnTo>
                    <a:pt x="176212" y="0"/>
                  </a:lnTo>
                  <a:lnTo>
                    <a:pt x="223056" y="6294"/>
                  </a:lnTo>
                  <a:lnTo>
                    <a:pt x="265150" y="24058"/>
                  </a:lnTo>
                  <a:lnTo>
                    <a:pt x="300813" y="51611"/>
                  </a:lnTo>
                  <a:lnTo>
                    <a:pt x="328366" y="87274"/>
                  </a:lnTo>
                  <a:lnTo>
                    <a:pt x="346130" y="129368"/>
                  </a:lnTo>
                  <a:lnTo>
                    <a:pt x="352425" y="176212"/>
                  </a:lnTo>
                  <a:lnTo>
                    <a:pt x="346130" y="223056"/>
                  </a:lnTo>
                  <a:lnTo>
                    <a:pt x="328366" y="265150"/>
                  </a:lnTo>
                  <a:lnTo>
                    <a:pt x="300813" y="300813"/>
                  </a:lnTo>
                  <a:lnTo>
                    <a:pt x="265150" y="328366"/>
                  </a:lnTo>
                  <a:lnTo>
                    <a:pt x="223056" y="346130"/>
                  </a:lnTo>
                  <a:lnTo>
                    <a:pt x="176212" y="352425"/>
                  </a:lnTo>
                  <a:close/>
                </a:path>
              </a:pathLst>
            </a:custGeom>
            <a:solidFill>
              <a:srgbClr val="36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18363" y="4771095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352425"/>
                  </a:moveTo>
                  <a:lnTo>
                    <a:pt x="129368" y="346130"/>
                  </a:lnTo>
                  <a:lnTo>
                    <a:pt x="87274" y="328366"/>
                  </a:lnTo>
                  <a:lnTo>
                    <a:pt x="51611" y="300813"/>
                  </a:lnTo>
                  <a:lnTo>
                    <a:pt x="24058" y="265150"/>
                  </a:lnTo>
                  <a:lnTo>
                    <a:pt x="6294" y="223056"/>
                  </a:lnTo>
                  <a:lnTo>
                    <a:pt x="0" y="176212"/>
                  </a:lnTo>
                  <a:lnTo>
                    <a:pt x="6294" y="129368"/>
                  </a:lnTo>
                  <a:lnTo>
                    <a:pt x="24058" y="87274"/>
                  </a:lnTo>
                  <a:lnTo>
                    <a:pt x="51611" y="51611"/>
                  </a:lnTo>
                  <a:lnTo>
                    <a:pt x="87274" y="24058"/>
                  </a:lnTo>
                  <a:lnTo>
                    <a:pt x="129368" y="6294"/>
                  </a:lnTo>
                  <a:lnTo>
                    <a:pt x="176212" y="0"/>
                  </a:lnTo>
                  <a:lnTo>
                    <a:pt x="223056" y="6294"/>
                  </a:lnTo>
                  <a:lnTo>
                    <a:pt x="265150" y="24058"/>
                  </a:lnTo>
                  <a:lnTo>
                    <a:pt x="300813" y="51611"/>
                  </a:lnTo>
                  <a:lnTo>
                    <a:pt x="328366" y="87274"/>
                  </a:lnTo>
                  <a:lnTo>
                    <a:pt x="346130" y="129368"/>
                  </a:lnTo>
                  <a:lnTo>
                    <a:pt x="352425" y="176212"/>
                  </a:lnTo>
                  <a:lnTo>
                    <a:pt x="346130" y="223056"/>
                  </a:lnTo>
                  <a:lnTo>
                    <a:pt x="328366" y="265150"/>
                  </a:lnTo>
                  <a:lnTo>
                    <a:pt x="300813" y="300813"/>
                  </a:lnTo>
                  <a:lnTo>
                    <a:pt x="265150" y="328366"/>
                  </a:lnTo>
                  <a:lnTo>
                    <a:pt x="223056" y="346130"/>
                  </a:lnTo>
                  <a:lnTo>
                    <a:pt x="176212" y="352425"/>
                  </a:lnTo>
                  <a:close/>
                </a:path>
              </a:pathLst>
            </a:custGeom>
            <a:solidFill>
              <a:srgbClr val="00C2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05802" y="4777495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352425"/>
                  </a:moveTo>
                  <a:lnTo>
                    <a:pt x="129368" y="346130"/>
                  </a:lnTo>
                  <a:lnTo>
                    <a:pt x="87274" y="328366"/>
                  </a:lnTo>
                  <a:lnTo>
                    <a:pt x="51611" y="300813"/>
                  </a:lnTo>
                  <a:lnTo>
                    <a:pt x="24058" y="265150"/>
                  </a:lnTo>
                  <a:lnTo>
                    <a:pt x="6294" y="223056"/>
                  </a:lnTo>
                  <a:lnTo>
                    <a:pt x="0" y="176212"/>
                  </a:lnTo>
                  <a:lnTo>
                    <a:pt x="6294" y="129368"/>
                  </a:lnTo>
                  <a:lnTo>
                    <a:pt x="24058" y="87274"/>
                  </a:lnTo>
                  <a:lnTo>
                    <a:pt x="51611" y="51611"/>
                  </a:lnTo>
                  <a:lnTo>
                    <a:pt x="87274" y="24058"/>
                  </a:lnTo>
                  <a:lnTo>
                    <a:pt x="129368" y="6294"/>
                  </a:lnTo>
                  <a:lnTo>
                    <a:pt x="176212" y="0"/>
                  </a:lnTo>
                  <a:lnTo>
                    <a:pt x="223056" y="6294"/>
                  </a:lnTo>
                  <a:lnTo>
                    <a:pt x="265150" y="24058"/>
                  </a:lnTo>
                  <a:lnTo>
                    <a:pt x="300813" y="51611"/>
                  </a:lnTo>
                  <a:lnTo>
                    <a:pt x="328366" y="87274"/>
                  </a:lnTo>
                  <a:lnTo>
                    <a:pt x="346130" y="129368"/>
                  </a:lnTo>
                  <a:lnTo>
                    <a:pt x="352425" y="176212"/>
                  </a:lnTo>
                  <a:lnTo>
                    <a:pt x="346130" y="223056"/>
                  </a:lnTo>
                  <a:lnTo>
                    <a:pt x="328366" y="265150"/>
                  </a:lnTo>
                  <a:lnTo>
                    <a:pt x="300813" y="300813"/>
                  </a:lnTo>
                  <a:lnTo>
                    <a:pt x="265150" y="328366"/>
                  </a:lnTo>
                  <a:lnTo>
                    <a:pt x="223056" y="346130"/>
                  </a:lnTo>
                  <a:lnTo>
                    <a:pt x="176212" y="352425"/>
                  </a:lnTo>
                  <a:close/>
                </a:path>
              </a:pathLst>
            </a:custGeom>
            <a:solidFill>
              <a:srgbClr val="178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94368" y="476490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352425"/>
                  </a:moveTo>
                  <a:lnTo>
                    <a:pt x="129368" y="346130"/>
                  </a:lnTo>
                  <a:lnTo>
                    <a:pt x="87274" y="328366"/>
                  </a:lnTo>
                  <a:lnTo>
                    <a:pt x="51611" y="300813"/>
                  </a:lnTo>
                  <a:lnTo>
                    <a:pt x="24058" y="265150"/>
                  </a:lnTo>
                  <a:lnTo>
                    <a:pt x="6294" y="223056"/>
                  </a:lnTo>
                  <a:lnTo>
                    <a:pt x="0" y="176212"/>
                  </a:lnTo>
                  <a:lnTo>
                    <a:pt x="6294" y="129368"/>
                  </a:lnTo>
                  <a:lnTo>
                    <a:pt x="24058" y="87274"/>
                  </a:lnTo>
                  <a:lnTo>
                    <a:pt x="51611" y="51611"/>
                  </a:lnTo>
                  <a:lnTo>
                    <a:pt x="87274" y="24058"/>
                  </a:lnTo>
                  <a:lnTo>
                    <a:pt x="129368" y="6294"/>
                  </a:lnTo>
                  <a:lnTo>
                    <a:pt x="176212" y="0"/>
                  </a:lnTo>
                  <a:lnTo>
                    <a:pt x="223056" y="6294"/>
                  </a:lnTo>
                  <a:lnTo>
                    <a:pt x="265150" y="24058"/>
                  </a:lnTo>
                  <a:lnTo>
                    <a:pt x="300813" y="51611"/>
                  </a:lnTo>
                  <a:lnTo>
                    <a:pt x="328366" y="87274"/>
                  </a:lnTo>
                  <a:lnTo>
                    <a:pt x="346130" y="129368"/>
                  </a:lnTo>
                  <a:lnTo>
                    <a:pt x="352425" y="176212"/>
                  </a:lnTo>
                  <a:lnTo>
                    <a:pt x="346130" y="223056"/>
                  </a:lnTo>
                  <a:lnTo>
                    <a:pt x="328366" y="265150"/>
                  </a:lnTo>
                  <a:lnTo>
                    <a:pt x="300813" y="300813"/>
                  </a:lnTo>
                  <a:lnTo>
                    <a:pt x="265150" y="328366"/>
                  </a:lnTo>
                  <a:lnTo>
                    <a:pt x="223056" y="346130"/>
                  </a:lnTo>
                  <a:lnTo>
                    <a:pt x="176212" y="352425"/>
                  </a:lnTo>
                  <a:close/>
                </a:path>
              </a:pathLst>
            </a:custGeom>
            <a:solidFill>
              <a:srgbClr val="3134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7259543" y="11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7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8" y="11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Right Arrow 22"/>
          <p:cNvSpPr/>
          <p:nvPr/>
        </p:nvSpPr>
        <p:spPr>
          <a:xfrm>
            <a:off x="2528006" y="4733917"/>
            <a:ext cx="978408" cy="484632"/>
          </a:xfrm>
          <a:prstGeom prst="rightArrow">
            <a:avLst/>
          </a:prstGeom>
          <a:solidFill>
            <a:srgbClr val="1BC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16058742" y="4723797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ight Arrow 24"/>
          <p:cNvSpPr/>
          <p:nvPr/>
        </p:nvSpPr>
        <p:spPr>
          <a:xfrm>
            <a:off x="11361186" y="4733917"/>
            <a:ext cx="978408" cy="484632"/>
          </a:xfrm>
          <a:prstGeom prst="rightArrow">
            <a:avLst/>
          </a:prstGeom>
          <a:solidFill>
            <a:srgbClr val="288A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6944596" y="4766531"/>
            <a:ext cx="978408" cy="484632"/>
          </a:xfrm>
          <a:prstGeom prst="rightArrow">
            <a:avLst/>
          </a:prstGeom>
          <a:solidFill>
            <a:srgbClr val="41C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5382" y="6819900"/>
            <a:ext cx="12666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"/>
                <a:cs typeface="Noto Sans"/>
              </a:rPr>
              <a:t>STEP</a:t>
            </a:r>
            <a:r>
              <a:rPr sz="2400" spc="-90" dirty="0">
                <a:latin typeface="Noto Sans"/>
                <a:cs typeface="Noto Sans"/>
              </a:rPr>
              <a:t> </a:t>
            </a:r>
            <a:r>
              <a:rPr sz="2400" spc="-5" dirty="0">
                <a:latin typeface="Noto Sans"/>
                <a:cs typeface="Noto Sans"/>
              </a:rPr>
              <a:t>1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7290" y="6817739"/>
            <a:ext cx="13107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"/>
                <a:cs typeface="Noto Sans"/>
              </a:rPr>
              <a:t>STEP</a:t>
            </a:r>
            <a:r>
              <a:rPr sz="2400" spc="-90" dirty="0">
                <a:latin typeface="Noto Sans"/>
                <a:cs typeface="Noto Sans"/>
              </a:rPr>
              <a:t> </a:t>
            </a:r>
            <a:r>
              <a:rPr sz="2400" spc="-5" dirty="0">
                <a:latin typeface="Noto Sans"/>
                <a:cs typeface="Noto Sans"/>
              </a:rPr>
              <a:t>2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 flipH="1">
            <a:off x="9653137" y="6852744"/>
            <a:ext cx="142027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"/>
                <a:cs typeface="Noto Sans"/>
              </a:rPr>
              <a:t>STEP</a:t>
            </a:r>
            <a:r>
              <a:rPr sz="2400" spc="-90" dirty="0">
                <a:latin typeface="Noto Sans"/>
                <a:cs typeface="Noto Sans"/>
              </a:rPr>
              <a:t> </a:t>
            </a:r>
            <a:r>
              <a:rPr sz="2400" spc="-5" dirty="0">
                <a:latin typeface="Noto Sans"/>
                <a:cs typeface="Noto Sans"/>
              </a:rPr>
              <a:t>3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29431" y="6881803"/>
            <a:ext cx="12063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"/>
                <a:cs typeface="Noto Sans"/>
              </a:rPr>
              <a:t>STEP</a:t>
            </a:r>
            <a:r>
              <a:rPr sz="2400" spc="-90" dirty="0">
                <a:latin typeface="Noto Sans"/>
                <a:cs typeface="Noto Sans"/>
              </a:rPr>
              <a:t> </a:t>
            </a:r>
            <a:r>
              <a:rPr sz="2400" spc="-5" dirty="0">
                <a:latin typeface="Noto Sans"/>
                <a:cs typeface="Noto Sans"/>
              </a:rPr>
              <a:t>4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58" y="7876218"/>
            <a:ext cx="3360361" cy="72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245" marR="5080" indent="-424180">
              <a:lnSpc>
                <a:spcPct val="115599"/>
              </a:lnSpc>
              <a:spcBef>
                <a:spcPts val="100"/>
              </a:spcBef>
            </a:pPr>
            <a:r>
              <a:rPr lang="en-US" sz="2000" spc="-5" dirty="0" smtClean="0">
                <a:latin typeface="Noto Sans"/>
                <a:cs typeface="Noto Sans"/>
              </a:rPr>
              <a:t>Take user input according to their requirements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3897" y="7872834"/>
            <a:ext cx="2917103" cy="1083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245" marR="5080" indent="-424180">
              <a:lnSpc>
                <a:spcPct val="115599"/>
              </a:lnSpc>
              <a:spcBef>
                <a:spcPts val="100"/>
              </a:spcBef>
            </a:pPr>
            <a:r>
              <a:rPr lang="en-US" sz="2000" spc="-5" dirty="0" smtClean="0">
                <a:latin typeface="Noto Sans"/>
                <a:cs typeface="Noto Sans"/>
              </a:rPr>
              <a:t> 	Send the data to our machine learning model through API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20200" y="7915237"/>
            <a:ext cx="2549187" cy="72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245" marR="5080" indent="-424180">
              <a:lnSpc>
                <a:spcPct val="115599"/>
              </a:lnSpc>
              <a:spcBef>
                <a:spcPts val="100"/>
              </a:spcBef>
            </a:pPr>
            <a:r>
              <a:rPr lang="en-US" sz="2000" spc="-5" dirty="0" smtClean="0">
                <a:latin typeface="Noto Sans"/>
                <a:cs typeface="Noto Sans"/>
              </a:rPr>
              <a:t>	Predict the approximate price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32186" y="7915237"/>
            <a:ext cx="2000885" cy="72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245" marR="5080" indent="-424180">
              <a:lnSpc>
                <a:spcPct val="115599"/>
              </a:lnSpc>
              <a:spcBef>
                <a:spcPts val="100"/>
              </a:spcBef>
            </a:pPr>
            <a:r>
              <a:rPr lang="en-US" sz="2000" spc="-5" dirty="0" smtClean="0">
                <a:latin typeface="Noto Sans"/>
                <a:cs typeface="Noto Sans"/>
              </a:rPr>
              <a:t>Display the price to user</a:t>
            </a:r>
            <a:endParaRPr sz="2000" dirty="0">
              <a:latin typeface="Noto Sans"/>
              <a:cs typeface="Noto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71729" y="4621594"/>
            <a:ext cx="2802890" cy="1593215"/>
            <a:chOff x="1518951" y="4631314"/>
            <a:chExt cx="2802890" cy="1593215"/>
          </a:xfrm>
        </p:grpSpPr>
        <p:sp>
          <p:nvSpPr>
            <p:cNvPr id="13" name="object 13"/>
            <p:cNvSpPr/>
            <p:nvPr/>
          </p:nvSpPr>
          <p:spPr>
            <a:xfrm>
              <a:off x="1518951" y="4631314"/>
              <a:ext cx="2802890" cy="1593215"/>
            </a:xfrm>
            <a:custGeom>
              <a:avLst/>
              <a:gdLst/>
              <a:ahLst/>
              <a:cxnLst/>
              <a:rect l="l" t="t" r="r" b="b"/>
              <a:pathLst>
                <a:path w="2802890" h="1593214">
                  <a:moveTo>
                    <a:pt x="2408620" y="1592674"/>
                  </a:moveTo>
                  <a:lnTo>
                    <a:pt x="0" y="1592674"/>
                  </a:lnTo>
                  <a:lnTo>
                    <a:pt x="394290" y="796337"/>
                  </a:lnTo>
                  <a:lnTo>
                    <a:pt x="0" y="0"/>
                  </a:lnTo>
                  <a:lnTo>
                    <a:pt x="2408620" y="0"/>
                  </a:lnTo>
                  <a:lnTo>
                    <a:pt x="2802277" y="796337"/>
                  </a:lnTo>
                  <a:lnTo>
                    <a:pt x="2408620" y="1592674"/>
                  </a:lnTo>
                  <a:close/>
                </a:path>
              </a:pathLst>
            </a:custGeom>
            <a:solidFill>
              <a:srgbClr val="36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92100" y="5144109"/>
              <a:ext cx="457200" cy="571500"/>
            </a:xfrm>
            <a:custGeom>
              <a:avLst/>
              <a:gdLst/>
              <a:ahLst/>
              <a:cxnLst/>
              <a:rect l="l" t="t" r="r" b="b"/>
              <a:pathLst>
                <a:path w="457200" h="571500">
                  <a:moveTo>
                    <a:pt x="400050" y="571500"/>
                  </a:moveTo>
                  <a:lnTo>
                    <a:pt x="56864" y="571500"/>
                  </a:lnTo>
                  <a:lnTo>
                    <a:pt x="34658" y="567010"/>
                  </a:lnTo>
                  <a:lnTo>
                    <a:pt x="16591" y="554765"/>
                  </a:lnTo>
                  <a:lnTo>
                    <a:pt x="4444" y="536600"/>
                  </a:lnTo>
                  <a:lnTo>
                    <a:pt x="0" y="514350"/>
                  </a:lnTo>
                  <a:lnTo>
                    <a:pt x="285" y="57150"/>
                  </a:lnTo>
                  <a:lnTo>
                    <a:pt x="4730" y="34899"/>
                  </a:lnTo>
                  <a:lnTo>
                    <a:pt x="16877" y="16734"/>
                  </a:lnTo>
                  <a:lnTo>
                    <a:pt x="34944" y="4489"/>
                  </a:lnTo>
                  <a:lnTo>
                    <a:pt x="57150" y="0"/>
                  </a:lnTo>
                  <a:lnTo>
                    <a:pt x="285750" y="0"/>
                  </a:lnTo>
                  <a:lnTo>
                    <a:pt x="328612" y="42862"/>
                  </a:lnTo>
                  <a:lnTo>
                    <a:pt x="257175" y="42862"/>
                  </a:lnTo>
                  <a:lnTo>
                    <a:pt x="257175" y="200025"/>
                  </a:lnTo>
                  <a:lnTo>
                    <a:pt x="457200" y="200025"/>
                  </a:lnTo>
                  <a:lnTo>
                    <a:pt x="457200" y="285750"/>
                  </a:lnTo>
                  <a:lnTo>
                    <a:pt x="114300" y="285750"/>
                  </a:lnTo>
                  <a:lnTo>
                    <a:pt x="114300" y="342900"/>
                  </a:lnTo>
                  <a:lnTo>
                    <a:pt x="457200" y="342900"/>
                  </a:lnTo>
                  <a:lnTo>
                    <a:pt x="457200" y="400050"/>
                  </a:lnTo>
                  <a:lnTo>
                    <a:pt x="114300" y="400050"/>
                  </a:lnTo>
                  <a:lnTo>
                    <a:pt x="114300" y="457200"/>
                  </a:lnTo>
                  <a:lnTo>
                    <a:pt x="457200" y="457200"/>
                  </a:lnTo>
                  <a:lnTo>
                    <a:pt x="457200" y="514350"/>
                  </a:lnTo>
                  <a:lnTo>
                    <a:pt x="452710" y="536600"/>
                  </a:lnTo>
                  <a:lnTo>
                    <a:pt x="440465" y="554765"/>
                  </a:lnTo>
                  <a:lnTo>
                    <a:pt x="422300" y="567010"/>
                  </a:lnTo>
                  <a:lnTo>
                    <a:pt x="400050" y="571500"/>
                  </a:lnTo>
                  <a:close/>
                </a:path>
                <a:path w="457200" h="571500">
                  <a:moveTo>
                    <a:pt x="457200" y="200025"/>
                  </a:moveTo>
                  <a:lnTo>
                    <a:pt x="414337" y="200025"/>
                  </a:lnTo>
                  <a:lnTo>
                    <a:pt x="257175" y="42862"/>
                  </a:lnTo>
                  <a:lnTo>
                    <a:pt x="328612" y="42862"/>
                  </a:lnTo>
                  <a:lnTo>
                    <a:pt x="457200" y="171450"/>
                  </a:lnTo>
                  <a:lnTo>
                    <a:pt x="457200" y="200025"/>
                  </a:lnTo>
                  <a:close/>
                </a:path>
                <a:path w="457200" h="571500">
                  <a:moveTo>
                    <a:pt x="457200" y="342900"/>
                  </a:moveTo>
                  <a:lnTo>
                    <a:pt x="342900" y="342900"/>
                  </a:lnTo>
                  <a:lnTo>
                    <a:pt x="342900" y="285750"/>
                  </a:lnTo>
                  <a:lnTo>
                    <a:pt x="457200" y="285750"/>
                  </a:lnTo>
                  <a:lnTo>
                    <a:pt x="457200" y="342900"/>
                  </a:lnTo>
                  <a:close/>
                </a:path>
                <a:path w="457200" h="571500">
                  <a:moveTo>
                    <a:pt x="457200" y="457200"/>
                  </a:moveTo>
                  <a:lnTo>
                    <a:pt x="342900" y="457200"/>
                  </a:lnTo>
                  <a:lnTo>
                    <a:pt x="342900" y="400050"/>
                  </a:lnTo>
                  <a:lnTo>
                    <a:pt x="457200" y="40005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0" y="4631314"/>
            <a:ext cx="1209040" cy="1593215"/>
          </a:xfrm>
          <a:custGeom>
            <a:avLst/>
            <a:gdLst/>
            <a:ahLst/>
            <a:cxnLst/>
            <a:rect l="l" t="t" r="r" b="b"/>
            <a:pathLst>
              <a:path w="1209040" h="1593214">
                <a:moveTo>
                  <a:pt x="815002" y="1592674"/>
                </a:moveTo>
                <a:lnTo>
                  <a:pt x="0" y="1592674"/>
                </a:lnTo>
                <a:lnTo>
                  <a:pt x="0" y="0"/>
                </a:lnTo>
                <a:lnTo>
                  <a:pt x="815002" y="0"/>
                </a:lnTo>
                <a:lnTo>
                  <a:pt x="1208660" y="796337"/>
                </a:lnTo>
                <a:lnTo>
                  <a:pt x="815002" y="1592674"/>
                </a:lnTo>
                <a:close/>
              </a:path>
            </a:pathLst>
          </a:custGeom>
          <a:solidFill>
            <a:srgbClr val="EC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078920" y="4631314"/>
            <a:ext cx="1209675" cy="1593215"/>
          </a:xfrm>
          <a:custGeom>
            <a:avLst/>
            <a:gdLst/>
            <a:ahLst/>
            <a:cxnLst/>
            <a:rect l="l" t="t" r="r" b="b"/>
            <a:pathLst>
              <a:path w="1209675" h="1593214">
                <a:moveTo>
                  <a:pt x="1209078" y="1592674"/>
                </a:moveTo>
                <a:lnTo>
                  <a:pt x="0" y="1592674"/>
                </a:lnTo>
                <a:lnTo>
                  <a:pt x="394290" y="796337"/>
                </a:lnTo>
                <a:lnTo>
                  <a:pt x="0" y="0"/>
                </a:lnTo>
                <a:lnTo>
                  <a:pt x="1209078" y="0"/>
                </a:lnTo>
                <a:lnTo>
                  <a:pt x="1209078" y="1592674"/>
                </a:lnTo>
                <a:close/>
              </a:path>
            </a:pathLst>
          </a:custGeom>
          <a:solidFill>
            <a:srgbClr val="EC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547230" y="4637770"/>
            <a:ext cx="2802890" cy="1593215"/>
            <a:chOff x="4630797" y="4631314"/>
            <a:chExt cx="2802890" cy="1593215"/>
          </a:xfrm>
        </p:grpSpPr>
        <p:sp>
          <p:nvSpPr>
            <p:cNvPr id="18" name="object 18"/>
            <p:cNvSpPr/>
            <p:nvPr/>
          </p:nvSpPr>
          <p:spPr>
            <a:xfrm>
              <a:off x="4630797" y="4631314"/>
              <a:ext cx="2802890" cy="1593215"/>
            </a:xfrm>
            <a:custGeom>
              <a:avLst/>
              <a:gdLst/>
              <a:ahLst/>
              <a:cxnLst/>
              <a:rect l="l" t="t" r="r" b="b"/>
              <a:pathLst>
                <a:path w="2802890" h="1593214">
                  <a:moveTo>
                    <a:pt x="2408620" y="1592674"/>
                  </a:moveTo>
                  <a:lnTo>
                    <a:pt x="0" y="1592674"/>
                  </a:lnTo>
                  <a:lnTo>
                    <a:pt x="394290" y="796337"/>
                  </a:lnTo>
                  <a:lnTo>
                    <a:pt x="0" y="0"/>
                  </a:lnTo>
                  <a:lnTo>
                    <a:pt x="2408620" y="0"/>
                  </a:lnTo>
                  <a:lnTo>
                    <a:pt x="2802277" y="796337"/>
                  </a:lnTo>
                  <a:lnTo>
                    <a:pt x="2408620" y="1592674"/>
                  </a:lnTo>
                  <a:close/>
                </a:path>
              </a:pathLst>
            </a:custGeom>
            <a:solidFill>
              <a:srgbClr val="294D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6410" y="5077014"/>
              <a:ext cx="546100" cy="682625"/>
            </a:xfrm>
            <a:custGeom>
              <a:avLst/>
              <a:gdLst/>
              <a:ahLst/>
              <a:cxnLst/>
              <a:rect l="l" t="t" r="r" b="b"/>
              <a:pathLst>
                <a:path w="546100" h="682625">
                  <a:moveTo>
                    <a:pt x="477837" y="682625"/>
                  </a:moveTo>
                  <a:lnTo>
                    <a:pt x="67921" y="682625"/>
                  </a:lnTo>
                  <a:lnTo>
                    <a:pt x="41397" y="677262"/>
                  </a:lnTo>
                  <a:lnTo>
                    <a:pt x="19817" y="662637"/>
                  </a:lnTo>
                  <a:lnTo>
                    <a:pt x="5309" y="640939"/>
                  </a:lnTo>
                  <a:lnTo>
                    <a:pt x="0" y="614362"/>
                  </a:lnTo>
                  <a:lnTo>
                    <a:pt x="341" y="68262"/>
                  </a:lnTo>
                  <a:lnTo>
                    <a:pt x="5650" y="41685"/>
                  </a:lnTo>
                  <a:lnTo>
                    <a:pt x="20158" y="19988"/>
                  </a:lnTo>
                  <a:lnTo>
                    <a:pt x="41738" y="5362"/>
                  </a:lnTo>
                  <a:lnTo>
                    <a:pt x="68262" y="0"/>
                  </a:lnTo>
                  <a:lnTo>
                    <a:pt x="341312" y="0"/>
                  </a:lnTo>
                  <a:lnTo>
                    <a:pt x="546100" y="204787"/>
                  </a:lnTo>
                  <a:lnTo>
                    <a:pt x="273050" y="204787"/>
                  </a:lnTo>
                  <a:lnTo>
                    <a:pt x="227699" y="210886"/>
                  </a:lnTo>
                  <a:lnTo>
                    <a:pt x="186938" y="228097"/>
                  </a:lnTo>
                  <a:lnTo>
                    <a:pt x="152396" y="254789"/>
                  </a:lnTo>
                  <a:lnTo>
                    <a:pt x="125704" y="289331"/>
                  </a:lnTo>
                  <a:lnTo>
                    <a:pt x="108493" y="330093"/>
                  </a:lnTo>
                  <a:lnTo>
                    <a:pt x="102393" y="375443"/>
                  </a:lnTo>
                  <a:lnTo>
                    <a:pt x="108493" y="420794"/>
                  </a:lnTo>
                  <a:lnTo>
                    <a:pt x="125704" y="461555"/>
                  </a:lnTo>
                  <a:lnTo>
                    <a:pt x="152396" y="496097"/>
                  </a:lnTo>
                  <a:lnTo>
                    <a:pt x="186938" y="522789"/>
                  </a:lnTo>
                  <a:lnTo>
                    <a:pt x="227699" y="540000"/>
                  </a:lnTo>
                  <a:lnTo>
                    <a:pt x="273050" y="546100"/>
                  </a:lnTo>
                  <a:lnTo>
                    <a:pt x="395410" y="546100"/>
                  </a:lnTo>
                  <a:lnTo>
                    <a:pt x="518283" y="668972"/>
                  </a:lnTo>
                  <a:lnTo>
                    <a:pt x="509347" y="674705"/>
                  </a:lnTo>
                  <a:lnTo>
                    <a:pt x="499532" y="678998"/>
                  </a:lnTo>
                  <a:lnTo>
                    <a:pt x="488980" y="681691"/>
                  </a:lnTo>
                  <a:lnTo>
                    <a:pt x="477837" y="682625"/>
                  </a:lnTo>
                  <a:close/>
                </a:path>
                <a:path w="546100" h="682625">
                  <a:moveTo>
                    <a:pt x="546100" y="600198"/>
                  </a:moveTo>
                  <a:lnTo>
                    <a:pt x="415377" y="469475"/>
                  </a:lnTo>
                  <a:lnTo>
                    <a:pt x="427291" y="448303"/>
                  </a:lnTo>
                  <a:lnTo>
                    <a:pt x="436197" y="425403"/>
                  </a:lnTo>
                  <a:lnTo>
                    <a:pt x="441775" y="401031"/>
                  </a:lnTo>
                  <a:lnTo>
                    <a:pt x="443706" y="375443"/>
                  </a:lnTo>
                  <a:lnTo>
                    <a:pt x="437606" y="330093"/>
                  </a:lnTo>
                  <a:lnTo>
                    <a:pt x="420395" y="289331"/>
                  </a:lnTo>
                  <a:lnTo>
                    <a:pt x="393704" y="254789"/>
                  </a:lnTo>
                  <a:lnTo>
                    <a:pt x="359161" y="228097"/>
                  </a:lnTo>
                  <a:lnTo>
                    <a:pt x="318400" y="210886"/>
                  </a:lnTo>
                  <a:lnTo>
                    <a:pt x="273050" y="204787"/>
                  </a:lnTo>
                  <a:lnTo>
                    <a:pt x="546100" y="204787"/>
                  </a:lnTo>
                  <a:lnTo>
                    <a:pt x="546100" y="600198"/>
                  </a:lnTo>
                  <a:close/>
                </a:path>
                <a:path w="546100" h="682625">
                  <a:moveTo>
                    <a:pt x="273050" y="477837"/>
                  </a:moveTo>
                  <a:lnTo>
                    <a:pt x="233220" y="469782"/>
                  </a:lnTo>
                  <a:lnTo>
                    <a:pt x="200670" y="447823"/>
                  </a:lnTo>
                  <a:lnTo>
                    <a:pt x="178711" y="415273"/>
                  </a:lnTo>
                  <a:lnTo>
                    <a:pt x="170656" y="375443"/>
                  </a:lnTo>
                  <a:lnTo>
                    <a:pt x="178711" y="335614"/>
                  </a:lnTo>
                  <a:lnTo>
                    <a:pt x="200670" y="303064"/>
                  </a:lnTo>
                  <a:lnTo>
                    <a:pt x="233220" y="281105"/>
                  </a:lnTo>
                  <a:lnTo>
                    <a:pt x="273050" y="273050"/>
                  </a:lnTo>
                  <a:lnTo>
                    <a:pt x="312879" y="281105"/>
                  </a:lnTo>
                  <a:lnTo>
                    <a:pt x="345429" y="303064"/>
                  </a:lnTo>
                  <a:lnTo>
                    <a:pt x="367388" y="335614"/>
                  </a:lnTo>
                  <a:lnTo>
                    <a:pt x="375443" y="375443"/>
                  </a:lnTo>
                  <a:lnTo>
                    <a:pt x="367388" y="415273"/>
                  </a:lnTo>
                  <a:lnTo>
                    <a:pt x="345429" y="447823"/>
                  </a:lnTo>
                  <a:lnTo>
                    <a:pt x="312879" y="469782"/>
                  </a:lnTo>
                  <a:lnTo>
                    <a:pt x="273050" y="477837"/>
                  </a:lnTo>
                  <a:close/>
                </a:path>
                <a:path w="546100" h="682625">
                  <a:moveTo>
                    <a:pt x="395410" y="546100"/>
                  </a:moveTo>
                  <a:lnTo>
                    <a:pt x="273050" y="546100"/>
                  </a:lnTo>
                  <a:lnTo>
                    <a:pt x="298635" y="544166"/>
                  </a:lnTo>
                  <a:lnTo>
                    <a:pt x="322988" y="538569"/>
                  </a:lnTo>
                  <a:lnTo>
                    <a:pt x="345837" y="529613"/>
                  </a:lnTo>
                  <a:lnTo>
                    <a:pt x="366911" y="517600"/>
                  </a:lnTo>
                  <a:lnTo>
                    <a:pt x="395410" y="546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966497" y="4621595"/>
            <a:ext cx="2802890" cy="1593215"/>
            <a:chOff x="7742652" y="4631314"/>
            <a:chExt cx="2802890" cy="1593215"/>
          </a:xfrm>
        </p:grpSpPr>
        <p:sp>
          <p:nvSpPr>
            <p:cNvPr id="21" name="object 21"/>
            <p:cNvSpPr/>
            <p:nvPr/>
          </p:nvSpPr>
          <p:spPr>
            <a:xfrm>
              <a:off x="7742652" y="4631314"/>
              <a:ext cx="2802890" cy="1593215"/>
            </a:xfrm>
            <a:custGeom>
              <a:avLst/>
              <a:gdLst/>
              <a:ahLst/>
              <a:cxnLst/>
              <a:rect l="l" t="t" r="r" b="b"/>
              <a:pathLst>
                <a:path w="2802890" h="1593214">
                  <a:moveTo>
                    <a:pt x="2408620" y="1592674"/>
                  </a:moveTo>
                  <a:lnTo>
                    <a:pt x="0" y="1592674"/>
                  </a:lnTo>
                  <a:lnTo>
                    <a:pt x="394290" y="796337"/>
                  </a:lnTo>
                  <a:lnTo>
                    <a:pt x="0" y="0"/>
                  </a:lnTo>
                  <a:lnTo>
                    <a:pt x="2408620" y="0"/>
                  </a:lnTo>
                  <a:lnTo>
                    <a:pt x="2802277" y="796337"/>
                  </a:lnTo>
                  <a:lnTo>
                    <a:pt x="2408620" y="1592674"/>
                  </a:lnTo>
                  <a:close/>
                </a:path>
              </a:pathLst>
            </a:custGeom>
            <a:solidFill>
              <a:srgbClr val="00C2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95602" y="5119153"/>
              <a:ext cx="495300" cy="619125"/>
            </a:xfrm>
            <a:custGeom>
              <a:avLst/>
              <a:gdLst/>
              <a:ahLst/>
              <a:cxnLst/>
              <a:rect l="l" t="t" r="r" b="b"/>
              <a:pathLst>
                <a:path w="495300" h="619125">
                  <a:moveTo>
                    <a:pt x="433387" y="619124"/>
                  </a:moveTo>
                  <a:lnTo>
                    <a:pt x="61912" y="619124"/>
                  </a:lnTo>
                  <a:lnTo>
                    <a:pt x="37807" y="614260"/>
                  </a:lnTo>
                  <a:lnTo>
                    <a:pt x="18128" y="600995"/>
                  </a:lnTo>
                  <a:lnTo>
                    <a:pt x="4863" y="581316"/>
                  </a:lnTo>
                  <a:lnTo>
                    <a:pt x="0" y="557211"/>
                  </a:lnTo>
                  <a:lnTo>
                    <a:pt x="0" y="61912"/>
                  </a:lnTo>
                  <a:lnTo>
                    <a:pt x="4863" y="37807"/>
                  </a:lnTo>
                  <a:lnTo>
                    <a:pt x="18128" y="18128"/>
                  </a:lnTo>
                  <a:lnTo>
                    <a:pt x="37807" y="4863"/>
                  </a:lnTo>
                  <a:lnTo>
                    <a:pt x="61912" y="0"/>
                  </a:lnTo>
                  <a:lnTo>
                    <a:pt x="433387" y="0"/>
                  </a:lnTo>
                  <a:lnTo>
                    <a:pt x="457491" y="4863"/>
                  </a:lnTo>
                  <a:lnTo>
                    <a:pt x="477170" y="18128"/>
                  </a:lnTo>
                  <a:lnTo>
                    <a:pt x="490435" y="37807"/>
                  </a:lnTo>
                  <a:lnTo>
                    <a:pt x="495299" y="61912"/>
                  </a:lnTo>
                  <a:lnTo>
                    <a:pt x="61912" y="61912"/>
                  </a:lnTo>
                  <a:lnTo>
                    <a:pt x="61912" y="309562"/>
                  </a:lnTo>
                  <a:lnTo>
                    <a:pt x="495299" y="309562"/>
                  </a:lnTo>
                  <a:lnTo>
                    <a:pt x="495299" y="557211"/>
                  </a:lnTo>
                  <a:lnTo>
                    <a:pt x="490435" y="581316"/>
                  </a:lnTo>
                  <a:lnTo>
                    <a:pt x="477170" y="600995"/>
                  </a:lnTo>
                  <a:lnTo>
                    <a:pt x="457491" y="614260"/>
                  </a:lnTo>
                  <a:lnTo>
                    <a:pt x="433387" y="619124"/>
                  </a:lnTo>
                  <a:close/>
                </a:path>
                <a:path w="495300" h="619125">
                  <a:moveTo>
                    <a:pt x="495299" y="309562"/>
                  </a:moveTo>
                  <a:lnTo>
                    <a:pt x="216693" y="309562"/>
                  </a:lnTo>
                  <a:lnTo>
                    <a:pt x="216693" y="61912"/>
                  </a:lnTo>
                  <a:lnTo>
                    <a:pt x="495299" y="61912"/>
                  </a:lnTo>
                  <a:lnTo>
                    <a:pt x="495299" y="309562"/>
                  </a:lnTo>
                  <a:close/>
                </a:path>
                <a:path w="495300" h="619125">
                  <a:moveTo>
                    <a:pt x="216693" y="309562"/>
                  </a:moveTo>
                  <a:lnTo>
                    <a:pt x="61912" y="309562"/>
                  </a:lnTo>
                  <a:lnTo>
                    <a:pt x="139302" y="263127"/>
                  </a:lnTo>
                  <a:lnTo>
                    <a:pt x="216693" y="3095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2373255" y="4634157"/>
            <a:ext cx="2802890" cy="1593215"/>
            <a:chOff x="10854508" y="4631314"/>
            <a:chExt cx="2802890" cy="1593215"/>
          </a:xfrm>
        </p:grpSpPr>
        <p:sp>
          <p:nvSpPr>
            <p:cNvPr id="24" name="object 24"/>
            <p:cNvSpPr/>
            <p:nvPr/>
          </p:nvSpPr>
          <p:spPr>
            <a:xfrm>
              <a:off x="10854508" y="4631314"/>
              <a:ext cx="2802890" cy="1593215"/>
            </a:xfrm>
            <a:custGeom>
              <a:avLst/>
              <a:gdLst/>
              <a:ahLst/>
              <a:cxnLst/>
              <a:rect l="l" t="t" r="r" b="b"/>
              <a:pathLst>
                <a:path w="2802890" h="1593214">
                  <a:moveTo>
                    <a:pt x="2408620" y="1592674"/>
                  </a:moveTo>
                  <a:lnTo>
                    <a:pt x="0" y="1592674"/>
                  </a:lnTo>
                  <a:lnTo>
                    <a:pt x="394290" y="796337"/>
                  </a:lnTo>
                  <a:lnTo>
                    <a:pt x="0" y="0"/>
                  </a:lnTo>
                  <a:lnTo>
                    <a:pt x="2408620" y="0"/>
                  </a:lnTo>
                  <a:lnTo>
                    <a:pt x="2802277" y="796337"/>
                  </a:lnTo>
                  <a:lnTo>
                    <a:pt x="2408620" y="1592674"/>
                  </a:lnTo>
                  <a:close/>
                </a:path>
              </a:pathLst>
            </a:custGeom>
            <a:solidFill>
              <a:srgbClr val="178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046790" y="5069585"/>
              <a:ext cx="422275" cy="723900"/>
            </a:xfrm>
            <a:custGeom>
              <a:avLst/>
              <a:gdLst/>
              <a:ahLst/>
              <a:cxnLst/>
              <a:rect l="l" t="t" r="r" b="b"/>
              <a:pathLst>
                <a:path w="422275" h="723900">
                  <a:moveTo>
                    <a:pt x="361950" y="542925"/>
                  </a:moveTo>
                  <a:lnTo>
                    <a:pt x="60325" y="542925"/>
                  </a:lnTo>
                  <a:lnTo>
                    <a:pt x="36838" y="538186"/>
                  </a:lnTo>
                  <a:lnTo>
                    <a:pt x="17663" y="525261"/>
                  </a:lnTo>
                  <a:lnTo>
                    <a:pt x="4738" y="506087"/>
                  </a:lnTo>
                  <a:lnTo>
                    <a:pt x="0" y="482600"/>
                  </a:lnTo>
                  <a:lnTo>
                    <a:pt x="0" y="60325"/>
                  </a:lnTo>
                  <a:lnTo>
                    <a:pt x="4738" y="36838"/>
                  </a:lnTo>
                  <a:lnTo>
                    <a:pt x="17663" y="17663"/>
                  </a:lnTo>
                  <a:lnTo>
                    <a:pt x="36838" y="4738"/>
                  </a:lnTo>
                  <a:lnTo>
                    <a:pt x="60325" y="0"/>
                  </a:lnTo>
                  <a:lnTo>
                    <a:pt x="361950" y="0"/>
                  </a:lnTo>
                  <a:lnTo>
                    <a:pt x="385436" y="4738"/>
                  </a:lnTo>
                  <a:lnTo>
                    <a:pt x="404611" y="17663"/>
                  </a:lnTo>
                  <a:lnTo>
                    <a:pt x="417536" y="36838"/>
                  </a:lnTo>
                  <a:lnTo>
                    <a:pt x="422275" y="60325"/>
                  </a:lnTo>
                  <a:lnTo>
                    <a:pt x="210986" y="60325"/>
                  </a:lnTo>
                  <a:lnTo>
                    <a:pt x="187523" y="65063"/>
                  </a:lnTo>
                  <a:lnTo>
                    <a:pt x="168401" y="77988"/>
                  </a:lnTo>
                  <a:lnTo>
                    <a:pt x="155527" y="97163"/>
                  </a:lnTo>
                  <a:lnTo>
                    <a:pt x="150812" y="120650"/>
                  </a:lnTo>
                  <a:lnTo>
                    <a:pt x="155527" y="144136"/>
                  </a:lnTo>
                  <a:lnTo>
                    <a:pt x="168401" y="163311"/>
                  </a:lnTo>
                  <a:lnTo>
                    <a:pt x="187523" y="176236"/>
                  </a:lnTo>
                  <a:lnTo>
                    <a:pt x="210986" y="180975"/>
                  </a:lnTo>
                  <a:lnTo>
                    <a:pt x="422275" y="180975"/>
                  </a:lnTo>
                  <a:lnTo>
                    <a:pt x="422275" y="482600"/>
                  </a:lnTo>
                  <a:lnTo>
                    <a:pt x="417536" y="506087"/>
                  </a:lnTo>
                  <a:lnTo>
                    <a:pt x="404611" y="525261"/>
                  </a:lnTo>
                  <a:lnTo>
                    <a:pt x="385436" y="538186"/>
                  </a:lnTo>
                  <a:lnTo>
                    <a:pt x="361950" y="542925"/>
                  </a:lnTo>
                  <a:close/>
                </a:path>
                <a:path w="422275" h="723900">
                  <a:moveTo>
                    <a:pt x="422275" y="180975"/>
                  </a:moveTo>
                  <a:lnTo>
                    <a:pt x="210986" y="180975"/>
                  </a:lnTo>
                  <a:lnTo>
                    <a:pt x="234473" y="176236"/>
                  </a:lnTo>
                  <a:lnTo>
                    <a:pt x="253647" y="163311"/>
                  </a:lnTo>
                  <a:lnTo>
                    <a:pt x="266573" y="144136"/>
                  </a:lnTo>
                  <a:lnTo>
                    <a:pt x="271311" y="120650"/>
                  </a:lnTo>
                  <a:lnTo>
                    <a:pt x="266573" y="97163"/>
                  </a:lnTo>
                  <a:lnTo>
                    <a:pt x="253647" y="77988"/>
                  </a:lnTo>
                  <a:lnTo>
                    <a:pt x="234473" y="65063"/>
                  </a:lnTo>
                  <a:lnTo>
                    <a:pt x="210986" y="60325"/>
                  </a:lnTo>
                  <a:lnTo>
                    <a:pt x="422275" y="60325"/>
                  </a:lnTo>
                  <a:lnTo>
                    <a:pt x="422275" y="180975"/>
                  </a:lnTo>
                  <a:close/>
                </a:path>
                <a:path w="422275" h="723900">
                  <a:moveTo>
                    <a:pt x="150812" y="723900"/>
                  </a:moveTo>
                  <a:lnTo>
                    <a:pt x="150812" y="663575"/>
                  </a:lnTo>
                  <a:lnTo>
                    <a:pt x="0" y="663575"/>
                  </a:lnTo>
                  <a:lnTo>
                    <a:pt x="0" y="603250"/>
                  </a:lnTo>
                  <a:lnTo>
                    <a:pt x="150812" y="603250"/>
                  </a:lnTo>
                  <a:lnTo>
                    <a:pt x="150812" y="542925"/>
                  </a:lnTo>
                  <a:lnTo>
                    <a:pt x="241300" y="633412"/>
                  </a:lnTo>
                  <a:lnTo>
                    <a:pt x="150812" y="723900"/>
                  </a:lnTo>
                  <a:close/>
                </a:path>
                <a:path w="422275" h="723900">
                  <a:moveTo>
                    <a:pt x="422275" y="663575"/>
                  </a:moveTo>
                  <a:lnTo>
                    <a:pt x="271462" y="663575"/>
                  </a:lnTo>
                  <a:lnTo>
                    <a:pt x="271462" y="603250"/>
                  </a:lnTo>
                  <a:lnTo>
                    <a:pt x="422275" y="603250"/>
                  </a:lnTo>
                  <a:lnTo>
                    <a:pt x="422275" y="6635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826993" y="2397161"/>
            <a:ext cx="72428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Noto Sans"/>
                <a:cs typeface="Noto Sans"/>
              </a:rPr>
              <a:t>ELABORATE </a:t>
            </a:r>
            <a:r>
              <a:rPr sz="2400" spc="-5" dirty="0">
                <a:latin typeface="Noto Sans"/>
                <a:cs typeface="Noto Sans"/>
              </a:rPr>
              <a:t>ON </a:t>
            </a:r>
            <a:r>
              <a:rPr sz="2400" dirty="0">
                <a:latin typeface="Noto Sans"/>
                <a:cs typeface="Noto Sans"/>
              </a:rPr>
              <a:t>THE DATA </a:t>
            </a:r>
            <a:r>
              <a:rPr sz="2400" spc="-5" dirty="0">
                <a:latin typeface="Noto Sans"/>
                <a:cs typeface="Noto Sans"/>
              </a:rPr>
              <a:t>YOU </a:t>
            </a:r>
            <a:r>
              <a:rPr sz="2400" dirty="0">
                <a:latin typeface="Noto Sans"/>
                <a:cs typeface="Noto Sans"/>
              </a:rPr>
              <a:t>WANT TO</a:t>
            </a:r>
            <a:r>
              <a:rPr sz="2400" spc="-65" dirty="0">
                <a:latin typeface="Noto Sans"/>
                <a:cs typeface="Noto Sans"/>
              </a:rPr>
              <a:t> </a:t>
            </a:r>
            <a:r>
              <a:rPr sz="2400" spc="-5" dirty="0">
                <a:latin typeface="Noto Sans"/>
                <a:cs typeface="Noto Sans"/>
              </a:rPr>
              <a:t>DISCUSS</a:t>
            </a:r>
            <a:endParaRPr sz="2400" dirty="0">
              <a:latin typeface="Noto Sans"/>
              <a:cs typeface="Noto San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5590944" y="1195467"/>
            <a:ext cx="77146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15" dirty="0" smtClean="0"/>
              <a:t>What it does?</a:t>
            </a:r>
            <a:endParaRPr spc="-10" dirty="0"/>
          </a:p>
        </p:txBody>
      </p:sp>
      <p:sp>
        <p:nvSpPr>
          <p:cNvPr id="31" name="object 31"/>
          <p:cNvSpPr/>
          <p:nvPr/>
        </p:nvSpPr>
        <p:spPr>
          <a:xfrm>
            <a:off x="238" y="9983266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7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259543" y="5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7DD8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8" y="5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00C2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259543" y="9983266"/>
            <a:ext cx="1028700" cy="304800"/>
          </a:xfrm>
          <a:custGeom>
            <a:avLst/>
            <a:gdLst/>
            <a:ahLst/>
            <a:cxnLst/>
            <a:rect l="l" t="t" r="r" b="b"/>
            <a:pathLst>
              <a:path w="1028700" h="304800">
                <a:moveTo>
                  <a:pt x="10282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028222" y="0"/>
                </a:lnTo>
                <a:lnTo>
                  <a:pt x="1028222" y="304800"/>
                </a:lnTo>
                <a:close/>
              </a:path>
            </a:pathLst>
          </a:custGeom>
          <a:solidFill>
            <a:srgbClr val="00C28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270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Housepredicto.com</vt:lpstr>
      <vt:lpstr>Outline</vt:lpstr>
      <vt:lpstr>Introduction</vt:lpstr>
      <vt:lpstr>Project summary</vt:lpstr>
      <vt:lpstr>PowerPoint Presentation</vt:lpstr>
      <vt:lpstr>Technology used</vt:lpstr>
      <vt:lpstr>PowerPoint Presentation</vt:lpstr>
      <vt:lpstr>How it works?</vt:lpstr>
      <vt:lpstr>What it does?</vt:lpstr>
      <vt:lpstr>thanks for 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Business infographic</dc:title>
  <dc:creator>ACER</dc:creator>
  <cp:lastModifiedBy>DELL</cp:lastModifiedBy>
  <cp:revision>18</cp:revision>
  <dcterms:created xsi:type="dcterms:W3CDTF">2022-09-04T06:11:38Z</dcterms:created>
  <dcterms:modified xsi:type="dcterms:W3CDTF">2022-09-04T18:14:24Z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2022-09-04T00:00:00Z</vt:filetime>
  </property>
  <property fmtid="{D5CDD505-2E9C-101B-9397-08002B2CF9AE}" pid="3" name="Creator">
    <vt:lpwstr>Canva</vt:lpwstr>
  </property>
  <property fmtid="{D5CDD505-2E9C-101B-9397-08002B2CF9AE}" pid="4" name="LastSaved">
    <vt:filetime>2022-09-04T00:00:00Z</vt:filetime>
  </property>
</Properties>
</file>