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5664" y="300291"/>
            <a:ext cx="2198370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5242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71595" y="1613915"/>
              <a:ext cx="2948940" cy="905510"/>
            </a:xfrm>
            <a:custGeom>
              <a:avLst/>
              <a:gdLst/>
              <a:ahLst/>
              <a:cxnLst/>
              <a:rect l="l" t="t" r="r" b="b"/>
              <a:pathLst>
                <a:path w="2948940" h="905510">
                  <a:moveTo>
                    <a:pt x="0" y="0"/>
                  </a:moveTo>
                  <a:lnTo>
                    <a:pt x="2948939" y="0"/>
                  </a:lnTo>
                  <a:lnTo>
                    <a:pt x="2948939" y="905255"/>
                  </a:lnTo>
                  <a:lnTo>
                    <a:pt x="0" y="905255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1595" y="2752343"/>
              <a:ext cx="2948940" cy="905510"/>
            </a:xfrm>
            <a:custGeom>
              <a:avLst/>
              <a:gdLst/>
              <a:ahLst/>
              <a:cxnLst/>
              <a:rect l="l" t="t" r="r" b="b"/>
              <a:pathLst>
                <a:path w="2948940" h="905510">
                  <a:moveTo>
                    <a:pt x="0" y="0"/>
                  </a:moveTo>
                  <a:lnTo>
                    <a:pt x="2948939" y="0"/>
                  </a:lnTo>
                  <a:lnTo>
                    <a:pt x="2948939" y="905255"/>
                  </a:lnTo>
                  <a:lnTo>
                    <a:pt x="0" y="905255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1595" y="3863339"/>
              <a:ext cx="2948940" cy="905510"/>
            </a:xfrm>
            <a:custGeom>
              <a:avLst/>
              <a:gdLst/>
              <a:ahLst/>
              <a:cxnLst/>
              <a:rect l="l" t="t" r="r" b="b"/>
              <a:pathLst>
                <a:path w="2948940" h="905510">
                  <a:moveTo>
                    <a:pt x="0" y="0"/>
                  </a:moveTo>
                  <a:lnTo>
                    <a:pt x="2948939" y="0"/>
                  </a:lnTo>
                  <a:lnTo>
                    <a:pt x="2948939" y="905255"/>
                  </a:lnTo>
                  <a:lnTo>
                    <a:pt x="0" y="905255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1595" y="4905755"/>
              <a:ext cx="2948940" cy="905510"/>
            </a:xfrm>
            <a:custGeom>
              <a:avLst/>
              <a:gdLst/>
              <a:ahLst/>
              <a:cxnLst/>
              <a:rect l="l" t="t" r="r" b="b"/>
              <a:pathLst>
                <a:path w="2948940" h="905510">
                  <a:moveTo>
                    <a:pt x="0" y="0"/>
                  </a:moveTo>
                  <a:lnTo>
                    <a:pt x="2948939" y="0"/>
                  </a:lnTo>
                  <a:lnTo>
                    <a:pt x="2948939" y="905255"/>
                  </a:lnTo>
                  <a:lnTo>
                    <a:pt x="0" y="905255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1595" y="6003035"/>
              <a:ext cx="2948940" cy="864235"/>
            </a:xfrm>
            <a:custGeom>
              <a:avLst/>
              <a:gdLst/>
              <a:ahLst/>
              <a:cxnLst/>
              <a:rect l="l" t="t" r="r" b="b"/>
              <a:pathLst>
                <a:path w="2948940" h="864234">
                  <a:moveTo>
                    <a:pt x="0" y="0"/>
                  </a:moveTo>
                  <a:lnTo>
                    <a:pt x="2948939" y="0"/>
                  </a:lnTo>
                  <a:lnTo>
                    <a:pt x="2948939" y="864107"/>
                  </a:lnTo>
                  <a:lnTo>
                    <a:pt x="0" y="864107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85127" y="3863339"/>
              <a:ext cx="8096250" cy="2867025"/>
            </a:xfrm>
            <a:custGeom>
              <a:avLst/>
              <a:gdLst/>
              <a:ahLst/>
              <a:cxnLst/>
              <a:rect l="l" t="t" r="r" b="b"/>
              <a:pathLst>
                <a:path w="8096250" h="2867025">
                  <a:moveTo>
                    <a:pt x="8096249" y="2867024"/>
                  </a:moveTo>
                  <a:lnTo>
                    <a:pt x="0" y="2867024"/>
                  </a:lnTo>
                  <a:lnTo>
                    <a:pt x="0" y="0"/>
                  </a:lnTo>
                  <a:lnTo>
                    <a:pt x="8096249" y="0"/>
                  </a:lnTo>
                  <a:lnTo>
                    <a:pt x="8096249" y="2867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906065" y="3825303"/>
            <a:ext cx="166306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70">
                <a:solidFill>
                  <a:srgbClr val="252423"/>
                </a:solidFill>
                <a:latin typeface="Tahoma"/>
                <a:cs typeface="Tahoma"/>
              </a:rPr>
              <a:t>Ride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Volume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Over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ahoma"/>
                <a:cs typeface="Tahoma"/>
              </a:rPr>
              <a:t>Time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213758" y="4182059"/>
            <a:ext cx="7486650" cy="2152650"/>
          </a:xfrm>
          <a:custGeom>
            <a:avLst/>
            <a:gdLst/>
            <a:ahLst/>
            <a:cxnLst/>
            <a:rect l="l" t="t" r="r" b="b"/>
            <a:pathLst>
              <a:path w="7486650" h="2152650">
                <a:moveTo>
                  <a:pt x="9525" y="1606118"/>
                </a:moveTo>
                <a:lnTo>
                  <a:pt x="9055" y="1605000"/>
                </a:lnTo>
                <a:lnTo>
                  <a:pt x="7200" y="1603133"/>
                </a:lnTo>
                <a:lnTo>
                  <a:pt x="6083" y="1602663"/>
                </a:lnTo>
                <a:lnTo>
                  <a:pt x="3441" y="1602663"/>
                </a:lnTo>
                <a:lnTo>
                  <a:pt x="2324" y="1603133"/>
                </a:lnTo>
                <a:lnTo>
                  <a:pt x="469" y="1605000"/>
                </a:lnTo>
                <a:lnTo>
                  <a:pt x="0" y="1606118"/>
                </a:lnTo>
                <a:lnTo>
                  <a:pt x="0" y="1608747"/>
                </a:lnTo>
                <a:lnTo>
                  <a:pt x="469" y="1609864"/>
                </a:lnTo>
                <a:lnTo>
                  <a:pt x="2324" y="1611731"/>
                </a:lnTo>
                <a:lnTo>
                  <a:pt x="3441" y="1612188"/>
                </a:lnTo>
                <a:lnTo>
                  <a:pt x="6083" y="1612188"/>
                </a:lnTo>
                <a:lnTo>
                  <a:pt x="7200" y="1611731"/>
                </a:lnTo>
                <a:lnTo>
                  <a:pt x="9055" y="1609864"/>
                </a:lnTo>
                <a:lnTo>
                  <a:pt x="9525" y="1608747"/>
                </a:lnTo>
                <a:lnTo>
                  <a:pt x="9525" y="1606118"/>
                </a:lnTo>
                <a:close/>
              </a:path>
              <a:path w="7486650" h="2152650">
                <a:moveTo>
                  <a:pt x="9525" y="713308"/>
                </a:moveTo>
                <a:lnTo>
                  <a:pt x="9055" y="712190"/>
                </a:lnTo>
                <a:lnTo>
                  <a:pt x="7200" y="710323"/>
                </a:lnTo>
                <a:lnTo>
                  <a:pt x="6083" y="709853"/>
                </a:lnTo>
                <a:lnTo>
                  <a:pt x="3441" y="709853"/>
                </a:lnTo>
                <a:lnTo>
                  <a:pt x="2324" y="710323"/>
                </a:lnTo>
                <a:lnTo>
                  <a:pt x="469" y="712190"/>
                </a:lnTo>
                <a:lnTo>
                  <a:pt x="0" y="713308"/>
                </a:lnTo>
                <a:lnTo>
                  <a:pt x="0" y="715937"/>
                </a:lnTo>
                <a:lnTo>
                  <a:pt x="469" y="717054"/>
                </a:lnTo>
                <a:lnTo>
                  <a:pt x="2324" y="718921"/>
                </a:lnTo>
                <a:lnTo>
                  <a:pt x="3441" y="719378"/>
                </a:lnTo>
                <a:lnTo>
                  <a:pt x="6083" y="719378"/>
                </a:lnTo>
                <a:lnTo>
                  <a:pt x="7200" y="718921"/>
                </a:lnTo>
                <a:lnTo>
                  <a:pt x="9055" y="717054"/>
                </a:lnTo>
                <a:lnTo>
                  <a:pt x="9525" y="715937"/>
                </a:lnTo>
                <a:lnTo>
                  <a:pt x="9525" y="713308"/>
                </a:lnTo>
                <a:close/>
              </a:path>
              <a:path w="7486650" h="2152650">
                <a:moveTo>
                  <a:pt x="57150" y="1606118"/>
                </a:moveTo>
                <a:lnTo>
                  <a:pt x="56680" y="1605000"/>
                </a:lnTo>
                <a:lnTo>
                  <a:pt x="54825" y="1603133"/>
                </a:lnTo>
                <a:lnTo>
                  <a:pt x="53708" y="1602663"/>
                </a:lnTo>
                <a:lnTo>
                  <a:pt x="51066" y="1602663"/>
                </a:lnTo>
                <a:lnTo>
                  <a:pt x="49949" y="1603133"/>
                </a:lnTo>
                <a:lnTo>
                  <a:pt x="48094" y="1605000"/>
                </a:lnTo>
                <a:lnTo>
                  <a:pt x="47625" y="1606118"/>
                </a:lnTo>
                <a:lnTo>
                  <a:pt x="47625" y="1608747"/>
                </a:lnTo>
                <a:lnTo>
                  <a:pt x="48094" y="1609864"/>
                </a:lnTo>
                <a:lnTo>
                  <a:pt x="49949" y="1611731"/>
                </a:lnTo>
                <a:lnTo>
                  <a:pt x="51066" y="1612188"/>
                </a:lnTo>
                <a:lnTo>
                  <a:pt x="53708" y="1612188"/>
                </a:lnTo>
                <a:lnTo>
                  <a:pt x="54825" y="1611731"/>
                </a:lnTo>
                <a:lnTo>
                  <a:pt x="56680" y="1609864"/>
                </a:lnTo>
                <a:lnTo>
                  <a:pt x="57150" y="1608747"/>
                </a:lnTo>
                <a:lnTo>
                  <a:pt x="57150" y="1606118"/>
                </a:lnTo>
                <a:close/>
              </a:path>
              <a:path w="7486650" h="2152650">
                <a:moveTo>
                  <a:pt x="57150" y="713308"/>
                </a:moveTo>
                <a:lnTo>
                  <a:pt x="56680" y="712190"/>
                </a:lnTo>
                <a:lnTo>
                  <a:pt x="54825" y="710323"/>
                </a:lnTo>
                <a:lnTo>
                  <a:pt x="53708" y="709853"/>
                </a:lnTo>
                <a:lnTo>
                  <a:pt x="51066" y="709853"/>
                </a:lnTo>
                <a:lnTo>
                  <a:pt x="49949" y="710323"/>
                </a:lnTo>
                <a:lnTo>
                  <a:pt x="48094" y="712190"/>
                </a:lnTo>
                <a:lnTo>
                  <a:pt x="47625" y="713308"/>
                </a:lnTo>
                <a:lnTo>
                  <a:pt x="47625" y="715937"/>
                </a:lnTo>
                <a:lnTo>
                  <a:pt x="48094" y="717054"/>
                </a:lnTo>
                <a:lnTo>
                  <a:pt x="49949" y="718921"/>
                </a:lnTo>
                <a:lnTo>
                  <a:pt x="51066" y="719378"/>
                </a:lnTo>
                <a:lnTo>
                  <a:pt x="53708" y="719378"/>
                </a:lnTo>
                <a:lnTo>
                  <a:pt x="54825" y="718921"/>
                </a:lnTo>
                <a:lnTo>
                  <a:pt x="56680" y="717054"/>
                </a:lnTo>
                <a:lnTo>
                  <a:pt x="57150" y="715937"/>
                </a:lnTo>
                <a:lnTo>
                  <a:pt x="57150" y="713308"/>
                </a:lnTo>
                <a:close/>
              </a:path>
              <a:path w="7486650" h="2152650">
                <a:moveTo>
                  <a:pt x="104775" y="1606118"/>
                </a:moveTo>
                <a:lnTo>
                  <a:pt x="104305" y="1605000"/>
                </a:lnTo>
                <a:lnTo>
                  <a:pt x="102450" y="1603133"/>
                </a:lnTo>
                <a:lnTo>
                  <a:pt x="101333" y="1602663"/>
                </a:lnTo>
                <a:lnTo>
                  <a:pt x="98691" y="1602663"/>
                </a:lnTo>
                <a:lnTo>
                  <a:pt x="97574" y="1603133"/>
                </a:lnTo>
                <a:lnTo>
                  <a:pt x="95719" y="1605000"/>
                </a:lnTo>
                <a:lnTo>
                  <a:pt x="95250" y="1606118"/>
                </a:lnTo>
                <a:lnTo>
                  <a:pt x="95250" y="1608747"/>
                </a:lnTo>
                <a:lnTo>
                  <a:pt x="95719" y="1609864"/>
                </a:lnTo>
                <a:lnTo>
                  <a:pt x="97574" y="1611731"/>
                </a:lnTo>
                <a:lnTo>
                  <a:pt x="98691" y="1612188"/>
                </a:lnTo>
                <a:lnTo>
                  <a:pt x="101333" y="1612188"/>
                </a:lnTo>
                <a:lnTo>
                  <a:pt x="102450" y="1611731"/>
                </a:lnTo>
                <a:lnTo>
                  <a:pt x="104305" y="1609864"/>
                </a:lnTo>
                <a:lnTo>
                  <a:pt x="104775" y="1608747"/>
                </a:lnTo>
                <a:lnTo>
                  <a:pt x="104775" y="1606118"/>
                </a:lnTo>
                <a:close/>
              </a:path>
              <a:path w="7486650" h="2152650">
                <a:moveTo>
                  <a:pt x="109537" y="2146566"/>
                </a:moveTo>
                <a:lnTo>
                  <a:pt x="109067" y="2145449"/>
                </a:lnTo>
                <a:lnTo>
                  <a:pt x="107213" y="2143582"/>
                </a:lnTo>
                <a:lnTo>
                  <a:pt x="106095" y="2143112"/>
                </a:lnTo>
                <a:lnTo>
                  <a:pt x="103454" y="2143112"/>
                </a:lnTo>
                <a:lnTo>
                  <a:pt x="102336" y="2143582"/>
                </a:lnTo>
                <a:lnTo>
                  <a:pt x="100482" y="2145449"/>
                </a:lnTo>
                <a:lnTo>
                  <a:pt x="100012" y="2146566"/>
                </a:lnTo>
                <a:lnTo>
                  <a:pt x="100012" y="2149195"/>
                </a:lnTo>
                <a:lnTo>
                  <a:pt x="100482" y="2150313"/>
                </a:lnTo>
                <a:lnTo>
                  <a:pt x="102336" y="2152180"/>
                </a:lnTo>
                <a:lnTo>
                  <a:pt x="103454" y="2152637"/>
                </a:lnTo>
                <a:lnTo>
                  <a:pt x="106095" y="2152637"/>
                </a:lnTo>
                <a:lnTo>
                  <a:pt x="107213" y="2152180"/>
                </a:lnTo>
                <a:lnTo>
                  <a:pt x="109067" y="2150313"/>
                </a:lnTo>
                <a:lnTo>
                  <a:pt x="109537" y="2149195"/>
                </a:lnTo>
                <a:lnTo>
                  <a:pt x="109537" y="2146566"/>
                </a:lnTo>
                <a:close/>
              </a:path>
              <a:path w="7486650" h="2152650">
                <a:moveTo>
                  <a:pt x="109537" y="2098941"/>
                </a:moveTo>
                <a:lnTo>
                  <a:pt x="109067" y="2097824"/>
                </a:lnTo>
                <a:lnTo>
                  <a:pt x="107213" y="2095957"/>
                </a:lnTo>
                <a:lnTo>
                  <a:pt x="106095" y="2095487"/>
                </a:lnTo>
                <a:lnTo>
                  <a:pt x="103454" y="2095487"/>
                </a:lnTo>
                <a:lnTo>
                  <a:pt x="102336" y="2095957"/>
                </a:lnTo>
                <a:lnTo>
                  <a:pt x="100482" y="2097824"/>
                </a:lnTo>
                <a:lnTo>
                  <a:pt x="100012" y="2098941"/>
                </a:lnTo>
                <a:lnTo>
                  <a:pt x="100012" y="2101570"/>
                </a:lnTo>
                <a:lnTo>
                  <a:pt x="100482" y="2102688"/>
                </a:lnTo>
                <a:lnTo>
                  <a:pt x="102336" y="2104555"/>
                </a:lnTo>
                <a:lnTo>
                  <a:pt x="103454" y="2105012"/>
                </a:lnTo>
                <a:lnTo>
                  <a:pt x="106095" y="2105012"/>
                </a:lnTo>
                <a:lnTo>
                  <a:pt x="107213" y="2104555"/>
                </a:lnTo>
                <a:lnTo>
                  <a:pt x="109067" y="2102688"/>
                </a:lnTo>
                <a:lnTo>
                  <a:pt x="109537" y="2101570"/>
                </a:lnTo>
                <a:lnTo>
                  <a:pt x="109537" y="2098941"/>
                </a:lnTo>
                <a:close/>
              </a:path>
              <a:path w="7486650" h="2152650">
                <a:moveTo>
                  <a:pt x="109537" y="2051316"/>
                </a:moveTo>
                <a:lnTo>
                  <a:pt x="109067" y="2050199"/>
                </a:lnTo>
                <a:lnTo>
                  <a:pt x="107213" y="2048332"/>
                </a:lnTo>
                <a:lnTo>
                  <a:pt x="106095" y="2047862"/>
                </a:lnTo>
                <a:lnTo>
                  <a:pt x="103454" y="2047862"/>
                </a:lnTo>
                <a:lnTo>
                  <a:pt x="102336" y="2048332"/>
                </a:lnTo>
                <a:lnTo>
                  <a:pt x="100482" y="2050199"/>
                </a:lnTo>
                <a:lnTo>
                  <a:pt x="100012" y="2051316"/>
                </a:lnTo>
                <a:lnTo>
                  <a:pt x="100012" y="2053945"/>
                </a:lnTo>
                <a:lnTo>
                  <a:pt x="100482" y="2055063"/>
                </a:lnTo>
                <a:lnTo>
                  <a:pt x="102336" y="2056930"/>
                </a:lnTo>
                <a:lnTo>
                  <a:pt x="103454" y="2057387"/>
                </a:lnTo>
                <a:lnTo>
                  <a:pt x="106095" y="2057387"/>
                </a:lnTo>
                <a:lnTo>
                  <a:pt x="107213" y="2056930"/>
                </a:lnTo>
                <a:lnTo>
                  <a:pt x="109067" y="2055063"/>
                </a:lnTo>
                <a:lnTo>
                  <a:pt x="109537" y="2053945"/>
                </a:lnTo>
                <a:lnTo>
                  <a:pt x="109537" y="2051316"/>
                </a:lnTo>
                <a:close/>
              </a:path>
              <a:path w="7486650" h="2152650">
                <a:moveTo>
                  <a:pt x="109537" y="2003691"/>
                </a:moveTo>
                <a:lnTo>
                  <a:pt x="109067" y="2002574"/>
                </a:lnTo>
                <a:lnTo>
                  <a:pt x="107213" y="2000707"/>
                </a:lnTo>
                <a:lnTo>
                  <a:pt x="106095" y="2000237"/>
                </a:lnTo>
                <a:lnTo>
                  <a:pt x="103454" y="2000237"/>
                </a:lnTo>
                <a:lnTo>
                  <a:pt x="102336" y="2000707"/>
                </a:lnTo>
                <a:lnTo>
                  <a:pt x="100482" y="2002574"/>
                </a:lnTo>
                <a:lnTo>
                  <a:pt x="100012" y="2003691"/>
                </a:lnTo>
                <a:lnTo>
                  <a:pt x="100012" y="2006320"/>
                </a:lnTo>
                <a:lnTo>
                  <a:pt x="100482" y="2007438"/>
                </a:lnTo>
                <a:lnTo>
                  <a:pt x="102336" y="2009305"/>
                </a:lnTo>
                <a:lnTo>
                  <a:pt x="103454" y="2009762"/>
                </a:lnTo>
                <a:lnTo>
                  <a:pt x="106095" y="2009762"/>
                </a:lnTo>
                <a:lnTo>
                  <a:pt x="107213" y="2009305"/>
                </a:lnTo>
                <a:lnTo>
                  <a:pt x="109067" y="2007438"/>
                </a:lnTo>
                <a:lnTo>
                  <a:pt x="109537" y="2006320"/>
                </a:lnTo>
                <a:lnTo>
                  <a:pt x="109537" y="2003691"/>
                </a:lnTo>
                <a:close/>
              </a:path>
              <a:path w="7486650" h="2152650">
                <a:moveTo>
                  <a:pt x="109537" y="1956066"/>
                </a:moveTo>
                <a:lnTo>
                  <a:pt x="109067" y="1954949"/>
                </a:lnTo>
                <a:lnTo>
                  <a:pt x="107213" y="1953082"/>
                </a:lnTo>
                <a:lnTo>
                  <a:pt x="106095" y="1952612"/>
                </a:lnTo>
                <a:lnTo>
                  <a:pt x="103454" y="1952612"/>
                </a:lnTo>
                <a:lnTo>
                  <a:pt x="102336" y="1953082"/>
                </a:lnTo>
                <a:lnTo>
                  <a:pt x="100482" y="1954949"/>
                </a:lnTo>
                <a:lnTo>
                  <a:pt x="100012" y="1956066"/>
                </a:lnTo>
                <a:lnTo>
                  <a:pt x="100012" y="1958695"/>
                </a:lnTo>
                <a:lnTo>
                  <a:pt x="100482" y="1959813"/>
                </a:lnTo>
                <a:lnTo>
                  <a:pt x="102336" y="1961680"/>
                </a:lnTo>
                <a:lnTo>
                  <a:pt x="103454" y="1962137"/>
                </a:lnTo>
                <a:lnTo>
                  <a:pt x="106095" y="1962137"/>
                </a:lnTo>
                <a:lnTo>
                  <a:pt x="107213" y="1961680"/>
                </a:lnTo>
                <a:lnTo>
                  <a:pt x="109067" y="1959813"/>
                </a:lnTo>
                <a:lnTo>
                  <a:pt x="109537" y="1958695"/>
                </a:lnTo>
                <a:lnTo>
                  <a:pt x="109537" y="1956066"/>
                </a:lnTo>
                <a:close/>
              </a:path>
              <a:path w="7486650" h="2152650">
                <a:moveTo>
                  <a:pt x="109537" y="1908441"/>
                </a:moveTo>
                <a:lnTo>
                  <a:pt x="109067" y="1907324"/>
                </a:lnTo>
                <a:lnTo>
                  <a:pt x="107213" y="1905457"/>
                </a:lnTo>
                <a:lnTo>
                  <a:pt x="106095" y="1904987"/>
                </a:lnTo>
                <a:lnTo>
                  <a:pt x="103454" y="1904987"/>
                </a:lnTo>
                <a:lnTo>
                  <a:pt x="102336" y="1905457"/>
                </a:lnTo>
                <a:lnTo>
                  <a:pt x="100482" y="1907324"/>
                </a:lnTo>
                <a:lnTo>
                  <a:pt x="100012" y="1908441"/>
                </a:lnTo>
                <a:lnTo>
                  <a:pt x="100012" y="1911070"/>
                </a:lnTo>
                <a:lnTo>
                  <a:pt x="100482" y="1912188"/>
                </a:lnTo>
                <a:lnTo>
                  <a:pt x="102336" y="1914055"/>
                </a:lnTo>
                <a:lnTo>
                  <a:pt x="103454" y="1914512"/>
                </a:lnTo>
                <a:lnTo>
                  <a:pt x="106095" y="1914512"/>
                </a:lnTo>
                <a:lnTo>
                  <a:pt x="107213" y="1914055"/>
                </a:lnTo>
                <a:lnTo>
                  <a:pt x="109067" y="1912188"/>
                </a:lnTo>
                <a:lnTo>
                  <a:pt x="109537" y="1911070"/>
                </a:lnTo>
                <a:lnTo>
                  <a:pt x="109537" y="1908441"/>
                </a:lnTo>
                <a:close/>
              </a:path>
              <a:path w="7486650" h="2152650">
                <a:moveTo>
                  <a:pt x="109537" y="1860816"/>
                </a:moveTo>
                <a:lnTo>
                  <a:pt x="109067" y="1859699"/>
                </a:lnTo>
                <a:lnTo>
                  <a:pt x="107213" y="1857832"/>
                </a:lnTo>
                <a:lnTo>
                  <a:pt x="106095" y="1857362"/>
                </a:lnTo>
                <a:lnTo>
                  <a:pt x="103454" y="1857362"/>
                </a:lnTo>
                <a:lnTo>
                  <a:pt x="102336" y="1857832"/>
                </a:lnTo>
                <a:lnTo>
                  <a:pt x="100482" y="1859699"/>
                </a:lnTo>
                <a:lnTo>
                  <a:pt x="100012" y="1860816"/>
                </a:lnTo>
                <a:lnTo>
                  <a:pt x="100012" y="1863445"/>
                </a:lnTo>
                <a:lnTo>
                  <a:pt x="100482" y="1864563"/>
                </a:lnTo>
                <a:lnTo>
                  <a:pt x="102336" y="1866430"/>
                </a:lnTo>
                <a:lnTo>
                  <a:pt x="103454" y="1866887"/>
                </a:lnTo>
                <a:lnTo>
                  <a:pt x="106095" y="1866887"/>
                </a:lnTo>
                <a:lnTo>
                  <a:pt x="107213" y="1866430"/>
                </a:lnTo>
                <a:lnTo>
                  <a:pt x="109067" y="1864563"/>
                </a:lnTo>
                <a:lnTo>
                  <a:pt x="109537" y="1863445"/>
                </a:lnTo>
                <a:lnTo>
                  <a:pt x="109537" y="1860816"/>
                </a:lnTo>
                <a:close/>
              </a:path>
              <a:path w="7486650" h="2152650">
                <a:moveTo>
                  <a:pt x="109537" y="1813191"/>
                </a:moveTo>
                <a:lnTo>
                  <a:pt x="109067" y="1812074"/>
                </a:lnTo>
                <a:lnTo>
                  <a:pt x="107213" y="1810207"/>
                </a:lnTo>
                <a:lnTo>
                  <a:pt x="106095" y="1809737"/>
                </a:lnTo>
                <a:lnTo>
                  <a:pt x="103454" y="1809737"/>
                </a:lnTo>
                <a:lnTo>
                  <a:pt x="102336" y="1810207"/>
                </a:lnTo>
                <a:lnTo>
                  <a:pt x="100482" y="1812074"/>
                </a:lnTo>
                <a:lnTo>
                  <a:pt x="100012" y="1813191"/>
                </a:lnTo>
                <a:lnTo>
                  <a:pt x="100012" y="1815820"/>
                </a:lnTo>
                <a:lnTo>
                  <a:pt x="100482" y="1816938"/>
                </a:lnTo>
                <a:lnTo>
                  <a:pt x="102336" y="1818805"/>
                </a:lnTo>
                <a:lnTo>
                  <a:pt x="103454" y="1819262"/>
                </a:lnTo>
                <a:lnTo>
                  <a:pt x="106095" y="1819262"/>
                </a:lnTo>
                <a:lnTo>
                  <a:pt x="107213" y="1818805"/>
                </a:lnTo>
                <a:lnTo>
                  <a:pt x="109067" y="1816938"/>
                </a:lnTo>
                <a:lnTo>
                  <a:pt x="109537" y="1815820"/>
                </a:lnTo>
                <a:lnTo>
                  <a:pt x="109537" y="1813191"/>
                </a:lnTo>
                <a:close/>
              </a:path>
              <a:path w="7486650" h="2152650">
                <a:moveTo>
                  <a:pt x="109537" y="1765566"/>
                </a:moveTo>
                <a:lnTo>
                  <a:pt x="109067" y="1764449"/>
                </a:lnTo>
                <a:lnTo>
                  <a:pt x="107213" y="1762582"/>
                </a:lnTo>
                <a:lnTo>
                  <a:pt x="106095" y="1762112"/>
                </a:lnTo>
                <a:lnTo>
                  <a:pt x="103454" y="1762112"/>
                </a:lnTo>
                <a:lnTo>
                  <a:pt x="102336" y="1762582"/>
                </a:lnTo>
                <a:lnTo>
                  <a:pt x="100482" y="1764449"/>
                </a:lnTo>
                <a:lnTo>
                  <a:pt x="100012" y="1765566"/>
                </a:lnTo>
                <a:lnTo>
                  <a:pt x="100012" y="1768195"/>
                </a:lnTo>
                <a:lnTo>
                  <a:pt x="100482" y="1769313"/>
                </a:lnTo>
                <a:lnTo>
                  <a:pt x="102336" y="1771180"/>
                </a:lnTo>
                <a:lnTo>
                  <a:pt x="103454" y="1771637"/>
                </a:lnTo>
                <a:lnTo>
                  <a:pt x="106095" y="1771637"/>
                </a:lnTo>
                <a:lnTo>
                  <a:pt x="107213" y="1771180"/>
                </a:lnTo>
                <a:lnTo>
                  <a:pt x="109067" y="1769313"/>
                </a:lnTo>
                <a:lnTo>
                  <a:pt x="109537" y="1768195"/>
                </a:lnTo>
                <a:lnTo>
                  <a:pt x="109537" y="1765566"/>
                </a:lnTo>
                <a:close/>
              </a:path>
              <a:path w="7486650" h="2152650">
                <a:moveTo>
                  <a:pt x="109537" y="1717941"/>
                </a:moveTo>
                <a:lnTo>
                  <a:pt x="109067" y="1716824"/>
                </a:lnTo>
                <a:lnTo>
                  <a:pt x="107213" y="1714957"/>
                </a:lnTo>
                <a:lnTo>
                  <a:pt x="106095" y="1714487"/>
                </a:lnTo>
                <a:lnTo>
                  <a:pt x="103454" y="1714487"/>
                </a:lnTo>
                <a:lnTo>
                  <a:pt x="102336" y="1714957"/>
                </a:lnTo>
                <a:lnTo>
                  <a:pt x="100482" y="1716824"/>
                </a:lnTo>
                <a:lnTo>
                  <a:pt x="100012" y="1717941"/>
                </a:lnTo>
                <a:lnTo>
                  <a:pt x="100012" y="1720570"/>
                </a:lnTo>
                <a:lnTo>
                  <a:pt x="100482" y="1721688"/>
                </a:lnTo>
                <a:lnTo>
                  <a:pt x="102336" y="1723555"/>
                </a:lnTo>
                <a:lnTo>
                  <a:pt x="103454" y="1724012"/>
                </a:lnTo>
                <a:lnTo>
                  <a:pt x="106095" y="1724012"/>
                </a:lnTo>
                <a:lnTo>
                  <a:pt x="107213" y="1723555"/>
                </a:lnTo>
                <a:lnTo>
                  <a:pt x="109067" y="1721688"/>
                </a:lnTo>
                <a:lnTo>
                  <a:pt x="109537" y="1720570"/>
                </a:lnTo>
                <a:lnTo>
                  <a:pt x="109537" y="1717941"/>
                </a:lnTo>
                <a:close/>
              </a:path>
              <a:path w="7486650" h="2152650">
                <a:moveTo>
                  <a:pt x="109537" y="1670316"/>
                </a:moveTo>
                <a:lnTo>
                  <a:pt x="109067" y="1669199"/>
                </a:lnTo>
                <a:lnTo>
                  <a:pt x="107213" y="1667332"/>
                </a:lnTo>
                <a:lnTo>
                  <a:pt x="106095" y="1666862"/>
                </a:lnTo>
                <a:lnTo>
                  <a:pt x="103454" y="1666862"/>
                </a:lnTo>
                <a:lnTo>
                  <a:pt x="102336" y="1667332"/>
                </a:lnTo>
                <a:lnTo>
                  <a:pt x="100482" y="1669199"/>
                </a:lnTo>
                <a:lnTo>
                  <a:pt x="100012" y="1670316"/>
                </a:lnTo>
                <a:lnTo>
                  <a:pt x="100012" y="1672945"/>
                </a:lnTo>
                <a:lnTo>
                  <a:pt x="100482" y="1674063"/>
                </a:lnTo>
                <a:lnTo>
                  <a:pt x="102336" y="1675930"/>
                </a:lnTo>
                <a:lnTo>
                  <a:pt x="103454" y="1676387"/>
                </a:lnTo>
                <a:lnTo>
                  <a:pt x="106095" y="1676387"/>
                </a:lnTo>
                <a:lnTo>
                  <a:pt x="107213" y="1675930"/>
                </a:lnTo>
                <a:lnTo>
                  <a:pt x="109067" y="1674063"/>
                </a:lnTo>
                <a:lnTo>
                  <a:pt x="109537" y="1672945"/>
                </a:lnTo>
                <a:lnTo>
                  <a:pt x="109537" y="1670316"/>
                </a:lnTo>
                <a:close/>
              </a:path>
              <a:path w="7486650" h="2152650">
                <a:moveTo>
                  <a:pt x="109537" y="1622691"/>
                </a:moveTo>
                <a:lnTo>
                  <a:pt x="109067" y="1621574"/>
                </a:lnTo>
                <a:lnTo>
                  <a:pt x="107213" y="1619707"/>
                </a:lnTo>
                <a:lnTo>
                  <a:pt x="106095" y="1619237"/>
                </a:lnTo>
                <a:lnTo>
                  <a:pt x="103454" y="1619237"/>
                </a:lnTo>
                <a:lnTo>
                  <a:pt x="102336" y="1619707"/>
                </a:lnTo>
                <a:lnTo>
                  <a:pt x="100482" y="1621574"/>
                </a:lnTo>
                <a:lnTo>
                  <a:pt x="100012" y="1622691"/>
                </a:lnTo>
                <a:lnTo>
                  <a:pt x="100012" y="1625320"/>
                </a:lnTo>
                <a:lnTo>
                  <a:pt x="100482" y="1626438"/>
                </a:lnTo>
                <a:lnTo>
                  <a:pt x="102336" y="1628305"/>
                </a:lnTo>
                <a:lnTo>
                  <a:pt x="103454" y="1628762"/>
                </a:lnTo>
                <a:lnTo>
                  <a:pt x="106095" y="1628762"/>
                </a:lnTo>
                <a:lnTo>
                  <a:pt x="107213" y="1628305"/>
                </a:lnTo>
                <a:lnTo>
                  <a:pt x="109067" y="1626438"/>
                </a:lnTo>
                <a:lnTo>
                  <a:pt x="109537" y="1625320"/>
                </a:lnTo>
                <a:lnTo>
                  <a:pt x="109537" y="1622691"/>
                </a:lnTo>
                <a:close/>
              </a:path>
              <a:path w="7486650" h="2152650">
                <a:moveTo>
                  <a:pt x="109537" y="1575066"/>
                </a:moveTo>
                <a:lnTo>
                  <a:pt x="109067" y="1573949"/>
                </a:lnTo>
                <a:lnTo>
                  <a:pt x="107213" y="1572082"/>
                </a:lnTo>
                <a:lnTo>
                  <a:pt x="106095" y="1571612"/>
                </a:lnTo>
                <a:lnTo>
                  <a:pt x="103454" y="1571612"/>
                </a:lnTo>
                <a:lnTo>
                  <a:pt x="102336" y="1572082"/>
                </a:lnTo>
                <a:lnTo>
                  <a:pt x="100482" y="1573949"/>
                </a:lnTo>
                <a:lnTo>
                  <a:pt x="100012" y="1575066"/>
                </a:lnTo>
                <a:lnTo>
                  <a:pt x="100012" y="1577695"/>
                </a:lnTo>
                <a:lnTo>
                  <a:pt x="100482" y="1578813"/>
                </a:lnTo>
                <a:lnTo>
                  <a:pt x="102336" y="1580680"/>
                </a:lnTo>
                <a:lnTo>
                  <a:pt x="103454" y="1581137"/>
                </a:lnTo>
                <a:lnTo>
                  <a:pt x="106095" y="1581137"/>
                </a:lnTo>
                <a:lnTo>
                  <a:pt x="107213" y="1580680"/>
                </a:lnTo>
                <a:lnTo>
                  <a:pt x="109067" y="1578813"/>
                </a:lnTo>
                <a:lnTo>
                  <a:pt x="109537" y="1577695"/>
                </a:lnTo>
                <a:lnTo>
                  <a:pt x="109537" y="1575066"/>
                </a:lnTo>
                <a:close/>
              </a:path>
              <a:path w="7486650" h="2152650">
                <a:moveTo>
                  <a:pt x="109537" y="1527441"/>
                </a:moveTo>
                <a:lnTo>
                  <a:pt x="109067" y="1526324"/>
                </a:lnTo>
                <a:lnTo>
                  <a:pt x="107213" y="1524457"/>
                </a:lnTo>
                <a:lnTo>
                  <a:pt x="106095" y="1523987"/>
                </a:lnTo>
                <a:lnTo>
                  <a:pt x="103454" y="1523987"/>
                </a:lnTo>
                <a:lnTo>
                  <a:pt x="102336" y="1524457"/>
                </a:lnTo>
                <a:lnTo>
                  <a:pt x="100482" y="1526324"/>
                </a:lnTo>
                <a:lnTo>
                  <a:pt x="100012" y="1527441"/>
                </a:lnTo>
                <a:lnTo>
                  <a:pt x="100012" y="1530070"/>
                </a:lnTo>
                <a:lnTo>
                  <a:pt x="100482" y="1531188"/>
                </a:lnTo>
                <a:lnTo>
                  <a:pt x="102336" y="1533055"/>
                </a:lnTo>
                <a:lnTo>
                  <a:pt x="103454" y="1533512"/>
                </a:lnTo>
                <a:lnTo>
                  <a:pt x="106095" y="1533512"/>
                </a:lnTo>
                <a:lnTo>
                  <a:pt x="107213" y="1533055"/>
                </a:lnTo>
                <a:lnTo>
                  <a:pt x="109067" y="1531188"/>
                </a:lnTo>
                <a:lnTo>
                  <a:pt x="109537" y="1530070"/>
                </a:lnTo>
                <a:lnTo>
                  <a:pt x="109537" y="1527441"/>
                </a:lnTo>
                <a:close/>
              </a:path>
              <a:path w="7486650" h="2152650">
                <a:moveTo>
                  <a:pt x="109537" y="1479816"/>
                </a:moveTo>
                <a:lnTo>
                  <a:pt x="109067" y="1478699"/>
                </a:lnTo>
                <a:lnTo>
                  <a:pt x="107213" y="1476832"/>
                </a:lnTo>
                <a:lnTo>
                  <a:pt x="106095" y="1476362"/>
                </a:lnTo>
                <a:lnTo>
                  <a:pt x="103454" y="1476362"/>
                </a:lnTo>
                <a:lnTo>
                  <a:pt x="102336" y="1476832"/>
                </a:lnTo>
                <a:lnTo>
                  <a:pt x="100482" y="1478699"/>
                </a:lnTo>
                <a:lnTo>
                  <a:pt x="100012" y="1479816"/>
                </a:lnTo>
                <a:lnTo>
                  <a:pt x="100012" y="1482445"/>
                </a:lnTo>
                <a:lnTo>
                  <a:pt x="100482" y="1483563"/>
                </a:lnTo>
                <a:lnTo>
                  <a:pt x="102336" y="1485430"/>
                </a:lnTo>
                <a:lnTo>
                  <a:pt x="103454" y="1485887"/>
                </a:lnTo>
                <a:lnTo>
                  <a:pt x="106095" y="1485887"/>
                </a:lnTo>
                <a:lnTo>
                  <a:pt x="107213" y="1485430"/>
                </a:lnTo>
                <a:lnTo>
                  <a:pt x="109067" y="1483563"/>
                </a:lnTo>
                <a:lnTo>
                  <a:pt x="109537" y="1482445"/>
                </a:lnTo>
                <a:lnTo>
                  <a:pt x="109537" y="1479816"/>
                </a:lnTo>
                <a:close/>
              </a:path>
              <a:path w="7486650" h="2152650">
                <a:moveTo>
                  <a:pt x="109537" y="1432191"/>
                </a:moveTo>
                <a:lnTo>
                  <a:pt x="109067" y="1431074"/>
                </a:lnTo>
                <a:lnTo>
                  <a:pt x="107213" y="1429207"/>
                </a:lnTo>
                <a:lnTo>
                  <a:pt x="106095" y="1428737"/>
                </a:lnTo>
                <a:lnTo>
                  <a:pt x="103454" y="1428737"/>
                </a:lnTo>
                <a:lnTo>
                  <a:pt x="102336" y="1429207"/>
                </a:lnTo>
                <a:lnTo>
                  <a:pt x="100482" y="1431074"/>
                </a:lnTo>
                <a:lnTo>
                  <a:pt x="100012" y="1432191"/>
                </a:lnTo>
                <a:lnTo>
                  <a:pt x="100012" y="1434820"/>
                </a:lnTo>
                <a:lnTo>
                  <a:pt x="100482" y="1435938"/>
                </a:lnTo>
                <a:lnTo>
                  <a:pt x="102336" y="1437805"/>
                </a:lnTo>
                <a:lnTo>
                  <a:pt x="103454" y="1438262"/>
                </a:lnTo>
                <a:lnTo>
                  <a:pt x="106095" y="1438262"/>
                </a:lnTo>
                <a:lnTo>
                  <a:pt x="107213" y="1437805"/>
                </a:lnTo>
                <a:lnTo>
                  <a:pt x="109067" y="1435938"/>
                </a:lnTo>
                <a:lnTo>
                  <a:pt x="109537" y="1434820"/>
                </a:lnTo>
                <a:lnTo>
                  <a:pt x="109537" y="1432191"/>
                </a:lnTo>
                <a:close/>
              </a:path>
              <a:path w="7486650" h="2152650">
                <a:moveTo>
                  <a:pt x="109537" y="1384566"/>
                </a:moveTo>
                <a:lnTo>
                  <a:pt x="109067" y="1383449"/>
                </a:lnTo>
                <a:lnTo>
                  <a:pt x="107213" y="1381582"/>
                </a:lnTo>
                <a:lnTo>
                  <a:pt x="106095" y="1381112"/>
                </a:lnTo>
                <a:lnTo>
                  <a:pt x="103454" y="1381112"/>
                </a:lnTo>
                <a:lnTo>
                  <a:pt x="102336" y="1381582"/>
                </a:lnTo>
                <a:lnTo>
                  <a:pt x="100482" y="1383449"/>
                </a:lnTo>
                <a:lnTo>
                  <a:pt x="100012" y="1384566"/>
                </a:lnTo>
                <a:lnTo>
                  <a:pt x="100012" y="1387195"/>
                </a:lnTo>
                <a:lnTo>
                  <a:pt x="100482" y="1388313"/>
                </a:lnTo>
                <a:lnTo>
                  <a:pt x="102336" y="1390180"/>
                </a:lnTo>
                <a:lnTo>
                  <a:pt x="103454" y="1390637"/>
                </a:lnTo>
                <a:lnTo>
                  <a:pt x="106095" y="1390637"/>
                </a:lnTo>
                <a:lnTo>
                  <a:pt x="107213" y="1390180"/>
                </a:lnTo>
                <a:lnTo>
                  <a:pt x="109067" y="1388313"/>
                </a:lnTo>
                <a:lnTo>
                  <a:pt x="109537" y="1387195"/>
                </a:lnTo>
                <a:lnTo>
                  <a:pt x="109537" y="1384566"/>
                </a:lnTo>
                <a:close/>
              </a:path>
              <a:path w="7486650" h="2152650">
                <a:moveTo>
                  <a:pt x="109537" y="1336941"/>
                </a:moveTo>
                <a:lnTo>
                  <a:pt x="109067" y="1335824"/>
                </a:lnTo>
                <a:lnTo>
                  <a:pt x="107213" y="1333957"/>
                </a:lnTo>
                <a:lnTo>
                  <a:pt x="106095" y="1333487"/>
                </a:lnTo>
                <a:lnTo>
                  <a:pt x="103454" y="1333487"/>
                </a:lnTo>
                <a:lnTo>
                  <a:pt x="102336" y="1333957"/>
                </a:lnTo>
                <a:lnTo>
                  <a:pt x="100482" y="1335824"/>
                </a:lnTo>
                <a:lnTo>
                  <a:pt x="100012" y="1336941"/>
                </a:lnTo>
                <a:lnTo>
                  <a:pt x="100012" y="1339570"/>
                </a:lnTo>
                <a:lnTo>
                  <a:pt x="100482" y="1340688"/>
                </a:lnTo>
                <a:lnTo>
                  <a:pt x="102336" y="1342555"/>
                </a:lnTo>
                <a:lnTo>
                  <a:pt x="103454" y="1343012"/>
                </a:lnTo>
                <a:lnTo>
                  <a:pt x="106095" y="1343012"/>
                </a:lnTo>
                <a:lnTo>
                  <a:pt x="107213" y="1342555"/>
                </a:lnTo>
                <a:lnTo>
                  <a:pt x="109067" y="1340688"/>
                </a:lnTo>
                <a:lnTo>
                  <a:pt x="109537" y="1339570"/>
                </a:lnTo>
                <a:lnTo>
                  <a:pt x="109537" y="1336941"/>
                </a:lnTo>
                <a:close/>
              </a:path>
              <a:path w="7486650" h="2152650">
                <a:moveTo>
                  <a:pt x="109537" y="1289316"/>
                </a:moveTo>
                <a:lnTo>
                  <a:pt x="109067" y="1288199"/>
                </a:lnTo>
                <a:lnTo>
                  <a:pt x="107213" y="1286332"/>
                </a:lnTo>
                <a:lnTo>
                  <a:pt x="106095" y="1285862"/>
                </a:lnTo>
                <a:lnTo>
                  <a:pt x="103454" y="1285862"/>
                </a:lnTo>
                <a:lnTo>
                  <a:pt x="102336" y="1286332"/>
                </a:lnTo>
                <a:lnTo>
                  <a:pt x="100482" y="1288199"/>
                </a:lnTo>
                <a:lnTo>
                  <a:pt x="100012" y="1289316"/>
                </a:lnTo>
                <a:lnTo>
                  <a:pt x="100012" y="1291945"/>
                </a:lnTo>
                <a:lnTo>
                  <a:pt x="100482" y="1293063"/>
                </a:lnTo>
                <a:lnTo>
                  <a:pt x="102336" y="1294930"/>
                </a:lnTo>
                <a:lnTo>
                  <a:pt x="103454" y="1295387"/>
                </a:lnTo>
                <a:lnTo>
                  <a:pt x="106095" y="1295387"/>
                </a:lnTo>
                <a:lnTo>
                  <a:pt x="107213" y="1294930"/>
                </a:lnTo>
                <a:lnTo>
                  <a:pt x="109067" y="1293063"/>
                </a:lnTo>
                <a:lnTo>
                  <a:pt x="109537" y="1291945"/>
                </a:lnTo>
                <a:lnTo>
                  <a:pt x="109537" y="1289316"/>
                </a:lnTo>
                <a:close/>
              </a:path>
              <a:path w="7486650" h="2152650">
                <a:moveTo>
                  <a:pt x="109537" y="1241691"/>
                </a:moveTo>
                <a:lnTo>
                  <a:pt x="109067" y="1240574"/>
                </a:lnTo>
                <a:lnTo>
                  <a:pt x="107213" y="1238707"/>
                </a:lnTo>
                <a:lnTo>
                  <a:pt x="106095" y="1238237"/>
                </a:lnTo>
                <a:lnTo>
                  <a:pt x="103454" y="1238237"/>
                </a:lnTo>
                <a:lnTo>
                  <a:pt x="102336" y="1238707"/>
                </a:lnTo>
                <a:lnTo>
                  <a:pt x="100482" y="1240574"/>
                </a:lnTo>
                <a:lnTo>
                  <a:pt x="100012" y="1241691"/>
                </a:lnTo>
                <a:lnTo>
                  <a:pt x="100012" y="1244320"/>
                </a:lnTo>
                <a:lnTo>
                  <a:pt x="100482" y="1245438"/>
                </a:lnTo>
                <a:lnTo>
                  <a:pt x="102336" y="1247305"/>
                </a:lnTo>
                <a:lnTo>
                  <a:pt x="103454" y="1247762"/>
                </a:lnTo>
                <a:lnTo>
                  <a:pt x="106095" y="1247762"/>
                </a:lnTo>
                <a:lnTo>
                  <a:pt x="107213" y="1247305"/>
                </a:lnTo>
                <a:lnTo>
                  <a:pt x="109067" y="1245438"/>
                </a:lnTo>
                <a:lnTo>
                  <a:pt x="109537" y="1244320"/>
                </a:lnTo>
                <a:lnTo>
                  <a:pt x="109537" y="1241691"/>
                </a:lnTo>
                <a:close/>
              </a:path>
              <a:path w="7486650" h="2152650">
                <a:moveTo>
                  <a:pt x="109537" y="1194066"/>
                </a:moveTo>
                <a:lnTo>
                  <a:pt x="109067" y="1192949"/>
                </a:lnTo>
                <a:lnTo>
                  <a:pt x="107213" y="1191082"/>
                </a:lnTo>
                <a:lnTo>
                  <a:pt x="106095" y="1190612"/>
                </a:lnTo>
                <a:lnTo>
                  <a:pt x="103454" y="1190612"/>
                </a:lnTo>
                <a:lnTo>
                  <a:pt x="102336" y="1191082"/>
                </a:lnTo>
                <a:lnTo>
                  <a:pt x="100482" y="1192949"/>
                </a:lnTo>
                <a:lnTo>
                  <a:pt x="100012" y="1194066"/>
                </a:lnTo>
                <a:lnTo>
                  <a:pt x="100012" y="1196695"/>
                </a:lnTo>
                <a:lnTo>
                  <a:pt x="100482" y="1197813"/>
                </a:lnTo>
                <a:lnTo>
                  <a:pt x="102336" y="1199680"/>
                </a:lnTo>
                <a:lnTo>
                  <a:pt x="103454" y="1200137"/>
                </a:lnTo>
                <a:lnTo>
                  <a:pt x="106095" y="1200137"/>
                </a:lnTo>
                <a:lnTo>
                  <a:pt x="107213" y="1199680"/>
                </a:lnTo>
                <a:lnTo>
                  <a:pt x="109067" y="1197813"/>
                </a:lnTo>
                <a:lnTo>
                  <a:pt x="109537" y="1196695"/>
                </a:lnTo>
                <a:lnTo>
                  <a:pt x="109537" y="1194066"/>
                </a:lnTo>
                <a:close/>
              </a:path>
              <a:path w="7486650" h="2152650">
                <a:moveTo>
                  <a:pt x="109537" y="1146441"/>
                </a:moveTo>
                <a:lnTo>
                  <a:pt x="109067" y="1145324"/>
                </a:lnTo>
                <a:lnTo>
                  <a:pt x="107213" y="1143457"/>
                </a:lnTo>
                <a:lnTo>
                  <a:pt x="106095" y="1142987"/>
                </a:lnTo>
                <a:lnTo>
                  <a:pt x="103454" y="1142987"/>
                </a:lnTo>
                <a:lnTo>
                  <a:pt x="102336" y="1143457"/>
                </a:lnTo>
                <a:lnTo>
                  <a:pt x="100482" y="1145324"/>
                </a:lnTo>
                <a:lnTo>
                  <a:pt x="100012" y="1146441"/>
                </a:lnTo>
                <a:lnTo>
                  <a:pt x="100012" y="1149070"/>
                </a:lnTo>
                <a:lnTo>
                  <a:pt x="100482" y="1150188"/>
                </a:lnTo>
                <a:lnTo>
                  <a:pt x="102336" y="1152055"/>
                </a:lnTo>
                <a:lnTo>
                  <a:pt x="103454" y="1152512"/>
                </a:lnTo>
                <a:lnTo>
                  <a:pt x="106095" y="1152512"/>
                </a:lnTo>
                <a:lnTo>
                  <a:pt x="107213" y="1152055"/>
                </a:lnTo>
                <a:lnTo>
                  <a:pt x="109067" y="1150188"/>
                </a:lnTo>
                <a:lnTo>
                  <a:pt x="109537" y="1149070"/>
                </a:lnTo>
                <a:lnTo>
                  <a:pt x="109537" y="1146441"/>
                </a:lnTo>
                <a:close/>
              </a:path>
              <a:path w="7486650" h="2152650">
                <a:moveTo>
                  <a:pt x="109537" y="1098816"/>
                </a:moveTo>
                <a:lnTo>
                  <a:pt x="109067" y="1097699"/>
                </a:lnTo>
                <a:lnTo>
                  <a:pt x="107213" y="1095832"/>
                </a:lnTo>
                <a:lnTo>
                  <a:pt x="106095" y="1095362"/>
                </a:lnTo>
                <a:lnTo>
                  <a:pt x="103454" y="1095362"/>
                </a:lnTo>
                <a:lnTo>
                  <a:pt x="102336" y="1095832"/>
                </a:lnTo>
                <a:lnTo>
                  <a:pt x="100482" y="1097699"/>
                </a:lnTo>
                <a:lnTo>
                  <a:pt x="100012" y="1098816"/>
                </a:lnTo>
                <a:lnTo>
                  <a:pt x="100012" y="1101445"/>
                </a:lnTo>
                <a:lnTo>
                  <a:pt x="100482" y="1102563"/>
                </a:lnTo>
                <a:lnTo>
                  <a:pt x="102336" y="1104430"/>
                </a:lnTo>
                <a:lnTo>
                  <a:pt x="103454" y="1104887"/>
                </a:lnTo>
                <a:lnTo>
                  <a:pt x="106095" y="1104887"/>
                </a:lnTo>
                <a:lnTo>
                  <a:pt x="107213" y="1104430"/>
                </a:lnTo>
                <a:lnTo>
                  <a:pt x="109067" y="1102563"/>
                </a:lnTo>
                <a:lnTo>
                  <a:pt x="109537" y="1101445"/>
                </a:lnTo>
                <a:lnTo>
                  <a:pt x="109537" y="1098816"/>
                </a:lnTo>
                <a:close/>
              </a:path>
              <a:path w="7486650" h="2152650">
                <a:moveTo>
                  <a:pt x="109537" y="1051191"/>
                </a:moveTo>
                <a:lnTo>
                  <a:pt x="109067" y="1050074"/>
                </a:lnTo>
                <a:lnTo>
                  <a:pt x="107213" y="1048207"/>
                </a:lnTo>
                <a:lnTo>
                  <a:pt x="106095" y="1047737"/>
                </a:lnTo>
                <a:lnTo>
                  <a:pt x="103454" y="1047737"/>
                </a:lnTo>
                <a:lnTo>
                  <a:pt x="102336" y="1048207"/>
                </a:lnTo>
                <a:lnTo>
                  <a:pt x="100482" y="1050074"/>
                </a:lnTo>
                <a:lnTo>
                  <a:pt x="100012" y="1051191"/>
                </a:lnTo>
                <a:lnTo>
                  <a:pt x="100012" y="1053820"/>
                </a:lnTo>
                <a:lnTo>
                  <a:pt x="100482" y="1054938"/>
                </a:lnTo>
                <a:lnTo>
                  <a:pt x="102336" y="1056805"/>
                </a:lnTo>
                <a:lnTo>
                  <a:pt x="103454" y="1057262"/>
                </a:lnTo>
                <a:lnTo>
                  <a:pt x="106095" y="1057262"/>
                </a:lnTo>
                <a:lnTo>
                  <a:pt x="107213" y="1056805"/>
                </a:lnTo>
                <a:lnTo>
                  <a:pt x="109067" y="1054938"/>
                </a:lnTo>
                <a:lnTo>
                  <a:pt x="109537" y="1053820"/>
                </a:lnTo>
                <a:lnTo>
                  <a:pt x="109537" y="1051191"/>
                </a:lnTo>
                <a:close/>
              </a:path>
              <a:path w="7486650" h="2152650">
                <a:moveTo>
                  <a:pt x="109537" y="1003566"/>
                </a:moveTo>
                <a:lnTo>
                  <a:pt x="109067" y="1002449"/>
                </a:lnTo>
                <a:lnTo>
                  <a:pt x="107213" y="1000582"/>
                </a:lnTo>
                <a:lnTo>
                  <a:pt x="106095" y="1000112"/>
                </a:lnTo>
                <a:lnTo>
                  <a:pt x="103454" y="1000112"/>
                </a:lnTo>
                <a:lnTo>
                  <a:pt x="102336" y="1000582"/>
                </a:lnTo>
                <a:lnTo>
                  <a:pt x="100482" y="1002449"/>
                </a:lnTo>
                <a:lnTo>
                  <a:pt x="100012" y="1003566"/>
                </a:lnTo>
                <a:lnTo>
                  <a:pt x="100012" y="1006195"/>
                </a:lnTo>
                <a:lnTo>
                  <a:pt x="100482" y="1007313"/>
                </a:lnTo>
                <a:lnTo>
                  <a:pt x="102336" y="1009180"/>
                </a:lnTo>
                <a:lnTo>
                  <a:pt x="103454" y="1009637"/>
                </a:lnTo>
                <a:lnTo>
                  <a:pt x="106095" y="1009637"/>
                </a:lnTo>
                <a:lnTo>
                  <a:pt x="107213" y="1009180"/>
                </a:lnTo>
                <a:lnTo>
                  <a:pt x="109067" y="1007313"/>
                </a:lnTo>
                <a:lnTo>
                  <a:pt x="109537" y="1006195"/>
                </a:lnTo>
                <a:lnTo>
                  <a:pt x="109537" y="1003566"/>
                </a:lnTo>
                <a:close/>
              </a:path>
              <a:path w="7486650" h="2152650">
                <a:moveTo>
                  <a:pt x="109537" y="955941"/>
                </a:moveTo>
                <a:lnTo>
                  <a:pt x="109067" y="954824"/>
                </a:lnTo>
                <a:lnTo>
                  <a:pt x="107213" y="952957"/>
                </a:lnTo>
                <a:lnTo>
                  <a:pt x="106095" y="952487"/>
                </a:lnTo>
                <a:lnTo>
                  <a:pt x="103454" y="952487"/>
                </a:lnTo>
                <a:lnTo>
                  <a:pt x="102336" y="952957"/>
                </a:lnTo>
                <a:lnTo>
                  <a:pt x="100482" y="954824"/>
                </a:lnTo>
                <a:lnTo>
                  <a:pt x="100012" y="955941"/>
                </a:lnTo>
                <a:lnTo>
                  <a:pt x="100012" y="958570"/>
                </a:lnTo>
                <a:lnTo>
                  <a:pt x="100482" y="959688"/>
                </a:lnTo>
                <a:lnTo>
                  <a:pt x="102336" y="961555"/>
                </a:lnTo>
                <a:lnTo>
                  <a:pt x="103454" y="962012"/>
                </a:lnTo>
                <a:lnTo>
                  <a:pt x="106095" y="962012"/>
                </a:lnTo>
                <a:lnTo>
                  <a:pt x="107213" y="961555"/>
                </a:lnTo>
                <a:lnTo>
                  <a:pt x="109067" y="959688"/>
                </a:lnTo>
                <a:lnTo>
                  <a:pt x="109537" y="958570"/>
                </a:lnTo>
                <a:lnTo>
                  <a:pt x="109537" y="955941"/>
                </a:lnTo>
                <a:close/>
              </a:path>
              <a:path w="7486650" h="2152650">
                <a:moveTo>
                  <a:pt x="109537" y="908316"/>
                </a:moveTo>
                <a:lnTo>
                  <a:pt x="109067" y="907199"/>
                </a:lnTo>
                <a:lnTo>
                  <a:pt x="107213" y="905332"/>
                </a:lnTo>
                <a:lnTo>
                  <a:pt x="106095" y="904862"/>
                </a:lnTo>
                <a:lnTo>
                  <a:pt x="103454" y="904862"/>
                </a:lnTo>
                <a:lnTo>
                  <a:pt x="102336" y="905332"/>
                </a:lnTo>
                <a:lnTo>
                  <a:pt x="100482" y="907199"/>
                </a:lnTo>
                <a:lnTo>
                  <a:pt x="100012" y="908316"/>
                </a:lnTo>
                <a:lnTo>
                  <a:pt x="100012" y="910945"/>
                </a:lnTo>
                <a:lnTo>
                  <a:pt x="100482" y="912063"/>
                </a:lnTo>
                <a:lnTo>
                  <a:pt x="102336" y="913930"/>
                </a:lnTo>
                <a:lnTo>
                  <a:pt x="103454" y="914387"/>
                </a:lnTo>
                <a:lnTo>
                  <a:pt x="106095" y="914387"/>
                </a:lnTo>
                <a:lnTo>
                  <a:pt x="107213" y="913930"/>
                </a:lnTo>
                <a:lnTo>
                  <a:pt x="109067" y="912063"/>
                </a:lnTo>
                <a:lnTo>
                  <a:pt x="109537" y="910945"/>
                </a:lnTo>
                <a:lnTo>
                  <a:pt x="109537" y="908316"/>
                </a:lnTo>
                <a:close/>
              </a:path>
              <a:path w="7486650" h="2152650">
                <a:moveTo>
                  <a:pt x="109537" y="860691"/>
                </a:moveTo>
                <a:lnTo>
                  <a:pt x="109067" y="859574"/>
                </a:lnTo>
                <a:lnTo>
                  <a:pt x="107213" y="857707"/>
                </a:lnTo>
                <a:lnTo>
                  <a:pt x="106095" y="857237"/>
                </a:lnTo>
                <a:lnTo>
                  <a:pt x="103454" y="857237"/>
                </a:lnTo>
                <a:lnTo>
                  <a:pt x="102336" y="857707"/>
                </a:lnTo>
                <a:lnTo>
                  <a:pt x="100482" y="859574"/>
                </a:lnTo>
                <a:lnTo>
                  <a:pt x="100012" y="860691"/>
                </a:lnTo>
                <a:lnTo>
                  <a:pt x="100012" y="863320"/>
                </a:lnTo>
                <a:lnTo>
                  <a:pt x="100482" y="864438"/>
                </a:lnTo>
                <a:lnTo>
                  <a:pt x="102336" y="866305"/>
                </a:lnTo>
                <a:lnTo>
                  <a:pt x="103454" y="866762"/>
                </a:lnTo>
                <a:lnTo>
                  <a:pt x="106095" y="866762"/>
                </a:lnTo>
                <a:lnTo>
                  <a:pt x="107213" y="866305"/>
                </a:lnTo>
                <a:lnTo>
                  <a:pt x="109067" y="864438"/>
                </a:lnTo>
                <a:lnTo>
                  <a:pt x="109537" y="863320"/>
                </a:lnTo>
                <a:lnTo>
                  <a:pt x="109537" y="860691"/>
                </a:lnTo>
                <a:close/>
              </a:path>
              <a:path w="7486650" h="2152650">
                <a:moveTo>
                  <a:pt x="109537" y="813066"/>
                </a:moveTo>
                <a:lnTo>
                  <a:pt x="109067" y="811949"/>
                </a:lnTo>
                <a:lnTo>
                  <a:pt x="107213" y="810082"/>
                </a:lnTo>
                <a:lnTo>
                  <a:pt x="106095" y="809612"/>
                </a:lnTo>
                <a:lnTo>
                  <a:pt x="103454" y="809612"/>
                </a:lnTo>
                <a:lnTo>
                  <a:pt x="102336" y="810082"/>
                </a:lnTo>
                <a:lnTo>
                  <a:pt x="100482" y="811949"/>
                </a:lnTo>
                <a:lnTo>
                  <a:pt x="100012" y="813066"/>
                </a:lnTo>
                <a:lnTo>
                  <a:pt x="100012" y="815695"/>
                </a:lnTo>
                <a:lnTo>
                  <a:pt x="100482" y="816813"/>
                </a:lnTo>
                <a:lnTo>
                  <a:pt x="102336" y="818680"/>
                </a:lnTo>
                <a:lnTo>
                  <a:pt x="103454" y="819137"/>
                </a:lnTo>
                <a:lnTo>
                  <a:pt x="106095" y="819137"/>
                </a:lnTo>
                <a:lnTo>
                  <a:pt x="107213" y="818680"/>
                </a:lnTo>
                <a:lnTo>
                  <a:pt x="109067" y="816813"/>
                </a:lnTo>
                <a:lnTo>
                  <a:pt x="109537" y="815695"/>
                </a:lnTo>
                <a:lnTo>
                  <a:pt x="109537" y="813066"/>
                </a:lnTo>
                <a:close/>
              </a:path>
              <a:path w="7486650" h="2152650">
                <a:moveTo>
                  <a:pt x="109537" y="765441"/>
                </a:moveTo>
                <a:lnTo>
                  <a:pt x="109067" y="764324"/>
                </a:lnTo>
                <a:lnTo>
                  <a:pt x="107213" y="762457"/>
                </a:lnTo>
                <a:lnTo>
                  <a:pt x="106095" y="761987"/>
                </a:lnTo>
                <a:lnTo>
                  <a:pt x="103454" y="761987"/>
                </a:lnTo>
                <a:lnTo>
                  <a:pt x="102336" y="762457"/>
                </a:lnTo>
                <a:lnTo>
                  <a:pt x="100482" y="764324"/>
                </a:lnTo>
                <a:lnTo>
                  <a:pt x="100012" y="765441"/>
                </a:lnTo>
                <a:lnTo>
                  <a:pt x="100012" y="768070"/>
                </a:lnTo>
                <a:lnTo>
                  <a:pt x="100482" y="769188"/>
                </a:lnTo>
                <a:lnTo>
                  <a:pt x="102336" y="771055"/>
                </a:lnTo>
                <a:lnTo>
                  <a:pt x="103454" y="771512"/>
                </a:lnTo>
                <a:lnTo>
                  <a:pt x="106095" y="771512"/>
                </a:lnTo>
                <a:lnTo>
                  <a:pt x="107213" y="771055"/>
                </a:lnTo>
                <a:lnTo>
                  <a:pt x="109067" y="769188"/>
                </a:lnTo>
                <a:lnTo>
                  <a:pt x="109537" y="768070"/>
                </a:lnTo>
                <a:lnTo>
                  <a:pt x="109537" y="765441"/>
                </a:lnTo>
                <a:close/>
              </a:path>
              <a:path w="7486650" h="2152650">
                <a:moveTo>
                  <a:pt x="109537" y="717816"/>
                </a:moveTo>
                <a:lnTo>
                  <a:pt x="109067" y="716699"/>
                </a:lnTo>
                <a:lnTo>
                  <a:pt x="107213" y="714832"/>
                </a:lnTo>
                <a:lnTo>
                  <a:pt x="106095" y="714362"/>
                </a:lnTo>
                <a:lnTo>
                  <a:pt x="104775" y="714362"/>
                </a:lnTo>
                <a:lnTo>
                  <a:pt x="104775" y="713308"/>
                </a:lnTo>
                <a:lnTo>
                  <a:pt x="104305" y="712190"/>
                </a:lnTo>
                <a:lnTo>
                  <a:pt x="102450" y="710323"/>
                </a:lnTo>
                <a:lnTo>
                  <a:pt x="101333" y="709853"/>
                </a:lnTo>
                <a:lnTo>
                  <a:pt x="98691" y="709853"/>
                </a:lnTo>
                <a:lnTo>
                  <a:pt x="97574" y="710323"/>
                </a:lnTo>
                <a:lnTo>
                  <a:pt x="95719" y="712190"/>
                </a:lnTo>
                <a:lnTo>
                  <a:pt x="95250" y="713308"/>
                </a:lnTo>
                <a:lnTo>
                  <a:pt x="95250" y="715937"/>
                </a:lnTo>
                <a:lnTo>
                  <a:pt x="95719" y="717054"/>
                </a:lnTo>
                <a:lnTo>
                  <a:pt x="97574" y="718921"/>
                </a:lnTo>
                <a:lnTo>
                  <a:pt x="98691" y="719378"/>
                </a:lnTo>
                <a:lnTo>
                  <a:pt x="100012" y="719378"/>
                </a:lnTo>
                <a:lnTo>
                  <a:pt x="100012" y="720445"/>
                </a:lnTo>
                <a:lnTo>
                  <a:pt x="100482" y="721563"/>
                </a:lnTo>
                <a:lnTo>
                  <a:pt x="102336" y="723430"/>
                </a:lnTo>
                <a:lnTo>
                  <a:pt x="103454" y="723887"/>
                </a:lnTo>
                <a:lnTo>
                  <a:pt x="106095" y="723887"/>
                </a:lnTo>
                <a:lnTo>
                  <a:pt x="107213" y="723430"/>
                </a:lnTo>
                <a:lnTo>
                  <a:pt x="109067" y="721563"/>
                </a:lnTo>
                <a:lnTo>
                  <a:pt x="109537" y="720445"/>
                </a:lnTo>
                <a:lnTo>
                  <a:pt x="109537" y="717816"/>
                </a:lnTo>
                <a:close/>
              </a:path>
              <a:path w="7486650" h="2152650">
                <a:moveTo>
                  <a:pt x="109537" y="670191"/>
                </a:moveTo>
                <a:lnTo>
                  <a:pt x="109067" y="669074"/>
                </a:lnTo>
                <a:lnTo>
                  <a:pt x="107213" y="667207"/>
                </a:lnTo>
                <a:lnTo>
                  <a:pt x="106095" y="666737"/>
                </a:lnTo>
                <a:lnTo>
                  <a:pt x="103454" y="666737"/>
                </a:lnTo>
                <a:lnTo>
                  <a:pt x="102336" y="667207"/>
                </a:lnTo>
                <a:lnTo>
                  <a:pt x="100482" y="669074"/>
                </a:lnTo>
                <a:lnTo>
                  <a:pt x="100012" y="670191"/>
                </a:lnTo>
                <a:lnTo>
                  <a:pt x="100012" y="672820"/>
                </a:lnTo>
                <a:lnTo>
                  <a:pt x="100482" y="673938"/>
                </a:lnTo>
                <a:lnTo>
                  <a:pt x="102336" y="675805"/>
                </a:lnTo>
                <a:lnTo>
                  <a:pt x="103454" y="676262"/>
                </a:lnTo>
                <a:lnTo>
                  <a:pt x="106095" y="676262"/>
                </a:lnTo>
                <a:lnTo>
                  <a:pt x="107213" y="675805"/>
                </a:lnTo>
                <a:lnTo>
                  <a:pt x="109067" y="673938"/>
                </a:lnTo>
                <a:lnTo>
                  <a:pt x="109537" y="672820"/>
                </a:lnTo>
                <a:lnTo>
                  <a:pt x="109537" y="670191"/>
                </a:lnTo>
                <a:close/>
              </a:path>
              <a:path w="7486650" h="2152650">
                <a:moveTo>
                  <a:pt x="109537" y="622566"/>
                </a:moveTo>
                <a:lnTo>
                  <a:pt x="109067" y="621449"/>
                </a:lnTo>
                <a:lnTo>
                  <a:pt x="107213" y="619582"/>
                </a:lnTo>
                <a:lnTo>
                  <a:pt x="106095" y="619112"/>
                </a:lnTo>
                <a:lnTo>
                  <a:pt x="103454" y="619112"/>
                </a:lnTo>
                <a:lnTo>
                  <a:pt x="102336" y="619582"/>
                </a:lnTo>
                <a:lnTo>
                  <a:pt x="100482" y="621449"/>
                </a:lnTo>
                <a:lnTo>
                  <a:pt x="100012" y="622566"/>
                </a:lnTo>
                <a:lnTo>
                  <a:pt x="100012" y="625195"/>
                </a:lnTo>
                <a:lnTo>
                  <a:pt x="100482" y="626313"/>
                </a:lnTo>
                <a:lnTo>
                  <a:pt x="102336" y="628180"/>
                </a:lnTo>
                <a:lnTo>
                  <a:pt x="103454" y="628637"/>
                </a:lnTo>
                <a:lnTo>
                  <a:pt x="106095" y="628637"/>
                </a:lnTo>
                <a:lnTo>
                  <a:pt x="107213" y="628180"/>
                </a:lnTo>
                <a:lnTo>
                  <a:pt x="109067" y="626313"/>
                </a:lnTo>
                <a:lnTo>
                  <a:pt x="109537" y="625195"/>
                </a:lnTo>
                <a:lnTo>
                  <a:pt x="109537" y="622566"/>
                </a:lnTo>
                <a:close/>
              </a:path>
              <a:path w="7486650" h="2152650">
                <a:moveTo>
                  <a:pt x="109537" y="574941"/>
                </a:moveTo>
                <a:lnTo>
                  <a:pt x="109067" y="573824"/>
                </a:lnTo>
                <a:lnTo>
                  <a:pt x="107213" y="571957"/>
                </a:lnTo>
                <a:lnTo>
                  <a:pt x="106095" y="571487"/>
                </a:lnTo>
                <a:lnTo>
                  <a:pt x="103454" y="571487"/>
                </a:lnTo>
                <a:lnTo>
                  <a:pt x="102336" y="571957"/>
                </a:lnTo>
                <a:lnTo>
                  <a:pt x="100482" y="573824"/>
                </a:lnTo>
                <a:lnTo>
                  <a:pt x="100012" y="574941"/>
                </a:lnTo>
                <a:lnTo>
                  <a:pt x="100012" y="577570"/>
                </a:lnTo>
                <a:lnTo>
                  <a:pt x="100482" y="578688"/>
                </a:lnTo>
                <a:lnTo>
                  <a:pt x="102336" y="580555"/>
                </a:lnTo>
                <a:lnTo>
                  <a:pt x="103454" y="581012"/>
                </a:lnTo>
                <a:lnTo>
                  <a:pt x="106095" y="581012"/>
                </a:lnTo>
                <a:lnTo>
                  <a:pt x="107213" y="580555"/>
                </a:lnTo>
                <a:lnTo>
                  <a:pt x="109067" y="578688"/>
                </a:lnTo>
                <a:lnTo>
                  <a:pt x="109537" y="577570"/>
                </a:lnTo>
                <a:lnTo>
                  <a:pt x="109537" y="574941"/>
                </a:lnTo>
                <a:close/>
              </a:path>
              <a:path w="7486650" h="2152650">
                <a:moveTo>
                  <a:pt x="109537" y="527316"/>
                </a:moveTo>
                <a:lnTo>
                  <a:pt x="109067" y="526199"/>
                </a:lnTo>
                <a:lnTo>
                  <a:pt x="107213" y="524332"/>
                </a:lnTo>
                <a:lnTo>
                  <a:pt x="106095" y="523862"/>
                </a:lnTo>
                <a:lnTo>
                  <a:pt x="103454" y="523862"/>
                </a:lnTo>
                <a:lnTo>
                  <a:pt x="102336" y="524332"/>
                </a:lnTo>
                <a:lnTo>
                  <a:pt x="100482" y="526199"/>
                </a:lnTo>
                <a:lnTo>
                  <a:pt x="100012" y="527316"/>
                </a:lnTo>
                <a:lnTo>
                  <a:pt x="100012" y="529945"/>
                </a:lnTo>
                <a:lnTo>
                  <a:pt x="100482" y="531063"/>
                </a:lnTo>
                <a:lnTo>
                  <a:pt x="102336" y="532930"/>
                </a:lnTo>
                <a:lnTo>
                  <a:pt x="103454" y="533387"/>
                </a:lnTo>
                <a:lnTo>
                  <a:pt x="106095" y="533387"/>
                </a:lnTo>
                <a:lnTo>
                  <a:pt x="107213" y="532930"/>
                </a:lnTo>
                <a:lnTo>
                  <a:pt x="109067" y="531063"/>
                </a:lnTo>
                <a:lnTo>
                  <a:pt x="109537" y="529945"/>
                </a:lnTo>
                <a:lnTo>
                  <a:pt x="109537" y="527316"/>
                </a:lnTo>
                <a:close/>
              </a:path>
              <a:path w="7486650" h="2152650">
                <a:moveTo>
                  <a:pt x="109537" y="479691"/>
                </a:moveTo>
                <a:lnTo>
                  <a:pt x="109067" y="478574"/>
                </a:lnTo>
                <a:lnTo>
                  <a:pt x="107213" y="476707"/>
                </a:lnTo>
                <a:lnTo>
                  <a:pt x="106095" y="476237"/>
                </a:lnTo>
                <a:lnTo>
                  <a:pt x="103454" y="476237"/>
                </a:lnTo>
                <a:lnTo>
                  <a:pt x="102336" y="476707"/>
                </a:lnTo>
                <a:lnTo>
                  <a:pt x="100482" y="478574"/>
                </a:lnTo>
                <a:lnTo>
                  <a:pt x="100012" y="479691"/>
                </a:lnTo>
                <a:lnTo>
                  <a:pt x="100012" y="482320"/>
                </a:lnTo>
                <a:lnTo>
                  <a:pt x="100482" y="483438"/>
                </a:lnTo>
                <a:lnTo>
                  <a:pt x="102336" y="485305"/>
                </a:lnTo>
                <a:lnTo>
                  <a:pt x="103454" y="485762"/>
                </a:lnTo>
                <a:lnTo>
                  <a:pt x="106095" y="485762"/>
                </a:lnTo>
                <a:lnTo>
                  <a:pt x="107213" y="485305"/>
                </a:lnTo>
                <a:lnTo>
                  <a:pt x="109067" y="483438"/>
                </a:lnTo>
                <a:lnTo>
                  <a:pt x="109537" y="482320"/>
                </a:lnTo>
                <a:lnTo>
                  <a:pt x="109537" y="479691"/>
                </a:lnTo>
                <a:close/>
              </a:path>
              <a:path w="7486650" h="2152650">
                <a:moveTo>
                  <a:pt x="109537" y="432066"/>
                </a:moveTo>
                <a:lnTo>
                  <a:pt x="109067" y="430949"/>
                </a:lnTo>
                <a:lnTo>
                  <a:pt x="107213" y="429082"/>
                </a:lnTo>
                <a:lnTo>
                  <a:pt x="106095" y="428612"/>
                </a:lnTo>
                <a:lnTo>
                  <a:pt x="103454" y="428612"/>
                </a:lnTo>
                <a:lnTo>
                  <a:pt x="102336" y="429082"/>
                </a:lnTo>
                <a:lnTo>
                  <a:pt x="100482" y="430949"/>
                </a:lnTo>
                <a:lnTo>
                  <a:pt x="100012" y="432066"/>
                </a:lnTo>
                <a:lnTo>
                  <a:pt x="100012" y="434695"/>
                </a:lnTo>
                <a:lnTo>
                  <a:pt x="100482" y="435813"/>
                </a:lnTo>
                <a:lnTo>
                  <a:pt x="102336" y="437680"/>
                </a:lnTo>
                <a:lnTo>
                  <a:pt x="103454" y="438137"/>
                </a:lnTo>
                <a:lnTo>
                  <a:pt x="106095" y="438137"/>
                </a:lnTo>
                <a:lnTo>
                  <a:pt x="107213" y="437680"/>
                </a:lnTo>
                <a:lnTo>
                  <a:pt x="109067" y="435813"/>
                </a:lnTo>
                <a:lnTo>
                  <a:pt x="109537" y="434695"/>
                </a:lnTo>
                <a:lnTo>
                  <a:pt x="109537" y="432066"/>
                </a:lnTo>
                <a:close/>
              </a:path>
              <a:path w="7486650" h="2152650">
                <a:moveTo>
                  <a:pt x="109537" y="384441"/>
                </a:moveTo>
                <a:lnTo>
                  <a:pt x="109067" y="383324"/>
                </a:lnTo>
                <a:lnTo>
                  <a:pt x="107213" y="381457"/>
                </a:lnTo>
                <a:lnTo>
                  <a:pt x="106095" y="381000"/>
                </a:lnTo>
                <a:lnTo>
                  <a:pt x="103454" y="381000"/>
                </a:lnTo>
                <a:lnTo>
                  <a:pt x="102336" y="381457"/>
                </a:lnTo>
                <a:lnTo>
                  <a:pt x="100482" y="383324"/>
                </a:lnTo>
                <a:lnTo>
                  <a:pt x="100012" y="384441"/>
                </a:lnTo>
                <a:lnTo>
                  <a:pt x="100012" y="387070"/>
                </a:lnTo>
                <a:lnTo>
                  <a:pt x="100482" y="388188"/>
                </a:lnTo>
                <a:lnTo>
                  <a:pt x="102336" y="390055"/>
                </a:lnTo>
                <a:lnTo>
                  <a:pt x="103454" y="390512"/>
                </a:lnTo>
                <a:lnTo>
                  <a:pt x="106095" y="390512"/>
                </a:lnTo>
                <a:lnTo>
                  <a:pt x="107213" y="390055"/>
                </a:lnTo>
                <a:lnTo>
                  <a:pt x="109067" y="388188"/>
                </a:lnTo>
                <a:lnTo>
                  <a:pt x="109537" y="387070"/>
                </a:lnTo>
                <a:lnTo>
                  <a:pt x="109537" y="384441"/>
                </a:lnTo>
                <a:close/>
              </a:path>
              <a:path w="7486650" h="2152650">
                <a:moveTo>
                  <a:pt x="109537" y="336816"/>
                </a:moveTo>
                <a:lnTo>
                  <a:pt x="109067" y="335699"/>
                </a:lnTo>
                <a:lnTo>
                  <a:pt x="107213" y="333832"/>
                </a:lnTo>
                <a:lnTo>
                  <a:pt x="106095" y="333362"/>
                </a:lnTo>
                <a:lnTo>
                  <a:pt x="103454" y="333362"/>
                </a:lnTo>
                <a:lnTo>
                  <a:pt x="102336" y="333832"/>
                </a:lnTo>
                <a:lnTo>
                  <a:pt x="100482" y="335699"/>
                </a:lnTo>
                <a:lnTo>
                  <a:pt x="100012" y="336816"/>
                </a:lnTo>
                <a:lnTo>
                  <a:pt x="100012" y="339445"/>
                </a:lnTo>
                <a:lnTo>
                  <a:pt x="100482" y="340563"/>
                </a:lnTo>
                <a:lnTo>
                  <a:pt x="102336" y="342430"/>
                </a:lnTo>
                <a:lnTo>
                  <a:pt x="103454" y="342887"/>
                </a:lnTo>
                <a:lnTo>
                  <a:pt x="106095" y="342887"/>
                </a:lnTo>
                <a:lnTo>
                  <a:pt x="107213" y="342430"/>
                </a:lnTo>
                <a:lnTo>
                  <a:pt x="109067" y="340563"/>
                </a:lnTo>
                <a:lnTo>
                  <a:pt x="109537" y="339445"/>
                </a:lnTo>
                <a:lnTo>
                  <a:pt x="109537" y="336816"/>
                </a:lnTo>
                <a:close/>
              </a:path>
              <a:path w="7486650" h="2152650">
                <a:moveTo>
                  <a:pt x="109537" y="289191"/>
                </a:moveTo>
                <a:lnTo>
                  <a:pt x="109067" y="288074"/>
                </a:lnTo>
                <a:lnTo>
                  <a:pt x="107213" y="286207"/>
                </a:lnTo>
                <a:lnTo>
                  <a:pt x="106095" y="285750"/>
                </a:lnTo>
                <a:lnTo>
                  <a:pt x="103454" y="285750"/>
                </a:lnTo>
                <a:lnTo>
                  <a:pt x="102336" y="286207"/>
                </a:lnTo>
                <a:lnTo>
                  <a:pt x="100482" y="288074"/>
                </a:lnTo>
                <a:lnTo>
                  <a:pt x="100012" y="289191"/>
                </a:lnTo>
                <a:lnTo>
                  <a:pt x="100012" y="291820"/>
                </a:lnTo>
                <a:lnTo>
                  <a:pt x="100482" y="292938"/>
                </a:lnTo>
                <a:lnTo>
                  <a:pt x="102336" y="294805"/>
                </a:lnTo>
                <a:lnTo>
                  <a:pt x="103454" y="295262"/>
                </a:lnTo>
                <a:lnTo>
                  <a:pt x="106095" y="295262"/>
                </a:lnTo>
                <a:lnTo>
                  <a:pt x="107213" y="294805"/>
                </a:lnTo>
                <a:lnTo>
                  <a:pt x="109067" y="292938"/>
                </a:lnTo>
                <a:lnTo>
                  <a:pt x="109537" y="291820"/>
                </a:lnTo>
                <a:lnTo>
                  <a:pt x="109537" y="289191"/>
                </a:lnTo>
                <a:close/>
              </a:path>
              <a:path w="7486650" h="2152650">
                <a:moveTo>
                  <a:pt x="109537" y="241566"/>
                </a:moveTo>
                <a:lnTo>
                  <a:pt x="109067" y="240449"/>
                </a:lnTo>
                <a:lnTo>
                  <a:pt x="107213" y="238582"/>
                </a:lnTo>
                <a:lnTo>
                  <a:pt x="106095" y="238125"/>
                </a:lnTo>
                <a:lnTo>
                  <a:pt x="103454" y="238125"/>
                </a:lnTo>
                <a:lnTo>
                  <a:pt x="102336" y="238582"/>
                </a:lnTo>
                <a:lnTo>
                  <a:pt x="100482" y="240449"/>
                </a:lnTo>
                <a:lnTo>
                  <a:pt x="100012" y="241566"/>
                </a:lnTo>
                <a:lnTo>
                  <a:pt x="100012" y="244195"/>
                </a:lnTo>
                <a:lnTo>
                  <a:pt x="100482" y="245313"/>
                </a:lnTo>
                <a:lnTo>
                  <a:pt x="102336" y="247180"/>
                </a:lnTo>
                <a:lnTo>
                  <a:pt x="103454" y="247637"/>
                </a:lnTo>
                <a:lnTo>
                  <a:pt x="106095" y="247637"/>
                </a:lnTo>
                <a:lnTo>
                  <a:pt x="107213" y="247180"/>
                </a:lnTo>
                <a:lnTo>
                  <a:pt x="109067" y="245313"/>
                </a:lnTo>
                <a:lnTo>
                  <a:pt x="109537" y="244195"/>
                </a:lnTo>
                <a:lnTo>
                  <a:pt x="109537" y="241566"/>
                </a:lnTo>
                <a:close/>
              </a:path>
              <a:path w="7486650" h="2152650">
                <a:moveTo>
                  <a:pt x="109537" y="193941"/>
                </a:moveTo>
                <a:lnTo>
                  <a:pt x="109067" y="192824"/>
                </a:lnTo>
                <a:lnTo>
                  <a:pt x="107213" y="190957"/>
                </a:lnTo>
                <a:lnTo>
                  <a:pt x="106095" y="190500"/>
                </a:lnTo>
                <a:lnTo>
                  <a:pt x="103454" y="190500"/>
                </a:lnTo>
                <a:lnTo>
                  <a:pt x="102336" y="190957"/>
                </a:lnTo>
                <a:lnTo>
                  <a:pt x="100482" y="192824"/>
                </a:lnTo>
                <a:lnTo>
                  <a:pt x="100012" y="193941"/>
                </a:lnTo>
                <a:lnTo>
                  <a:pt x="100012" y="196570"/>
                </a:lnTo>
                <a:lnTo>
                  <a:pt x="100482" y="197688"/>
                </a:lnTo>
                <a:lnTo>
                  <a:pt x="102336" y="199555"/>
                </a:lnTo>
                <a:lnTo>
                  <a:pt x="103454" y="200012"/>
                </a:lnTo>
                <a:lnTo>
                  <a:pt x="106095" y="200012"/>
                </a:lnTo>
                <a:lnTo>
                  <a:pt x="107213" y="199555"/>
                </a:lnTo>
                <a:lnTo>
                  <a:pt x="109067" y="197688"/>
                </a:lnTo>
                <a:lnTo>
                  <a:pt x="109537" y="196570"/>
                </a:lnTo>
                <a:lnTo>
                  <a:pt x="109537" y="193941"/>
                </a:lnTo>
                <a:close/>
              </a:path>
              <a:path w="7486650" h="2152650">
                <a:moveTo>
                  <a:pt x="109537" y="146316"/>
                </a:moveTo>
                <a:lnTo>
                  <a:pt x="109067" y="145199"/>
                </a:lnTo>
                <a:lnTo>
                  <a:pt x="107213" y="143332"/>
                </a:lnTo>
                <a:lnTo>
                  <a:pt x="106095" y="142875"/>
                </a:lnTo>
                <a:lnTo>
                  <a:pt x="103454" y="142875"/>
                </a:lnTo>
                <a:lnTo>
                  <a:pt x="102336" y="143332"/>
                </a:lnTo>
                <a:lnTo>
                  <a:pt x="100482" y="145199"/>
                </a:lnTo>
                <a:lnTo>
                  <a:pt x="100012" y="146316"/>
                </a:lnTo>
                <a:lnTo>
                  <a:pt x="100012" y="148945"/>
                </a:lnTo>
                <a:lnTo>
                  <a:pt x="100482" y="150063"/>
                </a:lnTo>
                <a:lnTo>
                  <a:pt x="102336" y="151930"/>
                </a:lnTo>
                <a:lnTo>
                  <a:pt x="103454" y="152387"/>
                </a:lnTo>
                <a:lnTo>
                  <a:pt x="106095" y="152387"/>
                </a:lnTo>
                <a:lnTo>
                  <a:pt x="107213" y="151930"/>
                </a:lnTo>
                <a:lnTo>
                  <a:pt x="109067" y="150063"/>
                </a:lnTo>
                <a:lnTo>
                  <a:pt x="109537" y="148945"/>
                </a:lnTo>
                <a:lnTo>
                  <a:pt x="109537" y="146316"/>
                </a:lnTo>
                <a:close/>
              </a:path>
              <a:path w="7486650" h="2152650">
                <a:moveTo>
                  <a:pt x="109537" y="98691"/>
                </a:moveTo>
                <a:lnTo>
                  <a:pt x="109067" y="97574"/>
                </a:lnTo>
                <a:lnTo>
                  <a:pt x="107213" y="95707"/>
                </a:lnTo>
                <a:lnTo>
                  <a:pt x="106095" y="95237"/>
                </a:lnTo>
                <a:lnTo>
                  <a:pt x="103454" y="95237"/>
                </a:lnTo>
                <a:lnTo>
                  <a:pt x="102336" y="95707"/>
                </a:lnTo>
                <a:lnTo>
                  <a:pt x="100482" y="97574"/>
                </a:lnTo>
                <a:lnTo>
                  <a:pt x="100012" y="98691"/>
                </a:lnTo>
                <a:lnTo>
                  <a:pt x="100012" y="101320"/>
                </a:lnTo>
                <a:lnTo>
                  <a:pt x="100482" y="102438"/>
                </a:lnTo>
                <a:lnTo>
                  <a:pt x="102336" y="104305"/>
                </a:lnTo>
                <a:lnTo>
                  <a:pt x="103454" y="104762"/>
                </a:lnTo>
                <a:lnTo>
                  <a:pt x="106095" y="104762"/>
                </a:lnTo>
                <a:lnTo>
                  <a:pt x="107213" y="104305"/>
                </a:lnTo>
                <a:lnTo>
                  <a:pt x="109067" y="102438"/>
                </a:lnTo>
                <a:lnTo>
                  <a:pt x="109537" y="101320"/>
                </a:lnTo>
                <a:lnTo>
                  <a:pt x="109537" y="98691"/>
                </a:lnTo>
                <a:close/>
              </a:path>
              <a:path w="7486650" h="2152650">
                <a:moveTo>
                  <a:pt x="109537" y="51066"/>
                </a:moveTo>
                <a:lnTo>
                  <a:pt x="109067" y="49949"/>
                </a:lnTo>
                <a:lnTo>
                  <a:pt x="107213" y="48082"/>
                </a:lnTo>
                <a:lnTo>
                  <a:pt x="106095" y="47625"/>
                </a:lnTo>
                <a:lnTo>
                  <a:pt x="103454" y="47625"/>
                </a:lnTo>
                <a:lnTo>
                  <a:pt x="102336" y="48082"/>
                </a:lnTo>
                <a:lnTo>
                  <a:pt x="100482" y="49949"/>
                </a:lnTo>
                <a:lnTo>
                  <a:pt x="100012" y="51066"/>
                </a:lnTo>
                <a:lnTo>
                  <a:pt x="100012" y="53695"/>
                </a:lnTo>
                <a:lnTo>
                  <a:pt x="100482" y="54813"/>
                </a:lnTo>
                <a:lnTo>
                  <a:pt x="102336" y="56680"/>
                </a:lnTo>
                <a:lnTo>
                  <a:pt x="103454" y="57137"/>
                </a:lnTo>
                <a:lnTo>
                  <a:pt x="106095" y="57137"/>
                </a:lnTo>
                <a:lnTo>
                  <a:pt x="107213" y="56680"/>
                </a:lnTo>
                <a:lnTo>
                  <a:pt x="109067" y="54813"/>
                </a:lnTo>
                <a:lnTo>
                  <a:pt x="109537" y="53695"/>
                </a:lnTo>
                <a:lnTo>
                  <a:pt x="109537" y="51066"/>
                </a:lnTo>
                <a:close/>
              </a:path>
              <a:path w="7486650" h="2152650">
                <a:moveTo>
                  <a:pt x="109537" y="3441"/>
                </a:moveTo>
                <a:lnTo>
                  <a:pt x="109067" y="2324"/>
                </a:lnTo>
                <a:lnTo>
                  <a:pt x="107213" y="457"/>
                </a:lnTo>
                <a:lnTo>
                  <a:pt x="106095" y="0"/>
                </a:lnTo>
                <a:lnTo>
                  <a:pt x="103454" y="0"/>
                </a:lnTo>
                <a:lnTo>
                  <a:pt x="102336" y="457"/>
                </a:lnTo>
                <a:lnTo>
                  <a:pt x="100482" y="2324"/>
                </a:lnTo>
                <a:lnTo>
                  <a:pt x="100012" y="3441"/>
                </a:lnTo>
                <a:lnTo>
                  <a:pt x="100012" y="6070"/>
                </a:lnTo>
                <a:lnTo>
                  <a:pt x="100482" y="7188"/>
                </a:lnTo>
                <a:lnTo>
                  <a:pt x="102336" y="9055"/>
                </a:lnTo>
                <a:lnTo>
                  <a:pt x="103454" y="9512"/>
                </a:lnTo>
                <a:lnTo>
                  <a:pt x="106095" y="9512"/>
                </a:lnTo>
                <a:lnTo>
                  <a:pt x="107213" y="9055"/>
                </a:lnTo>
                <a:lnTo>
                  <a:pt x="109067" y="7188"/>
                </a:lnTo>
                <a:lnTo>
                  <a:pt x="109537" y="6070"/>
                </a:lnTo>
                <a:lnTo>
                  <a:pt x="109537" y="3441"/>
                </a:lnTo>
                <a:close/>
              </a:path>
              <a:path w="7486650" h="2152650">
                <a:moveTo>
                  <a:pt x="152400" y="1606118"/>
                </a:moveTo>
                <a:lnTo>
                  <a:pt x="151930" y="1605000"/>
                </a:lnTo>
                <a:lnTo>
                  <a:pt x="150075" y="1603133"/>
                </a:lnTo>
                <a:lnTo>
                  <a:pt x="148958" y="1602663"/>
                </a:lnTo>
                <a:lnTo>
                  <a:pt x="146316" y="1602663"/>
                </a:lnTo>
                <a:lnTo>
                  <a:pt x="145199" y="1603133"/>
                </a:lnTo>
                <a:lnTo>
                  <a:pt x="143344" y="1605000"/>
                </a:lnTo>
                <a:lnTo>
                  <a:pt x="142875" y="1606118"/>
                </a:lnTo>
                <a:lnTo>
                  <a:pt x="142875" y="1608747"/>
                </a:lnTo>
                <a:lnTo>
                  <a:pt x="143344" y="1609864"/>
                </a:lnTo>
                <a:lnTo>
                  <a:pt x="145199" y="1611731"/>
                </a:lnTo>
                <a:lnTo>
                  <a:pt x="146316" y="1612188"/>
                </a:lnTo>
                <a:lnTo>
                  <a:pt x="148958" y="1612188"/>
                </a:lnTo>
                <a:lnTo>
                  <a:pt x="150075" y="1611731"/>
                </a:lnTo>
                <a:lnTo>
                  <a:pt x="151930" y="1609864"/>
                </a:lnTo>
                <a:lnTo>
                  <a:pt x="152400" y="1608747"/>
                </a:lnTo>
                <a:lnTo>
                  <a:pt x="152400" y="1606118"/>
                </a:lnTo>
                <a:close/>
              </a:path>
              <a:path w="7486650" h="2152650">
                <a:moveTo>
                  <a:pt x="152400" y="713308"/>
                </a:moveTo>
                <a:lnTo>
                  <a:pt x="151930" y="712190"/>
                </a:lnTo>
                <a:lnTo>
                  <a:pt x="150075" y="710323"/>
                </a:lnTo>
                <a:lnTo>
                  <a:pt x="148958" y="709853"/>
                </a:lnTo>
                <a:lnTo>
                  <a:pt x="146316" y="709853"/>
                </a:lnTo>
                <a:lnTo>
                  <a:pt x="145199" y="710323"/>
                </a:lnTo>
                <a:lnTo>
                  <a:pt x="143344" y="712190"/>
                </a:lnTo>
                <a:lnTo>
                  <a:pt x="142875" y="713308"/>
                </a:lnTo>
                <a:lnTo>
                  <a:pt x="142875" y="715937"/>
                </a:lnTo>
                <a:lnTo>
                  <a:pt x="143344" y="717054"/>
                </a:lnTo>
                <a:lnTo>
                  <a:pt x="145199" y="718921"/>
                </a:lnTo>
                <a:lnTo>
                  <a:pt x="146316" y="719378"/>
                </a:lnTo>
                <a:lnTo>
                  <a:pt x="148958" y="719378"/>
                </a:lnTo>
                <a:lnTo>
                  <a:pt x="150075" y="718921"/>
                </a:lnTo>
                <a:lnTo>
                  <a:pt x="151930" y="717054"/>
                </a:lnTo>
                <a:lnTo>
                  <a:pt x="152400" y="715937"/>
                </a:lnTo>
                <a:lnTo>
                  <a:pt x="152400" y="713308"/>
                </a:lnTo>
                <a:close/>
              </a:path>
              <a:path w="7486650" h="2152650">
                <a:moveTo>
                  <a:pt x="200025" y="1606118"/>
                </a:moveTo>
                <a:lnTo>
                  <a:pt x="199555" y="1605000"/>
                </a:lnTo>
                <a:lnTo>
                  <a:pt x="197700" y="1603133"/>
                </a:lnTo>
                <a:lnTo>
                  <a:pt x="196583" y="1602663"/>
                </a:lnTo>
                <a:lnTo>
                  <a:pt x="193941" y="1602663"/>
                </a:lnTo>
                <a:lnTo>
                  <a:pt x="192824" y="1603133"/>
                </a:lnTo>
                <a:lnTo>
                  <a:pt x="190969" y="1605000"/>
                </a:lnTo>
                <a:lnTo>
                  <a:pt x="190500" y="1606118"/>
                </a:lnTo>
                <a:lnTo>
                  <a:pt x="190500" y="1608747"/>
                </a:lnTo>
                <a:lnTo>
                  <a:pt x="190969" y="1609864"/>
                </a:lnTo>
                <a:lnTo>
                  <a:pt x="192824" y="1611731"/>
                </a:lnTo>
                <a:lnTo>
                  <a:pt x="193941" y="1612188"/>
                </a:lnTo>
                <a:lnTo>
                  <a:pt x="196583" y="1612188"/>
                </a:lnTo>
                <a:lnTo>
                  <a:pt x="197700" y="1611731"/>
                </a:lnTo>
                <a:lnTo>
                  <a:pt x="199555" y="1609864"/>
                </a:lnTo>
                <a:lnTo>
                  <a:pt x="200025" y="1608747"/>
                </a:lnTo>
                <a:lnTo>
                  <a:pt x="200025" y="1606118"/>
                </a:lnTo>
                <a:close/>
              </a:path>
              <a:path w="7486650" h="2152650">
                <a:moveTo>
                  <a:pt x="200025" y="713308"/>
                </a:moveTo>
                <a:lnTo>
                  <a:pt x="199555" y="712190"/>
                </a:lnTo>
                <a:lnTo>
                  <a:pt x="197700" y="710323"/>
                </a:lnTo>
                <a:lnTo>
                  <a:pt x="196583" y="709853"/>
                </a:lnTo>
                <a:lnTo>
                  <a:pt x="193941" y="709853"/>
                </a:lnTo>
                <a:lnTo>
                  <a:pt x="192824" y="710323"/>
                </a:lnTo>
                <a:lnTo>
                  <a:pt x="190969" y="712190"/>
                </a:lnTo>
                <a:lnTo>
                  <a:pt x="190500" y="713308"/>
                </a:lnTo>
                <a:lnTo>
                  <a:pt x="190500" y="715937"/>
                </a:lnTo>
                <a:lnTo>
                  <a:pt x="190969" y="717054"/>
                </a:lnTo>
                <a:lnTo>
                  <a:pt x="192824" y="718921"/>
                </a:lnTo>
                <a:lnTo>
                  <a:pt x="193941" y="719378"/>
                </a:lnTo>
                <a:lnTo>
                  <a:pt x="196583" y="719378"/>
                </a:lnTo>
                <a:lnTo>
                  <a:pt x="197700" y="718921"/>
                </a:lnTo>
                <a:lnTo>
                  <a:pt x="199555" y="717054"/>
                </a:lnTo>
                <a:lnTo>
                  <a:pt x="200025" y="715937"/>
                </a:lnTo>
                <a:lnTo>
                  <a:pt x="200025" y="713308"/>
                </a:lnTo>
                <a:close/>
              </a:path>
              <a:path w="7486650" h="2152650">
                <a:moveTo>
                  <a:pt x="247650" y="1606118"/>
                </a:moveTo>
                <a:lnTo>
                  <a:pt x="247180" y="1605000"/>
                </a:lnTo>
                <a:lnTo>
                  <a:pt x="245325" y="1603133"/>
                </a:lnTo>
                <a:lnTo>
                  <a:pt x="244208" y="1602663"/>
                </a:lnTo>
                <a:lnTo>
                  <a:pt x="241566" y="1602663"/>
                </a:lnTo>
                <a:lnTo>
                  <a:pt x="240449" y="1603133"/>
                </a:lnTo>
                <a:lnTo>
                  <a:pt x="238594" y="1605000"/>
                </a:lnTo>
                <a:lnTo>
                  <a:pt x="238125" y="1606118"/>
                </a:lnTo>
                <a:lnTo>
                  <a:pt x="238125" y="1608747"/>
                </a:lnTo>
                <a:lnTo>
                  <a:pt x="238594" y="1609864"/>
                </a:lnTo>
                <a:lnTo>
                  <a:pt x="240449" y="1611731"/>
                </a:lnTo>
                <a:lnTo>
                  <a:pt x="241566" y="1612188"/>
                </a:lnTo>
                <a:lnTo>
                  <a:pt x="244208" y="1612188"/>
                </a:lnTo>
                <a:lnTo>
                  <a:pt x="245325" y="1611731"/>
                </a:lnTo>
                <a:lnTo>
                  <a:pt x="247180" y="1609864"/>
                </a:lnTo>
                <a:lnTo>
                  <a:pt x="247650" y="1608747"/>
                </a:lnTo>
                <a:lnTo>
                  <a:pt x="247650" y="1606118"/>
                </a:lnTo>
                <a:close/>
              </a:path>
              <a:path w="7486650" h="2152650">
                <a:moveTo>
                  <a:pt x="247650" y="713308"/>
                </a:moveTo>
                <a:lnTo>
                  <a:pt x="247180" y="712190"/>
                </a:lnTo>
                <a:lnTo>
                  <a:pt x="245325" y="710323"/>
                </a:lnTo>
                <a:lnTo>
                  <a:pt x="244208" y="709853"/>
                </a:lnTo>
                <a:lnTo>
                  <a:pt x="241566" y="709853"/>
                </a:lnTo>
                <a:lnTo>
                  <a:pt x="240449" y="710323"/>
                </a:lnTo>
                <a:lnTo>
                  <a:pt x="238594" y="712190"/>
                </a:lnTo>
                <a:lnTo>
                  <a:pt x="238125" y="713308"/>
                </a:lnTo>
                <a:lnTo>
                  <a:pt x="238125" y="715937"/>
                </a:lnTo>
                <a:lnTo>
                  <a:pt x="238594" y="717054"/>
                </a:lnTo>
                <a:lnTo>
                  <a:pt x="240449" y="718921"/>
                </a:lnTo>
                <a:lnTo>
                  <a:pt x="241566" y="719378"/>
                </a:lnTo>
                <a:lnTo>
                  <a:pt x="244208" y="719378"/>
                </a:lnTo>
                <a:lnTo>
                  <a:pt x="245325" y="718921"/>
                </a:lnTo>
                <a:lnTo>
                  <a:pt x="247180" y="717054"/>
                </a:lnTo>
                <a:lnTo>
                  <a:pt x="247650" y="715937"/>
                </a:lnTo>
                <a:lnTo>
                  <a:pt x="247650" y="713308"/>
                </a:lnTo>
                <a:close/>
              </a:path>
              <a:path w="7486650" h="2152650">
                <a:moveTo>
                  <a:pt x="295275" y="1606118"/>
                </a:moveTo>
                <a:lnTo>
                  <a:pt x="294805" y="1605000"/>
                </a:lnTo>
                <a:lnTo>
                  <a:pt x="292950" y="1603133"/>
                </a:lnTo>
                <a:lnTo>
                  <a:pt x="291833" y="1602663"/>
                </a:lnTo>
                <a:lnTo>
                  <a:pt x="289191" y="1602663"/>
                </a:lnTo>
                <a:lnTo>
                  <a:pt x="288074" y="1603133"/>
                </a:lnTo>
                <a:lnTo>
                  <a:pt x="286219" y="1605000"/>
                </a:lnTo>
                <a:lnTo>
                  <a:pt x="285750" y="1606118"/>
                </a:lnTo>
                <a:lnTo>
                  <a:pt x="285750" y="1608747"/>
                </a:lnTo>
                <a:lnTo>
                  <a:pt x="286219" y="1609864"/>
                </a:lnTo>
                <a:lnTo>
                  <a:pt x="288074" y="1611731"/>
                </a:lnTo>
                <a:lnTo>
                  <a:pt x="289191" y="1612188"/>
                </a:lnTo>
                <a:lnTo>
                  <a:pt x="291833" y="1612188"/>
                </a:lnTo>
                <a:lnTo>
                  <a:pt x="292950" y="1611731"/>
                </a:lnTo>
                <a:lnTo>
                  <a:pt x="294805" y="1609864"/>
                </a:lnTo>
                <a:lnTo>
                  <a:pt x="295275" y="1608747"/>
                </a:lnTo>
                <a:lnTo>
                  <a:pt x="295275" y="1606118"/>
                </a:lnTo>
                <a:close/>
              </a:path>
              <a:path w="7486650" h="2152650">
                <a:moveTo>
                  <a:pt x="295275" y="713308"/>
                </a:moveTo>
                <a:lnTo>
                  <a:pt x="294805" y="712190"/>
                </a:lnTo>
                <a:lnTo>
                  <a:pt x="292950" y="710323"/>
                </a:lnTo>
                <a:lnTo>
                  <a:pt x="291833" y="709853"/>
                </a:lnTo>
                <a:lnTo>
                  <a:pt x="289191" y="709853"/>
                </a:lnTo>
                <a:lnTo>
                  <a:pt x="288074" y="710323"/>
                </a:lnTo>
                <a:lnTo>
                  <a:pt x="286219" y="712190"/>
                </a:lnTo>
                <a:lnTo>
                  <a:pt x="285750" y="713308"/>
                </a:lnTo>
                <a:lnTo>
                  <a:pt x="285750" y="715937"/>
                </a:lnTo>
                <a:lnTo>
                  <a:pt x="286219" y="717054"/>
                </a:lnTo>
                <a:lnTo>
                  <a:pt x="288074" y="718921"/>
                </a:lnTo>
                <a:lnTo>
                  <a:pt x="289191" y="719378"/>
                </a:lnTo>
                <a:lnTo>
                  <a:pt x="291833" y="719378"/>
                </a:lnTo>
                <a:lnTo>
                  <a:pt x="292950" y="718921"/>
                </a:lnTo>
                <a:lnTo>
                  <a:pt x="294805" y="717054"/>
                </a:lnTo>
                <a:lnTo>
                  <a:pt x="295275" y="715937"/>
                </a:lnTo>
                <a:lnTo>
                  <a:pt x="295275" y="713308"/>
                </a:lnTo>
                <a:close/>
              </a:path>
              <a:path w="7486650" h="2152650">
                <a:moveTo>
                  <a:pt x="342900" y="1606118"/>
                </a:moveTo>
                <a:lnTo>
                  <a:pt x="342430" y="1605000"/>
                </a:lnTo>
                <a:lnTo>
                  <a:pt x="340575" y="1603133"/>
                </a:lnTo>
                <a:lnTo>
                  <a:pt x="339458" y="1602663"/>
                </a:lnTo>
                <a:lnTo>
                  <a:pt x="336816" y="1602663"/>
                </a:lnTo>
                <a:lnTo>
                  <a:pt x="335699" y="1603133"/>
                </a:lnTo>
                <a:lnTo>
                  <a:pt x="333844" y="1605000"/>
                </a:lnTo>
                <a:lnTo>
                  <a:pt x="333375" y="1606118"/>
                </a:lnTo>
                <a:lnTo>
                  <a:pt x="333375" y="1608747"/>
                </a:lnTo>
                <a:lnTo>
                  <a:pt x="333844" y="1609864"/>
                </a:lnTo>
                <a:lnTo>
                  <a:pt x="335699" y="1611731"/>
                </a:lnTo>
                <a:lnTo>
                  <a:pt x="336816" y="1612188"/>
                </a:lnTo>
                <a:lnTo>
                  <a:pt x="339458" y="1612188"/>
                </a:lnTo>
                <a:lnTo>
                  <a:pt x="340575" y="1611731"/>
                </a:lnTo>
                <a:lnTo>
                  <a:pt x="342430" y="1609864"/>
                </a:lnTo>
                <a:lnTo>
                  <a:pt x="342900" y="1608747"/>
                </a:lnTo>
                <a:lnTo>
                  <a:pt x="342900" y="1606118"/>
                </a:lnTo>
                <a:close/>
              </a:path>
              <a:path w="7486650" h="2152650">
                <a:moveTo>
                  <a:pt x="342900" y="713308"/>
                </a:moveTo>
                <a:lnTo>
                  <a:pt x="342430" y="712190"/>
                </a:lnTo>
                <a:lnTo>
                  <a:pt x="340575" y="710323"/>
                </a:lnTo>
                <a:lnTo>
                  <a:pt x="339458" y="709853"/>
                </a:lnTo>
                <a:lnTo>
                  <a:pt x="336816" y="709853"/>
                </a:lnTo>
                <a:lnTo>
                  <a:pt x="335699" y="710323"/>
                </a:lnTo>
                <a:lnTo>
                  <a:pt x="333844" y="712190"/>
                </a:lnTo>
                <a:lnTo>
                  <a:pt x="333375" y="713308"/>
                </a:lnTo>
                <a:lnTo>
                  <a:pt x="333375" y="715937"/>
                </a:lnTo>
                <a:lnTo>
                  <a:pt x="333844" y="717054"/>
                </a:lnTo>
                <a:lnTo>
                  <a:pt x="335699" y="718921"/>
                </a:lnTo>
                <a:lnTo>
                  <a:pt x="336816" y="719378"/>
                </a:lnTo>
                <a:lnTo>
                  <a:pt x="339458" y="719378"/>
                </a:lnTo>
                <a:lnTo>
                  <a:pt x="340575" y="718921"/>
                </a:lnTo>
                <a:lnTo>
                  <a:pt x="342430" y="717054"/>
                </a:lnTo>
                <a:lnTo>
                  <a:pt x="342900" y="715937"/>
                </a:lnTo>
                <a:lnTo>
                  <a:pt x="342900" y="713308"/>
                </a:lnTo>
                <a:close/>
              </a:path>
              <a:path w="7486650" h="2152650">
                <a:moveTo>
                  <a:pt x="390525" y="1606118"/>
                </a:moveTo>
                <a:lnTo>
                  <a:pt x="390055" y="1605000"/>
                </a:lnTo>
                <a:lnTo>
                  <a:pt x="388200" y="1603133"/>
                </a:lnTo>
                <a:lnTo>
                  <a:pt x="387083" y="1602663"/>
                </a:lnTo>
                <a:lnTo>
                  <a:pt x="384441" y="1602663"/>
                </a:lnTo>
                <a:lnTo>
                  <a:pt x="383324" y="1603133"/>
                </a:lnTo>
                <a:lnTo>
                  <a:pt x="381469" y="1605000"/>
                </a:lnTo>
                <a:lnTo>
                  <a:pt x="381000" y="1606118"/>
                </a:lnTo>
                <a:lnTo>
                  <a:pt x="381000" y="1608747"/>
                </a:lnTo>
                <a:lnTo>
                  <a:pt x="381469" y="1609864"/>
                </a:lnTo>
                <a:lnTo>
                  <a:pt x="383324" y="1611731"/>
                </a:lnTo>
                <a:lnTo>
                  <a:pt x="384441" y="1612188"/>
                </a:lnTo>
                <a:lnTo>
                  <a:pt x="387083" y="1612188"/>
                </a:lnTo>
                <a:lnTo>
                  <a:pt x="388200" y="1611731"/>
                </a:lnTo>
                <a:lnTo>
                  <a:pt x="390055" y="1609864"/>
                </a:lnTo>
                <a:lnTo>
                  <a:pt x="390525" y="1608747"/>
                </a:lnTo>
                <a:lnTo>
                  <a:pt x="390525" y="1606118"/>
                </a:lnTo>
                <a:close/>
              </a:path>
              <a:path w="7486650" h="2152650">
                <a:moveTo>
                  <a:pt x="390525" y="713308"/>
                </a:moveTo>
                <a:lnTo>
                  <a:pt x="390055" y="712190"/>
                </a:lnTo>
                <a:lnTo>
                  <a:pt x="388200" y="710323"/>
                </a:lnTo>
                <a:lnTo>
                  <a:pt x="387083" y="709853"/>
                </a:lnTo>
                <a:lnTo>
                  <a:pt x="384441" y="709853"/>
                </a:lnTo>
                <a:lnTo>
                  <a:pt x="383324" y="710323"/>
                </a:lnTo>
                <a:lnTo>
                  <a:pt x="381469" y="712190"/>
                </a:lnTo>
                <a:lnTo>
                  <a:pt x="381000" y="713308"/>
                </a:lnTo>
                <a:lnTo>
                  <a:pt x="381000" y="715937"/>
                </a:lnTo>
                <a:lnTo>
                  <a:pt x="381469" y="717054"/>
                </a:lnTo>
                <a:lnTo>
                  <a:pt x="383324" y="718921"/>
                </a:lnTo>
                <a:lnTo>
                  <a:pt x="384441" y="719378"/>
                </a:lnTo>
                <a:lnTo>
                  <a:pt x="387083" y="719378"/>
                </a:lnTo>
                <a:lnTo>
                  <a:pt x="388200" y="718921"/>
                </a:lnTo>
                <a:lnTo>
                  <a:pt x="390055" y="717054"/>
                </a:lnTo>
                <a:lnTo>
                  <a:pt x="390525" y="715937"/>
                </a:lnTo>
                <a:lnTo>
                  <a:pt x="390525" y="713308"/>
                </a:lnTo>
                <a:close/>
              </a:path>
              <a:path w="7486650" h="2152650">
                <a:moveTo>
                  <a:pt x="438150" y="1606118"/>
                </a:moveTo>
                <a:lnTo>
                  <a:pt x="437680" y="1605000"/>
                </a:lnTo>
                <a:lnTo>
                  <a:pt x="435825" y="1603133"/>
                </a:lnTo>
                <a:lnTo>
                  <a:pt x="434708" y="1602663"/>
                </a:lnTo>
                <a:lnTo>
                  <a:pt x="432066" y="1602663"/>
                </a:lnTo>
                <a:lnTo>
                  <a:pt x="430949" y="1603133"/>
                </a:lnTo>
                <a:lnTo>
                  <a:pt x="429094" y="1605000"/>
                </a:lnTo>
                <a:lnTo>
                  <a:pt x="428625" y="1606118"/>
                </a:lnTo>
                <a:lnTo>
                  <a:pt x="428625" y="1608747"/>
                </a:lnTo>
                <a:lnTo>
                  <a:pt x="429094" y="1609864"/>
                </a:lnTo>
                <a:lnTo>
                  <a:pt x="430949" y="1611731"/>
                </a:lnTo>
                <a:lnTo>
                  <a:pt x="432066" y="1612188"/>
                </a:lnTo>
                <a:lnTo>
                  <a:pt x="434708" y="1612188"/>
                </a:lnTo>
                <a:lnTo>
                  <a:pt x="435825" y="1611731"/>
                </a:lnTo>
                <a:lnTo>
                  <a:pt x="437680" y="1609864"/>
                </a:lnTo>
                <a:lnTo>
                  <a:pt x="438150" y="1608747"/>
                </a:lnTo>
                <a:lnTo>
                  <a:pt x="438150" y="1606118"/>
                </a:lnTo>
                <a:close/>
              </a:path>
              <a:path w="7486650" h="2152650">
                <a:moveTo>
                  <a:pt x="438150" y="713308"/>
                </a:moveTo>
                <a:lnTo>
                  <a:pt x="437680" y="712190"/>
                </a:lnTo>
                <a:lnTo>
                  <a:pt x="435825" y="710323"/>
                </a:lnTo>
                <a:lnTo>
                  <a:pt x="434708" y="709853"/>
                </a:lnTo>
                <a:lnTo>
                  <a:pt x="432066" y="709853"/>
                </a:lnTo>
                <a:lnTo>
                  <a:pt x="430949" y="710323"/>
                </a:lnTo>
                <a:lnTo>
                  <a:pt x="429094" y="712190"/>
                </a:lnTo>
                <a:lnTo>
                  <a:pt x="428625" y="713308"/>
                </a:lnTo>
                <a:lnTo>
                  <a:pt x="428625" y="715937"/>
                </a:lnTo>
                <a:lnTo>
                  <a:pt x="429094" y="717054"/>
                </a:lnTo>
                <a:lnTo>
                  <a:pt x="430949" y="718921"/>
                </a:lnTo>
                <a:lnTo>
                  <a:pt x="432066" y="719378"/>
                </a:lnTo>
                <a:lnTo>
                  <a:pt x="434708" y="719378"/>
                </a:lnTo>
                <a:lnTo>
                  <a:pt x="435825" y="718921"/>
                </a:lnTo>
                <a:lnTo>
                  <a:pt x="437680" y="717054"/>
                </a:lnTo>
                <a:lnTo>
                  <a:pt x="438150" y="715937"/>
                </a:lnTo>
                <a:lnTo>
                  <a:pt x="438150" y="713308"/>
                </a:lnTo>
                <a:close/>
              </a:path>
              <a:path w="7486650" h="2152650">
                <a:moveTo>
                  <a:pt x="485775" y="1606118"/>
                </a:moveTo>
                <a:lnTo>
                  <a:pt x="485305" y="1605000"/>
                </a:lnTo>
                <a:lnTo>
                  <a:pt x="483450" y="1603133"/>
                </a:lnTo>
                <a:lnTo>
                  <a:pt x="482333" y="1602663"/>
                </a:lnTo>
                <a:lnTo>
                  <a:pt x="479691" y="1602663"/>
                </a:lnTo>
                <a:lnTo>
                  <a:pt x="478574" y="1603133"/>
                </a:lnTo>
                <a:lnTo>
                  <a:pt x="476719" y="1605000"/>
                </a:lnTo>
                <a:lnTo>
                  <a:pt x="476250" y="1606118"/>
                </a:lnTo>
                <a:lnTo>
                  <a:pt x="476250" y="1608747"/>
                </a:lnTo>
                <a:lnTo>
                  <a:pt x="476719" y="1609864"/>
                </a:lnTo>
                <a:lnTo>
                  <a:pt x="478574" y="1611731"/>
                </a:lnTo>
                <a:lnTo>
                  <a:pt x="479691" y="1612188"/>
                </a:lnTo>
                <a:lnTo>
                  <a:pt x="482333" y="1612188"/>
                </a:lnTo>
                <a:lnTo>
                  <a:pt x="483450" y="1611731"/>
                </a:lnTo>
                <a:lnTo>
                  <a:pt x="485305" y="1609864"/>
                </a:lnTo>
                <a:lnTo>
                  <a:pt x="485775" y="1608747"/>
                </a:lnTo>
                <a:lnTo>
                  <a:pt x="485775" y="1606118"/>
                </a:lnTo>
                <a:close/>
              </a:path>
              <a:path w="7486650" h="2152650">
                <a:moveTo>
                  <a:pt x="485775" y="713308"/>
                </a:moveTo>
                <a:lnTo>
                  <a:pt x="485305" y="712190"/>
                </a:lnTo>
                <a:lnTo>
                  <a:pt x="483450" y="710323"/>
                </a:lnTo>
                <a:lnTo>
                  <a:pt x="482333" y="709853"/>
                </a:lnTo>
                <a:lnTo>
                  <a:pt x="479691" y="709853"/>
                </a:lnTo>
                <a:lnTo>
                  <a:pt x="478574" y="710323"/>
                </a:lnTo>
                <a:lnTo>
                  <a:pt x="476719" y="712190"/>
                </a:lnTo>
                <a:lnTo>
                  <a:pt x="476250" y="713308"/>
                </a:lnTo>
                <a:lnTo>
                  <a:pt x="476250" y="715937"/>
                </a:lnTo>
                <a:lnTo>
                  <a:pt x="476719" y="717054"/>
                </a:lnTo>
                <a:lnTo>
                  <a:pt x="478574" y="718921"/>
                </a:lnTo>
                <a:lnTo>
                  <a:pt x="479691" y="719378"/>
                </a:lnTo>
                <a:lnTo>
                  <a:pt x="482333" y="719378"/>
                </a:lnTo>
                <a:lnTo>
                  <a:pt x="483450" y="718921"/>
                </a:lnTo>
                <a:lnTo>
                  <a:pt x="485305" y="717054"/>
                </a:lnTo>
                <a:lnTo>
                  <a:pt x="485775" y="715937"/>
                </a:lnTo>
                <a:lnTo>
                  <a:pt x="485775" y="713308"/>
                </a:lnTo>
                <a:close/>
              </a:path>
              <a:path w="7486650" h="2152650">
                <a:moveTo>
                  <a:pt x="533400" y="1606118"/>
                </a:moveTo>
                <a:lnTo>
                  <a:pt x="532930" y="1605000"/>
                </a:lnTo>
                <a:lnTo>
                  <a:pt x="531075" y="1603133"/>
                </a:lnTo>
                <a:lnTo>
                  <a:pt x="529958" y="1602663"/>
                </a:lnTo>
                <a:lnTo>
                  <a:pt x="527316" y="1602663"/>
                </a:lnTo>
                <a:lnTo>
                  <a:pt x="526199" y="1603133"/>
                </a:lnTo>
                <a:lnTo>
                  <a:pt x="524344" y="1605000"/>
                </a:lnTo>
                <a:lnTo>
                  <a:pt x="523875" y="1606118"/>
                </a:lnTo>
                <a:lnTo>
                  <a:pt x="523875" y="1608747"/>
                </a:lnTo>
                <a:lnTo>
                  <a:pt x="524344" y="1609864"/>
                </a:lnTo>
                <a:lnTo>
                  <a:pt x="526199" y="1611731"/>
                </a:lnTo>
                <a:lnTo>
                  <a:pt x="527316" y="1612188"/>
                </a:lnTo>
                <a:lnTo>
                  <a:pt x="529958" y="1612188"/>
                </a:lnTo>
                <a:lnTo>
                  <a:pt x="531075" y="1611731"/>
                </a:lnTo>
                <a:lnTo>
                  <a:pt x="532930" y="1609864"/>
                </a:lnTo>
                <a:lnTo>
                  <a:pt x="533400" y="1608747"/>
                </a:lnTo>
                <a:lnTo>
                  <a:pt x="533400" y="1606118"/>
                </a:lnTo>
                <a:close/>
              </a:path>
              <a:path w="7486650" h="2152650">
                <a:moveTo>
                  <a:pt x="533400" y="713308"/>
                </a:moveTo>
                <a:lnTo>
                  <a:pt x="532930" y="712190"/>
                </a:lnTo>
                <a:lnTo>
                  <a:pt x="531075" y="710323"/>
                </a:lnTo>
                <a:lnTo>
                  <a:pt x="529958" y="709853"/>
                </a:lnTo>
                <a:lnTo>
                  <a:pt x="527316" y="709853"/>
                </a:lnTo>
                <a:lnTo>
                  <a:pt x="526199" y="710323"/>
                </a:lnTo>
                <a:lnTo>
                  <a:pt x="524344" y="712190"/>
                </a:lnTo>
                <a:lnTo>
                  <a:pt x="523875" y="713308"/>
                </a:lnTo>
                <a:lnTo>
                  <a:pt x="523875" y="715937"/>
                </a:lnTo>
                <a:lnTo>
                  <a:pt x="524344" y="717054"/>
                </a:lnTo>
                <a:lnTo>
                  <a:pt x="526199" y="718921"/>
                </a:lnTo>
                <a:lnTo>
                  <a:pt x="527316" y="719378"/>
                </a:lnTo>
                <a:lnTo>
                  <a:pt x="529958" y="719378"/>
                </a:lnTo>
                <a:lnTo>
                  <a:pt x="531075" y="718921"/>
                </a:lnTo>
                <a:lnTo>
                  <a:pt x="532930" y="717054"/>
                </a:lnTo>
                <a:lnTo>
                  <a:pt x="533400" y="715937"/>
                </a:lnTo>
                <a:lnTo>
                  <a:pt x="533400" y="713308"/>
                </a:lnTo>
                <a:close/>
              </a:path>
              <a:path w="7486650" h="2152650">
                <a:moveTo>
                  <a:pt x="581025" y="1606118"/>
                </a:moveTo>
                <a:lnTo>
                  <a:pt x="580555" y="1605000"/>
                </a:lnTo>
                <a:lnTo>
                  <a:pt x="578700" y="1603133"/>
                </a:lnTo>
                <a:lnTo>
                  <a:pt x="577583" y="1602663"/>
                </a:lnTo>
                <a:lnTo>
                  <a:pt x="574941" y="1602663"/>
                </a:lnTo>
                <a:lnTo>
                  <a:pt x="573824" y="1603133"/>
                </a:lnTo>
                <a:lnTo>
                  <a:pt x="571969" y="1605000"/>
                </a:lnTo>
                <a:lnTo>
                  <a:pt x="571500" y="1606118"/>
                </a:lnTo>
                <a:lnTo>
                  <a:pt x="571500" y="1608747"/>
                </a:lnTo>
                <a:lnTo>
                  <a:pt x="571969" y="1609864"/>
                </a:lnTo>
                <a:lnTo>
                  <a:pt x="573824" y="1611731"/>
                </a:lnTo>
                <a:lnTo>
                  <a:pt x="574941" y="1612188"/>
                </a:lnTo>
                <a:lnTo>
                  <a:pt x="577583" y="1612188"/>
                </a:lnTo>
                <a:lnTo>
                  <a:pt x="578700" y="1611731"/>
                </a:lnTo>
                <a:lnTo>
                  <a:pt x="580555" y="1609864"/>
                </a:lnTo>
                <a:lnTo>
                  <a:pt x="581025" y="1608747"/>
                </a:lnTo>
                <a:lnTo>
                  <a:pt x="581025" y="1606118"/>
                </a:lnTo>
                <a:close/>
              </a:path>
              <a:path w="7486650" h="2152650">
                <a:moveTo>
                  <a:pt x="581025" y="713308"/>
                </a:moveTo>
                <a:lnTo>
                  <a:pt x="580555" y="712190"/>
                </a:lnTo>
                <a:lnTo>
                  <a:pt x="578700" y="710323"/>
                </a:lnTo>
                <a:lnTo>
                  <a:pt x="577583" y="709853"/>
                </a:lnTo>
                <a:lnTo>
                  <a:pt x="574941" y="709853"/>
                </a:lnTo>
                <a:lnTo>
                  <a:pt x="573824" y="710323"/>
                </a:lnTo>
                <a:lnTo>
                  <a:pt x="571969" y="712190"/>
                </a:lnTo>
                <a:lnTo>
                  <a:pt x="571500" y="713308"/>
                </a:lnTo>
                <a:lnTo>
                  <a:pt x="571500" y="715937"/>
                </a:lnTo>
                <a:lnTo>
                  <a:pt x="571969" y="717054"/>
                </a:lnTo>
                <a:lnTo>
                  <a:pt x="573824" y="718921"/>
                </a:lnTo>
                <a:lnTo>
                  <a:pt x="574941" y="719378"/>
                </a:lnTo>
                <a:lnTo>
                  <a:pt x="577583" y="719378"/>
                </a:lnTo>
                <a:lnTo>
                  <a:pt x="578700" y="718921"/>
                </a:lnTo>
                <a:lnTo>
                  <a:pt x="580555" y="717054"/>
                </a:lnTo>
                <a:lnTo>
                  <a:pt x="581025" y="715937"/>
                </a:lnTo>
                <a:lnTo>
                  <a:pt x="581025" y="713308"/>
                </a:lnTo>
                <a:close/>
              </a:path>
              <a:path w="7486650" h="2152650">
                <a:moveTo>
                  <a:pt x="628650" y="1606118"/>
                </a:moveTo>
                <a:lnTo>
                  <a:pt x="628180" y="1605000"/>
                </a:lnTo>
                <a:lnTo>
                  <a:pt x="626325" y="1603133"/>
                </a:lnTo>
                <a:lnTo>
                  <a:pt x="625208" y="1602663"/>
                </a:lnTo>
                <a:lnTo>
                  <a:pt x="622566" y="1602663"/>
                </a:lnTo>
                <a:lnTo>
                  <a:pt x="621449" y="1603133"/>
                </a:lnTo>
                <a:lnTo>
                  <a:pt x="619594" y="1605000"/>
                </a:lnTo>
                <a:lnTo>
                  <a:pt x="619125" y="1606118"/>
                </a:lnTo>
                <a:lnTo>
                  <a:pt x="619125" y="1608747"/>
                </a:lnTo>
                <a:lnTo>
                  <a:pt x="619594" y="1609864"/>
                </a:lnTo>
                <a:lnTo>
                  <a:pt x="621449" y="1611731"/>
                </a:lnTo>
                <a:lnTo>
                  <a:pt x="622566" y="1612188"/>
                </a:lnTo>
                <a:lnTo>
                  <a:pt x="625208" y="1612188"/>
                </a:lnTo>
                <a:lnTo>
                  <a:pt x="626325" y="1611731"/>
                </a:lnTo>
                <a:lnTo>
                  <a:pt x="628180" y="1609864"/>
                </a:lnTo>
                <a:lnTo>
                  <a:pt x="628650" y="1608747"/>
                </a:lnTo>
                <a:lnTo>
                  <a:pt x="628650" y="1606118"/>
                </a:lnTo>
                <a:close/>
              </a:path>
              <a:path w="7486650" h="2152650">
                <a:moveTo>
                  <a:pt x="628650" y="713308"/>
                </a:moveTo>
                <a:lnTo>
                  <a:pt x="628180" y="712190"/>
                </a:lnTo>
                <a:lnTo>
                  <a:pt x="626325" y="710323"/>
                </a:lnTo>
                <a:lnTo>
                  <a:pt x="625208" y="709853"/>
                </a:lnTo>
                <a:lnTo>
                  <a:pt x="622566" y="709853"/>
                </a:lnTo>
                <a:lnTo>
                  <a:pt x="621449" y="710323"/>
                </a:lnTo>
                <a:lnTo>
                  <a:pt x="619594" y="712190"/>
                </a:lnTo>
                <a:lnTo>
                  <a:pt x="619125" y="713308"/>
                </a:lnTo>
                <a:lnTo>
                  <a:pt x="619125" y="715937"/>
                </a:lnTo>
                <a:lnTo>
                  <a:pt x="619594" y="717054"/>
                </a:lnTo>
                <a:lnTo>
                  <a:pt x="621449" y="718921"/>
                </a:lnTo>
                <a:lnTo>
                  <a:pt x="622566" y="719378"/>
                </a:lnTo>
                <a:lnTo>
                  <a:pt x="625208" y="719378"/>
                </a:lnTo>
                <a:lnTo>
                  <a:pt x="626325" y="718921"/>
                </a:lnTo>
                <a:lnTo>
                  <a:pt x="628180" y="717054"/>
                </a:lnTo>
                <a:lnTo>
                  <a:pt x="628650" y="715937"/>
                </a:lnTo>
                <a:lnTo>
                  <a:pt x="628650" y="713308"/>
                </a:lnTo>
                <a:close/>
              </a:path>
              <a:path w="7486650" h="2152650">
                <a:moveTo>
                  <a:pt x="676275" y="1606118"/>
                </a:moveTo>
                <a:lnTo>
                  <a:pt x="675805" y="1605000"/>
                </a:lnTo>
                <a:lnTo>
                  <a:pt x="673950" y="1603133"/>
                </a:lnTo>
                <a:lnTo>
                  <a:pt x="672833" y="1602663"/>
                </a:lnTo>
                <a:lnTo>
                  <a:pt x="670191" y="1602663"/>
                </a:lnTo>
                <a:lnTo>
                  <a:pt x="669074" y="1603133"/>
                </a:lnTo>
                <a:lnTo>
                  <a:pt x="667219" y="1605000"/>
                </a:lnTo>
                <a:lnTo>
                  <a:pt x="666750" y="1606118"/>
                </a:lnTo>
                <a:lnTo>
                  <a:pt x="666750" y="1608747"/>
                </a:lnTo>
                <a:lnTo>
                  <a:pt x="667219" y="1609864"/>
                </a:lnTo>
                <a:lnTo>
                  <a:pt x="669074" y="1611731"/>
                </a:lnTo>
                <a:lnTo>
                  <a:pt x="670191" y="1612188"/>
                </a:lnTo>
                <a:lnTo>
                  <a:pt x="672833" y="1612188"/>
                </a:lnTo>
                <a:lnTo>
                  <a:pt x="673950" y="1611731"/>
                </a:lnTo>
                <a:lnTo>
                  <a:pt x="675805" y="1609864"/>
                </a:lnTo>
                <a:lnTo>
                  <a:pt x="676275" y="1608747"/>
                </a:lnTo>
                <a:lnTo>
                  <a:pt x="676275" y="1606118"/>
                </a:lnTo>
                <a:close/>
              </a:path>
              <a:path w="7486650" h="2152650">
                <a:moveTo>
                  <a:pt x="676275" y="713308"/>
                </a:moveTo>
                <a:lnTo>
                  <a:pt x="675805" y="712190"/>
                </a:lnTo>
                <a:lnTo>
                  <a:pt x="673950" y="710323"/>
                </a:lnTo>
                <a:lnTo>
                  <a:pt x="672833" y="709853"/>
                </a:lnTo>
                <a:lnTo>
                  <a:pt x="670191" y="709853"/>
                </a:lnTo>
                <a:lnTo>
                  <a:pt x="669074" y="710323"/>
                </a:lnTo>
                <a:lnTo>
                  <a:pt x="667219" y="712190"/>
                </a:lnTo>
                <a:lnTo>
                  <a:pt x="666750" y="713308"/>
                </a:lnTo>
                <a:lnTo>
                  <a:pt x="666750" y="715937"/>
                </a:lnTo>
                <a:lnTo>
                  <a:pt x="667219" y="717054"/>
                </a:lnTo>
                <a:lnTo>
                  <a:pt x="669074" y="718921"/>
                </a:lnTo>
                <a:lnTo>
                  <a:pt x="670191" y="719378"/>
                </a:lnTo>
                <a:lnTo>
                  <a:pt x="672833" y="719378"/>
                </a:lnTo>
                <a:lnTo>
                  <a:pt x="673950" y="718921"/>
                </a:lnTo>
                <a:lnTo>
                  <a:pt x="675805" y="717054"/>
                </a:lnTo>
                <a:lnTo>
                  <a:pt x="676275" y="715937"/>
                </a:lnTo>
                <a:lnTo>
                  <a:pt x="676275" y="713308"/>
                </a:lnTo>
                <a:close/>
              </a:path>
              <a:path w="7486650" h="2152650">
                <a:moveTo>
                  <a:pt x="723900" y="1606118"/>
                </a:moveTo>
                <a:lnTo>
                  <a:pt x="723430" y="1605000"/>
                </a:lnTo>
                <a:lnTo>
                  <a:pt x="721575" y="1603133"/>
                </a:lnTo>
                <a:lnTo>
                  <a:pt x="720458" y="1602663"/>
                </a:lnTo>
                <a:lnTo>
                  <a:pt x="717816" y="1602663"/>
                </a:lnTo>
                <a:lnTo>
                  <a:pt x="716699" y="1603133"/>
                </a:lnTo>
                <a:lnTo>
                  <a:pt x="714844" y="1605000"/>
                </a:lnTo>
                <a:lnTo>
                  <a:pt x="714375" y="1606118"/>
                </a:lnTo>
                <a:lnTo>
                  <a:pt x="714375" y="1608747"/>
                </a:lnTo>
                <a:lnTo>
                  <a:pt x="714844" y="1609864"/>
                </a:lnTo>
                <a:lnTo>
                  <a:pt x="716699" y="1611731"/>
                </a:lnTo>
                <a:lnTo>
                  <a:pt x="717816" y="1612188"/>
                </a:lnTo>
                <a:lnTo>
                  <a:pt x="720458" y="1612188"/>
                </a:lnTo>
                <a:lnTo>
                  <a:pt x="721575" y="1611731"/>
                </a:lnTo>
                <a:lnTo>
                  <a:pt x="723430" y="1609864"/>
                </a:lnTo>
                <a:lnTo>
                  <a:pt x="723900" y="1608747"/>
                </a:lnTo>
                <a:lnTo>
                  <a:pt x="723900" y="1606118"/>
                </a:lnTo>
                <a:close/>
              </a:path>
              <a:path w="7486650" h="2152650">
                <a:moveTo>
                  <a:pt x="723900" y="713308"/>
                </a:moveTo>
                <a:lnTo>
                  <a:pt x="723430" y="712190"/>
                </a:lnTo>
                <a:lnTo>
                  <a:pt x="721575" y="710323"/>
                </a:lnTo>
                <a:lnTo>
                  <a:pt x="720458" y="709853"/>
                </a:lnTo>
                <a:lnTo>
                  <a:pt x="717816" y="709853"/>
                </a:lnTo>
                <a:lnTo>
                  <a:pt x="716699" y="710323"/>
                </a:lnTo>
                <a:lnTo>
                  <a:pt x="714844" y="712190"/>
                </a:lnTo>
                <a:lnTo>
                  <a:pt x="714375" y="713308"/>
                </a:lnTo>
                <a:lnTo>
                  <a:pt x="714375" y="715937"/>
                </a:lnTo>
                <a:lnTo>
                  <a:pt x="714844" y="717054"/>
                </a:lnTo>
                <a:lnTo>
                  <a:pt x="716699" y="718921"/>
                </a:lnTo>
                <a:lnTo>
                  <a:pt x="717816" y="719378"/>
                </a:lnTo>
                <a:lnTo>
                  <a:pt x="720458" y="719378"/>
                </a:lnTo>
                <a:lnTo>
                  <a:pt x="721575" y="718921"/>
                </a:lnTo>
                <a:lnTo>
                  <a:pt x="723430" y="717054"/>
                </a:lnTo>
                <a:lnTo>
                  <a:pt x="723900" y="715937"/>
                </a:lnTo>
                <a:lnTo>
                  <a:pt x="723900" y="713308"/>
                </a:lnTo>
                <a:close/>
              </a:path>
              <a:path w="7486650" h="2152650">
                <a:moveTo>
                  <a:pt x="771525" y="1606118"/>
                </a:moveTo>
                <a:lnTo>
                  <a:pt x="771055" y="1605000"/>
                </a:lnTo>
                <a:lnTo>
                  <a:pt x="769200" y="1603133"/>
                </a:lnTo>
                <a:lnTo>
                  <a:pt x="768083" y="1602663"/>
                </a:lnTo>
                <a:lnTo>
                  <a:pt x="765441" y="1602663"/>
                </a:lnTo>
                <a:lnTo>
                  <a:pt x="764324" y="1603133"/>
                </a:lnTo>
                <a:lnTo>
                  <a:pt x="762469" y="1605000"/>
                </a:lnTo>
                <a:lnTo>
                  <a:pt x="762000" y="1606118"/>
                </a:lnTo>
                <a:lnTo>
                  <a:pt x="762000" y="1608747"/>
                </a:lnTo>
                <a:lnTo>
                  <a:pt x="762469" y="1609864"/>
                </a:lnTo>
                <a:lnTo>
                  <a:pt x="764324" y="1611731"/>
                </a:lnTo>
                <a:lnTo>
                  <a:pt x="765441" y="1612188"/>
                </a:lnTo>
                <a:lnTo>
                  <a:pt x="768083" y="1612188"/>
                </a:lnTo>
                <a:lnTo>
                  <a:pt x="769200" y="1611731"/>
                </a:lnTo>
                <a:lnTo>
                  <a:pt x="771055" y="1609864"/>
                </a:lnTo>
                <a:lnTo>
                  <a:pt x="771525" y="1608747"/>
                </a:lnTo>
                <a:lnTo>
                  <a:pt x="771525" y="1606118"/>
                </a:lnTo>
                <a:close/>
              </a:path>
              <a:path w="7486650" h="2152650">
                <a:moveTo>
                  <a:pt x="771525" y="713308"/>
                </a:moveTo>
                <a:lnTo>
                  <a:pt x="771055" y="712190"/>
                </a:lnTo>
                <a:lnTo>
                  <a:pt x="769200" y="710323"/>
                </a:lnTo>
                <a:lnTo>
                  <a:pt x="768083" y="709853"/>
                </a:lnTo>
                <a:lnTo>
                  <a:pt x="765441" y="709853"/>
                </a:lnTo>
                <a:lnTo>
                  <a:pt x="764324" y="710323"/>
                </a:lnTo>
                <a:lnTo>
                  <a:pt x="762469" y="712190"/>
                </a:lnTo>
                <a:lnTo>
                  <a:pt x="762000" y="713308"/>
                </a:lnTo>
                <a:lnTo>
                  <a:pt x="762000" y="715937"/>
                </a:lnTo>
                <a:lnTo>
                  <a:pt x="762469" y="717054"/>
                </a:lnTo>
                <a:lnTo>
                  <a:pt x="764324" y="718921"/>
                </a:lnTo>
                <a:lnTo>
                  <a:pt x="765441" y="719378"/>
                </a:lnTo>
                <a:lnTo>
                  <a:pt x="768083" y="719378"/>
                </a:lnTo>
                <a:lnTo>
                  <a:pt x="769200" y="718921"/>
                </a:lnTo>
                <a:lnTo>
                  <a:pt x="771055" y="717054"/>
                </a:lnTo>
                <a:lnTo>
                  <a:pt x="771525" y="715937"/>
                </a:lnTo>
                <a:lnTo>
                  <a:pt x="771525" y="713308"/>
                </a:lnTo>
                <a:close/>
              </a:path>
              <a:path w="7486650" h="2152650">
                <a:moveTo>
                  <a:pt x="819150" y="1606118"/>
                </a:moveTo>
                <a:lnTo>
                  <a:pt x="818680" y="1605000"/>
                </a:lnTo>
                <a:lnTo>
                  <a:pt x="816825" y="1603133"/>
                </a:lnTo>
                <a:lnTo>
                  <a:pt x="815708" y="1602663"/>
                </a:lnTo>
                <a:lnTo>
                  <a:pt x="813066" y="1602663"/>
                </a:lnTo>
                <a:lnTo>
                  <a:pt x="811949" y="1603133"/>
                </a:lnTo>
                <a:lnTo>
                  <a:pt x="810094" y="1605000"/>
                </a:lnTo>
                <a:lnTo>
                  <a:pt x="809625" y="1606118"/>
                </a:lnTo>
                <a:lnTo>
                  <a:pt x="809625" y="1608747"/>
                </a:lnTo>
                <a:lnTo>
                  <a:pt x="810094" y="1609864"/>
                </a:lnTo>
                <a:lnTo>
                  <a:pt x="811949" y="1611731"/>
                </a:lnTo>
                <a:lnTo>
                  <a:pt x="813066" y="1612188"/>
                </a:lnTo>
                <a:lnTo>
                  <a:pt x="815708" y="1612188"/>
                </a:lnTo>
                <a:lnTo>
                  <a:pt x="816825" y="1611731"/>
                </a:lnTo>
                <a:lnTo>
                  <a:pt x="818680" y="1609864"/>
                </a:lnTo>
                <a:lnTo>
                  <a:pt x="819150" y="1608747"/>
                </a:lnTo>
                <a:lnTo>
                  <a:pt x="819150" y="1606118"/>
                </a:lnTo>
                <a:close/>
              </a:path>
              <a:path w="7486650" h="2152650">
                <a:moveTo>
                  <a:pt x="819150" y="713308"/>
                </a:moveTo>
                <a:lnTo>
                  <a:pt x="818680" y="712190"/>
                </a:lnTo>
                <a:lnTo>
                  <a:pt x="816825" y="710323"/>
                </a:lnTo>
                <a:lnTo>
                  <a:pt x="815708" y="709853"/>
                </a:lnTo>
                <a:lnTo>
                  <a:pt x="813066" y="709853"/>
                </a:lnTo>
                <a:lnTo>
                  <a:pt x="811949" y="710323"/>
                </a:lnTo>
                <a:lnTo>
                  <a:pt x="810094" y="712190"/>
                </a:lnTo>
                <a:lnTo>
                  <a:pt x="809625" y="713308"/>
                </a:lnTo>
                <a:lnTo>
                  <a:pt x="809625" y="715937"/>
                </a:lnTo>
                <a:lnTo>
                  <a:pt x="810094" y="717054"/>
                </a:lnTo>
                <a:lnTo>
                  <a:pt x="811949" y="718921"/>
                </a:lnTo>
                <a:lnTo>
                  <a:pt x="813066" y="719378"/>
                </a:lnTo>
                <a:lnTo>
                  <a:pt x="815708" y="719378"/>
                </a:lnTo>
                <a:lnTo>
                  <a:pt x="816825" y="718921"/>
                </a:lnTo>
                <a:lnTo>
                  <a:pt x="818680" y="717054"/>
                </a:lnTo>
                <a:lnTo>
                  <a:pt x="819150" y="715937"/>
                </a:lnTo>
                <a:lnTo>
                  <a:pt x="819150" y="713308"/>
                </a:lnTo>
                <a:close/>
              </a:path>
              <a:path w="7486650" h="2152650">
                <a:moveTo>
                  <a:pt x="866775" y="1606118"/>
                </a:moveTo>
                <a:lnTo>
                  <a:pt x="866305" y="1605000"/>
                </a:lnTo>
                <a:lnTo>
                  <a:pt x="864450" y="1603133"/>
                </a:lnTo>
                <a:lnTo>
                  <a:pt x="863333" y="1602663"/>
                </a:lnTo>
                <a:lnTo>
                  <a:pt x="860691" y="1602663"/>
                </a:lnTo>
                <a:lnTo>
                  <a:pt x="859574" y="1603133"/>
                </a:lnTo>
                <a:lnTo>
                  <a:pt x="857719" y="1605000"/>
                </a:lnTo>
                <a:lnTo>
                  <a:pt x="857250" y="1606118"/>
                </a:lnTo>
                <a:lnTo>
                  <a:pt x="857250" y="1608747"/>
                </a:lnTo>
                <a:lnTo>
                  <a:pt x="857719" y="1609864"/>
                </a:lnTo>
                <a:lnTo>
                  <a:pt x="859574" y="1611731"/>
                </a:lnTo>
                <a:lnTo>
                  <a:pt x="860691" y="1612188"/>
                </a:lnTo>
                <a:lnTo>
                  <a:pt x="863333" y="1612188"/>
                </a:lnTo>
                <a:lnTo>
                  <a:pt x="864450" y="1611731"/>
                </a:lnTo>
                <a:lnTo>
                  <a:pt x="866305" y="1609864"/>
                </a:lnTo>
                <a:lnTo>
                  <a:pt x="866775" y="1608747"/>
                </a:lnTo>
                <a:lnTo>
                  <a:pt x="866775" y="1606118"/>
                </a:lnTo>
                <a:close/>
              </a:path>
              <a:path w="7486650" h="2152650">
                <a:moveTo>
                  <a:pt x="866775" y="713308"/>
                </a:moveTo>
                <a:lnTo>
                  <a:pt x="866305" y="712190"/>
                </a:lnTo>
                <a:lnTo>
                  <a:pt x="864450" y="710323"/>
                </a:lnTo>
                <a:lnTo>
                  <a:pt x="863333" y="709853"/>
                </a:lnTo>
                <a:lnTo>
                  <a:pt x="860691" y="709853"/>
                </a:lnTo>
                <a:lnTo>
                  <a:pt x="859574" y="710323"/>
                </a:lnTo>
                <a:lnTo>
                  <a:pt x="857719" y="712190"/>
                </a:lnTo>
                <a:lnTo>
                  <a:pt x="857250" y="713308"/>
                </a:lnTo>
                <a:lnTo>
                  <a:pt x="857250" y="715937"/>
                </a:lnTo>
                <a:lnTo>
                  <a:pt x="857719" y="717054"/>
                </a:lnTo>
                <a:lnTo>
                  <a:pt x="859574" y="718921"/>
                </a:lnTo>
                <a:lnTo>
                  <a:pt x="860691" y="719378"/>
                </a:lnTo>
                <a:lnTo>
                  <a:pt x="863333" y="719378"/>
                </a:lnTo>
                <a:lnTo>
                  <a:pt x="864450" y="718921"/>
                </a:lnTo>
                <a:lnTo>
                  <a:pt x="866305" y="717054"/>
                </a:lnTo>
                <a:lnTo>
                  <a:pt x="866775" y="715937"/>
                </a:lnTo>
                <a:lnTo>
                  <a:pt x="866775" y="713308"/>
                </a:lnTo>
                <a:close/>
              </a:path>
              <a:path w="7486650" h="2152650">
                <a:moveTo>
                  <a:pt x="914400" y="1606118"/>
                </a:moveTo>
                <a:lnTo>
                  <a:pt x="913930" y="1605000"/>
                </a:lnTo>
                <a:lnTo>
                  <a:pt x="912075" y="1603133"/>
                </a:lnTo>
                <a:lnTo>
                  <a:pt x="910958" y="1602663"/>
                </a:lnTo>
                <a:lnTo>
                  <a:pt x="908316" y="1602663"/>
                </a:lnTo>
                <a:lnTo>
                  <a:pt x="907199" y="1603133"/>
                </a:lnTo>
                <a:lnTo>
                  <a:pt x="905344" y="1605000"/>
                </a:lnTo>
                <a:lnTo>
                  <a:pt x="904875" y="1606118"/>
                </a:lnTo>
                <a:lnTo>
                  <a:pt x="904875" y="1608747"/>
                </a:lnTo>
                <a:lnTo>
                  <a:pt x="905344" y="1609864"/>
                </a:lnTo>
                <a:lnTo>
                  <a:pt x="907199" y="1611731"/>
                </a:lnTo>
                <a:lnTo>
                  <a:pt x="908316" y="1612188"/>
                </a:lnTo>
                <a:lnTo>
                  <a:pt x="910958" y="1612188"/>
                </a:lnTo>
                <a:lnTo>
                  <a:pt x="912075" y="1611731"/>
                </a:lnTo>
                <a:lnTo>
                  <a:pt x="913930" y="1609864"/>
                </a:lnTo>
                <a:lnTo>
                  <a:pt x="914400" y="1608747"/>
                </a:lnTo>
                <a:lnTo>
                  <a:pt x="914400" y="1606118"/>
                </a:lnTo>
                <a:close/>
              </a:path>
              <a:path w="7486650" h="2152650">
                <a:moveTo>
                  <a:pt x="914400" y="713308"/>
                </a:moveTo>
                <a:lnTo>
                  <a:pt x="913930" y="712190"/>
                </a:lnTo>
                <a:lnTo>
                  <a:pt x="912075" y="710323"/>
                </a:lnTo>
                <a:lnTo>
                  <a:pt x="910958" y="709853"/>
                </a:lnTo>
                <a:lnTo>
                  <a:pt x="908316" y="709853"/>
                </a:lnTo>
                <a:lnTo>
                  <a:pt x="907199" y="710323"/>
                </a:lnTo>
                <a:lnTo>
                  <a:pt x="905344" y="712190"/>
                </a:lnTo>
                <a:lnTo>
                  <a:pt x="904875" y="713308"/>
                </a:lnTo>
                <a:lnTo>
                  <a:pt x="904875" y="715937"/>
                </a:lnTo>
                <a:lnTo>
                  <a:pt x="905344" y="717054"/>
                </a:lnTo>
                <a:lnTo>
                  <a:pt x="907199" y="718921"/>
                </a:lnTo>
                <a:lnTo>
                  <a:pt x="908316" y="719378"/>
                </a:lnTo>
                <a:lnTo>
                  <a:pt x="910958" y="719378"/>
                </a:lnTo>
                <a:lnTo>
                  <a:pt x="912075" y="718921"/>
                </a:lnTo>
                <a:lnTo>
                  <a:pt x="913930" y="717054"/>
                </a:lnTo>
                <a:lnTo>
                  <a:pt x="914400" y="715937"/>
                </a:lnTo>
                <a:lnTo>
                  <a:pt x="914400" y="713308"/>
                </a:lnTo>
                <a:close/>
              </a:path>
              <a:path w="7486650" h="2152650">
                <a:moveTo>
                  <a:pt x="962025" y="1606118"/>
                </a:moveTo>
                <a:lnTo>
                  <a:pt x="961555" y="1605000"/>
                </a:lnTo>
                <a:lnTo>
                  <a:pt x="959700" y="1603133"/>
                </a:lnTo>
                <a:lnTo>
                  <a:pt x="958583" y="1602663"/>
                </a:lnTo>
                <a:lnTo>
                  <a:pt x="955941" y="1602663"/>
                </a:lnTo>
                <a:lnTo>
                  <a:pt x="954824" y="1603133"/>
                </a:lnTo>
                <a:lnTo>
                  <a:pt x="952969" y="1605000"/>
                </a:lnTo>
                <a:lnTo>
                  <a:pt x="952500" y="1606118"/>
                </a:lnTo>
                <a:lnTo>
                  <a:pt x="952500" y="1608747"/>
                </a:lnTo>
                <a:lnTo>
                  <a:pt x="952969" y="1609864"/>
                </a:lnTo>
                <a:lnTo>
                  <a:pt x="954824" y="1611731"/>
                </a:lnTo>
                <a:lnTo>
                  <a:pt x="955941" y="1612188"/>
                </a:lnTo>
                <a:lnTo>
                  <a:pt x="958583" y="1612188"/>
                </a:lnTo>
                <a:lnTo>
                  <a:pt x="959700" y="1611731"/>
                </a:lnTo>
                <a:lnTo>
                  <a:pt x="961555" y="1609864"/>
                </a:lnTo>
                <a:lnTo>
                  <a:pt x="962025" y="1608747"/>
                </a:lnTo>
                <a:lnTo>
                  <a:pt x="962025" y="1606118"/>
                </a:lnTo>
                <a:close/>
              </a:path>
              <a:path w="7486650" h="2152650">
                <a:moveTo>
                  <a:pt x="962025" y="713308"/>
                </a:moveTo>
                <a:lnTo>
                  <a:pt x="961555" y="712190"/>
                </a:lnTo>
                <a:lnTo>
                  <a:pt x="959700" y="710323"/>
                </a:lnTo>
                <a:lnTo>
                  <a:pt x="958583" y="709853"/>
                </a:lnTo>
                <a:lnTo>
                  <a:pt x="955941" y="709853"/>
                </a:lnTo>
                <a:lnTo>
                  <a:pt x="954824" y="710323"/>
                </a:lnTo>
                <a:lnTo>
                  <a:pt x="952969" y="712190"/>
                </a:lnTo>
                <a:lnTo>
                  <a:pt x="952500" y="713308"/>
                </a:lnTo>
                <a:lnTo>
                  <a:pt x="952500" y="715937"/>
                </a:lnTo>
                <a:lnTo>
                  <a:pt x="952969" y="717054"/>
                </a:lnTo>
                <a:lnTo>
                  <a:pt x="954824" y="718921"/>
                </a:lnTo>
                <a:lnTo>
                  <a:pt x="955941" y="719378"/>
                </a:lnTo>
                <a:lnTo>
                  <a:pt x="958583" y="719378"/>
                </a:lnTo>
                <a:lnTo>
                  <a:pt x="959700" y="718921"/>
                </a:lnTo>
                <a:lnTo>
                  <a:pt x="961555" y="717054"/>
                </a:lnTo>
                <a:lnTo>
                  <a:pt x="962025" y="715937"/>
                </a:lnTo>
                <a:lnTo>
                  <a:pt x="962025" y="713308"/>
                </a:lnTo>
                <a:close/>
              </a:path>
              <a:path w="7486650" h="2152650">
                <a:moveTo>
                  <a:pt x="1009650" y="1606118"/>
                </a:moveTo>
                <a:lnTo>
                  <a:pt x="1009180" y="1605000"/>
                </a:lnTo>
                <a:lnTo>
                  <a:pt x="1007325" y="1603133"/>
                </a:lnTo>
                <a:lnTo>
                  <a:pt x="1006208" y="1602663"/>
                </a:lnTo>
                <a:lnTo>
                  <a:pt x="1003566" y="1602663"/>
                </a:lnTo>
                <a:lnTo>
                  <a:pt x="1002449" y="1603133"/>
                </a:lnTo>
                <a:lnTo>
                  <a:pt x="1000594" y="1605000"/>
                </a:lnTo>
                <a:lnTo>
                  <a:pt x="1000125" y="1606118"/>
                </a:lnTo>
                <a:lnTo>
                  <a:pt x="1000125" y="1608747"/>
                </a:lnTo>
                <a:lnTo>
                  <a:pt x="1000594" y="1609864"/>
                </a:lnTo>
                <a:lnTo>
                  <a:pt x="1002449" y="1611731"/>
                </a:lnTo>
                <a:lnTo>
                  <a:pt x="1003566" y="1612188"/>
                </a:lnTo>
                <a:lnTo>
                  <a:pt x="1006208" y="1612188"/>
                </a:lnTo>
                <a:lnTo>
                  <a:pt x="1007325" y="1611731"/>
                </a:lnTo>
                <a:lnTo>
                  <a:pt x="1009180" y="1609864"/>
                </a:lnTo>
                <a:lnTo>
                  <a:pt x="1009650" y="1608747"/>
                </a:lnTo>
                <a:lnTo>
                  <a:pt x="1009650" y="1606118"/>
                </a:lnTo>
                <a:close/>
              </a:path>
              <a:path w="7486650" h="2152650">
                <a:moveTo>
                  <a:pt x="1009650" y="713308"/>
                </a:moveTo>
                <a:lnTo>
                  <a:pt x="1009180" y="712190"/>
                </a:lnTo>
                <a:lnTo>
                  <a:pt x="1007325" y="710323"/>
                </a:lnTo>
                <a:lnTo>
                  <a:pt x="1006208" y="709853"/>
                </a:lnTo>
                <a:lnTo>
                  <a:pt x="1003566" y="709853"/>
                </a:lnTo>
                <a:lnTo>
                  <a:pt x="1002449" y="710323"/>
                </a:lnTo>
                <a:lnTo>
                  <a:pt x="1000594" y="712190"/>
                </a:lnTo>
                <a:lnTo>
                  <a:pt x="1000125" y="713308"/>
                </a:lnTo>
                <a:lnTo>
                  <a:pt x="1000125" y="715937"/>
                </a:lnTo>
                <a:lnTo>
                  <a:pt x="1000594" y="717054"/>
                </a:lnTo>
                <a:lnTo>
                  <a:pt x="1002449" y="718921"/>
                </a:lnTo>
                <a:lnTo>
                  <a:pt x="1003566" y="719378"/>
                </a:lnTo>
                <a:lnTo>
                  <a:pt x="1006208" y="719378"/>
                </a:lnTo>
                <a:lnTo>
                  <a:pt x="1007325" y="718921"/>
                </a:lnTo>
                <a:lnTo>
                  <a:pt x="1009180" y="717054"/>
                </a:lnTo>
                <a:lnTo>
                  <a:pt x="1009650" y="715937"/>
                </a:lnTo>
                <a:lnTo>
                  <a:pt x="1009650" y="713308"/>
                </a:lnTo>
                <a:close/>
              </a:path>
              <a:path w="7486650" h="2152650">
                <a:moveTo>
                  <a:pt x="1057275" y="1606118"/>
                </a:moveTo>
                <a:lnTo>
                  <a:pt x="1056805" y="1605000"/>
                </a:lnTo>
                <a:lnTo>
                  <a:pt x="1054950" y="1603133"/>
                </a:lnTo>
                <a:lnTo>
                  <a:pt x="1053833" y="1602663"/>
                </a:lnTo>
                <a:lnTo>
                  <a:pt x="1051191" y="1602663"/>
                </a:lnTo>
                <a:lnTo>
                  <a:pt x="1050074" y="1603133"/>
                </a:lnTo>
                <a:lnTo>
                  <a:pt x="1048219" y="1605000"/>
                </a:lnTo>
                <a:lnTo>
                  <a:pt x="1047750" y="1606118"/>
                </a:lnTo>
                <a:lnTo>
                  <a:pt x="1047750" y="1608747"/>
                </a:lnTo>
                <a:lnTo>
                  <a:pt x="1048219" y="1609864"/>
                </a:lnTo>
                <a:lnTo>
                  <a:pt x="1050074" y="1611731"/>
                </a:lnTo>
                <a:lnTo>
                  <a:pt x="1051191" y="1612188"/>
                </a:lnTo>
                <a:lnTo>
                  <a:pt x="1053833" y="1612188"/>
                </a:lnTo>
                <a:lnTo>
                  <a:pt x="1054950" y="1611731"/>
                </a:lnTo>
                <a:lnTo>
                  <a:pt x="1056805" y="1609864"/>
                </a:lnTo>
                <a:lnTo>
                  <a:pt x="1057275" y="1608747"/>
                </a:lnTo>
                <a:lnTo>
                  <a:pt x="1057275" y="1606118"/>
                </a:lnTo>
                <a:close/>
              </a:path>
              <a:path w="7486650" h="2152650">
                <a:moveTo>
                  <a:pt x="1057275" y="713308"/>
                </a:moveTo>
                <a:lnTo>
                  <a:pt x="1056805" y="712190"/>
                </a:lnTo>
                <a:lnTo>
                  <a:pt x="1054950" y="710323"/>
                </a:lnTo>
                <a:lnTo>
                  <a:pt x="1053833" y="709853"/>
                </a:lnTo>
                <a:lnTo>
                  <a:pt x="1051191" y="709853"/>
                </a:lnTo>
                <a:lnTo>
                  <a:pt x="1050074" y="710323"/>
                </a:lnTo>
                <a:lnTo>
                  <a:pt x="1048219" y="712190"/>
                </a:lnTo>
                <a:lnTo>
                  <a:pt x="1047750" y="713308"/>
                </a:lnTo>
                <a:lnTo>
                  <a:pt x="1047750" y="715937"/>
                </a:lnTo>
                <a:lnTo>
                  <a:pt x="1048219" y="717054"/>
                </a:lnTo>
                <a:lnTo>
                  <a:pt x="1050074" y="718921"/>
                </a:lnTo>
                <a:lnTo>
                  <a:pt x="1051191" y="719378"/>
                </a:lnTo>
                <a:lnTo>
                  <a:pt x="1053833" y="719378"/>
                </a:lnTo>
                <a:lnTo>
                  <a:pt x="1054950" y="718921"/>
                </a:lnTo>
                <a:lnTo>
                  <a:pt x="1056805" y="717054"/>
                </a:lnTo>
                <a:lnTo>
                  <a:pt x="1057275" y="715937"/>
                </a:lnTo>
                <a:lnTo>
                  <a:pt x="1057275" y="713308"/>
                </a:lnTo>
                <a:close/>
              </a:path>
              <a:path w="7486650" h="2152650">
                <a:moveTo>
                  <a:pt x="1104900" y="1606118"/>
                </a:moveTo>
                <a:lnTo>
                  <a:pt x="1104430" y="1605000"/>
                </a:lnTo>
                <a:lnTo>
                  <a:pt x="1102575" y="1603133"/>
                </a:lnTo>
                <a:lnTo>
                  <a:pt x="1101458" y="1602663"/>
                </a:lnTo>
                <a:lnTo>
                  <a:pt x="1098816" y="1602663"/>
                </a:lnTo>
                <a:lnTo>
                  <a:pt x="1097699" y="1603133"/>
                </a:lnTo>
                <a:lnTo>
                  <a:pt x="1095844" y="1605000"/>
                </a:lnTo>
                <a:lnTo>
                  <a:pt x="1095375" y="1606118"/>
                </a:lnTo>
                <a:lnTo>
                  <a:pt x="1095375" y="1608747"/>
                </a:lnTo>
                <a:lnTo>
                  <a:pt x="1095844" y="1609864"/>
                </a:lnTo>
                <a:lnTo>
                  <a:pt x="1097699" y="1611731"/>
                </a:lnTo>
                <a:lnTo>
                  <a:pt x="1098816" y="1612188"/>
                </a:lnTo>
                <a:lnTo>
                  <a:pt x="1101458" y="1612188"/>
                </a:lnTo>
                <a:lnTo>
                  <a:pt x="1102575" y="1611731"/>
                </a:lnTo>
                <a:lnTo>
                  <a:pt x="1104430" y="1609864"/>
                </a:lnTo>
                <a:lnTo>
                  <a:pt x="1104900" y="1608747"/>
                </a:lnTo>
                <a:lnTo>
                  <a:pt x="1104900" y="1606118"/>
                </a:lnTo>
                <a:close/>
              </a:path>
              <a:path w="7486650" h="2152650">
                <a:moveTo>
                  <a:pt x="1104900" y="713308"/>
                </a:moveTo>
                <a:lnTo>
                  <a:pt x="1104430" y="712190"/>
                </a:lnTo>
                <a:lnTo>
                  <a:pt x="1102575" y="710323"/>
                </a:lnTo>
                <a:lnTo>
                  <a:pt x="1101458" y="709853"/>
                </a:lnTo>
                <a:lnTo>
                  <a:pt x="1098816" y="709853"/>
                </a:lnTo>
                <a:lnTo>
                  <a:pt x="1097699" y="710323"/>
                </a:lnTo>
                <a:lnTo>
                  <a:pt x="1095844" y="712190"/>
                </a:lnTo>
                <a:lnTo>
                  <a:pt x="1095375" y="713308"/>
                </a:lnTo>
                <a:lnTo>
                  <a:pt x="1095375" y="715937"/>
                </a:lnTo>
                <a:lnTo>
                  <a:pt x="1095844" y="717054"/>
                </a:lnTo>
                <a:lnTo>
                  <a:pt x="1097699" y="718921"/>
                </a:lnTo>
                <a:lnTo>
                  <a:pt x="1098816" y="719378"/>
                </a:lnTo>
                <a:lnTo>
                  <a:pt x="1101458" y="719378"/>
                </a:lnTo>
                <a:lnTo>
                  <a:pt x="1102575" y="718921"/>
                </a:lnTo>
                <a:lnTo>
                  <a:pt x="1104430" y="717054"/>
                </a:lnTo>
                <a:lnTo>
                  <a:pt x="1104900" y="715937"/>
                </a:lnTo>
                <a:lnTo>
                  <a:pt x="1104900" y="713308"/>
                </a:lnTo>
                <a:close/>
              </a:path>
              <a:path w="7486650" h="2152650">
                <a:moveTo>
                  <a:pt x="1152525" y="1606118"/>
                </a:moveTo>
                <a:lnTo>
                  <a:pt x="1152055" y="1605000"/>
                </a:lnTo>
                <a:lnTo>
                  <a:pt x="1150200" y="1603133"/>
                </a:lnTo>
                <a:lnTo>
                  <a:pt x="1149083" y="1602663"/>
                </a:lnTo>
                <a:lnTo>
                  <a:pt x="1146441" y="1602663"/>
                </a:lnTo>
                <a:lnTo>
                  <a:pt x="1145324" y="1603133"/>
                </a:lnTo>
                <a:lnTo>
                  <a:pt x="1143469" y="1605000"/>
                </a:lnTo>
                <a:lnTo>
                  <a:pt x="1143000" y="1606118"/>
                </a:lnTo>
                <a:lnTo>
                  <a:pt x="1143000" y="1608747"/>
                </a:lnTo>
                <a:lnTo>
                  <a:pt x="1143469" y="1609864"/>
                </a:lnTo>
                <a:lnTo>
                  <a:pt x="1145324" y="1611731"/>
                </a:lnTo>
                <a:lnTo>
                  <a:pt x="1146441" y="1612188"/>
                </a:lnTo>
                <a:lnTo>
                  <a:pt x="1149083" y="1612188"/>
                </a:lnTo>
                <a:lnTo>
                  <a:pt x="1150200" y="1611731"/>
                </a:lnTo>
                <a:lnTo>
                  <a:pt x="1152055" y="1609864"/>
                </a:lnTo>
                <a:lnTo>
                  <a:pt x="1152525" y="1608747"/>
                </a:lnTo>
                <a:lnTo>
                  <a:pt x="1152525" y="1606118"/>
                </a:lnTo>
                <a:close/>
              </a:path>
              <a:path w="7486650" h="2152650">
                <a:moveTo>
                  <a:pt x="1152525" y="713308"/>
                </a:moveTo>
                <a:lnTo>
                  <a:pt x="1152055" y="712190"/>
                </a:lnTo>
                <a:lnTo>
                  <a:pt x="1150200" y="710323"/>
                </a:lnTo>
                <a:lnTo>
                  <a:pt x="1149083" y="709853"/>
                </a:lnTo>
                <a:lnTo>
                  <a:pt x="1146441" y="709853"/>
                </a:lnTo>
                <a:lnTo>
                  <a:pt x="1145324" y="710323"/>
                </a:lnTo>
                <a:lnTo>
                  <a:pt x="1143469" y="712190"/>
                </a:lnTo>
                <a:lnTo>
                  <a:pt x="1143000" y="713308"/>
                </a:lnTo>
                <a:lnTo>
                  <a:pt x="1143000" y="715937"/>
                </a:lnTo>
                <a:lnTo>
                  <a:pt x="1143469" y="717054"/>
                </a:lnTo>
                <a:lnTo>
                  <a:pt x="1145324" y="718921"/>
                </a:lnTo>
                <a:lnTo>
                  <a:pt x="1146441" y="719378"/>
                </a:lnTo>
                <a:lnTo>
                  <a:pt x="1149083" y="719378"/>
                </a:lnTo>
                <a:lnTo>
                  <a:pt x="1150200" y="718921"/>
                </a:lnTo>
                <a:lnTo>
                  <a:pt x="1152055" y="717054"/>
                </a:lnTo>
                <a:lnTo>
                  <a:pt x="1152525" y="715937"/>
                </a:lnTo>
                <a:lnTo>
                  <a:pt x="1152525" y="713308"/>
                </a:lnTo>
                <a:close/>
              </a:path>
              <a:path w="7486650" h="2152650">
                <a:moveTo>
                  <a:pt x="1200150" y="1606118"/>
                </a:moveTo>
                <a:lnTo>
                  <a:pt x="1199680" y="1605000"/>
                </a:lnTo>
                <a:lnTo>
                  <a:pt x="1197825" y="1603133"/>
                </a:lnTo>
                <a:lnTo>
                  <a:pt x="1196708" y="1602663"/>
                </a:lnTo>
                <a:lnTo>
                  <a:pt x="1194066" y="1602663"/>
                </a:lnTo>
                <a:lnTo>
                  <a:pt x="1192949" y="1603133"/>
                </a:lnTo>
                <a:lnTo>
                  <a:pt x="1191094" y="1605000"/>
                </a:lnTo>
                <a:lnTo>
                  <a:pt x="1190625" y="1606118"/>
                </a:lnTo>
                <a:lnTo>
                  <a:pt x="1190625" y="1608747"/>
                </a:lnTo>
                <a:lnTo>
                  <a:pt x="1191094" y="1609864"/>
                </a:lnTo>
                <a:lnTo>
                  <a:pt x="1192949" y="1611731"/>
                </a:lnTo>
                <a:lnTo>
                  <a:pt x="1194066" y="1612188"/>
                </a:lnTo>
                <a:lnTo>
                  <a:pt x="1196708" y="1612188"/>
                </a:lnTo>
                <a:lnTo>
                  <a:pt x="1197825" y="1611731"/>
                </a:lnTo>
                <a:lnTo>
                  <a:pt x="1199680" y="1609864"/>
                </a:lnTo>
                <a:lnTo>
                  <a:pt x="1200150" y="1608747"/>
                </a:lnTo>
                <a:lnTo>
                  <a:pt x="1200150" y="1606118"/>
                </a:lnTo>
                <a:close/>
              </a:path>
              <a:path w="7486650" h="2152650">
                <a:moveTo>
                  <a:pt x="1200150" y="713308"/>
                </a:moveTo>
                <a:lnTo>
                  <a:pt x="1199680" y="712190"/>
                </a:lnTo>
                <a:lnTo>
                  <a:pt x="1197825" y="710323"/>
                </a:lnTo>
                <a:lnTo>
                  <a:pt x="1196708" y="709853"/>
                </a:lnTo>
                <a:lnTo>
                  <a:pt x="1194066" y="709853"/>
                </a:lnTo>
                <a:lnTo>
                  <a:pt x="1192949" y="710323"/>
                </a:lnTo>
                <a:lnTo>
                  <a:pt x="1191094" y="712190"/>
                </a:lnTo>
                <a:lnTo>
                  <a:pt x="1190625" y="713308"/>
                </a:lnTo>
                <a:lnTo>
                  <a:pt x="1190625" y="715937"/>
                </a:lnTo>
                <a:lnTo>
                  <a:pt x="1191094" y="717054"/>
                </a:lnTo>
                <a:lnTo>
                  <a:pt x="1192949" y="718921"/>
                </a:lnTo>
                <a:lnTo>
                  <a:pt x="1194066" y="719378"/>
                </a:lnTo>
                <a:lnTo>
                  <a:pt x="1196708" y="719378"/>
                </a:lnTo>
                <a:lnTo>
                  <a:pt x="1197825" y="718921"/>
                </a:lnTo>
                <a:lnTo>
                  <a:pt x="1199680" y="717054"/>
                </a:lnTo>
                <a:lnTo>
                  <a:pt x="1200150" y="715937"/>
                </a:lnTo>
                <a:lnTo>
                  <a:pt x="1200150" y="713308"/>
                </a:lnTo>
                <a:close/>
              </a:path>
              <a:path w="7486650" h="2152650">
                <a:moveTo>
                  <a:pt x="1247775" y="1606118"/>
                </a:moveTo>
                <a:lnTo>
                  <a:pt x="1247305" y="1605000"/>
                </a:lnTo>
                <a:lnTo>
                  <a:pt x="1245450" y="1603133"/>
                </a:lnTo>
                <a:lnTo>
                  <a:pt x="1244333" y="1602663"/>
                </a:lnTo>
                <a:lnTo>
                  <a:pt x="1241691" y="1602663"/>
                </a:lnTo>
                <a:lnTo>
                  <a:pt x="1240574" y="1603133"/>
                </a:lnTo>
                <a:lnTo>
                  <a:pt x="1238719" y="1605000"/>
                </a:lnTo>
                <a:lnTo>
                  <a:pt x="1238250" y="1606118"/>
                </a:lnTo>
                <a:lnTo>
                  <a:pt x="1238250" y="1608747"/>
                </a:lnTo>
                <a:lnTo>
                  <a:pt x="1238719" y="1609864"/>
                </a:lnTo>
                <a:lnTo>
                  <a:pt x="1240574" y="1611731"/>
                </a:lnTo>
                <a:lnTo>
                  <a:pt x="1241691" y="1612188"/>
                </a:lnTo>
                <a:lnTo>
                  <a:pt x="1244333" y="1612188"/>
                </a:lnTo>
                <a:lnTo>
                  <a:pt x="1245450" y="1611731"/>
                </a:lnTo>
                <a:lnTo>
                  <a:pt x="1247305" y="1609864"/>
                </a:lnTo>
                <a:lnTo>
                  <a:pt x="1247775" y="1608747"/>
                </a:lnTo>
                <a:lnTo>
                  <a:pt x="1247775" y="1606118"/>
                </a:lnTo>
                <a:close/>
              </a:path>
              <a:path w="7486650" h="2152650">
                <a:moveTo>
                  <a:pt x="1247775" y="713308"/>
                </a:moveTo>
                <a:lnTo>
                  <a:pt x="1247305" y="712190"/>
                </a:lnTo>
                <a:lnTo>
                  <a:pt x="1245450" y="710323"/>
                </a:lnTo>
                <a:lnTo>
                  <a:pt x="1244333" y="709853"/>
                </a:lnTo>
                <a:lnTo>
                  <a:pt x="1241691" y="709853"/>
                </a:lnTo>
                <a:lnTo>
                  <a:pt x="1240574" y="710323"/>
                </a:lnTo>
                <a:lnTo>
                  <a:pt x="1238719" y="712190"/>
                </a:lnTo>
                <a:lnTo>
                  <a:pt x="1238250" y="713308"/>
                </a:lnTo>
                <a:lnTo>
                  <a:pt x="1238250" y="715937"/>
                </a:lnTo>
                <a:lnTo>
                  <a:pt x="1238719" y="717054"/>
                </a:lnTo>
                <a:lnTo>
                  <a:pt x="1240574" y="718921"/>
                </a:lnTo>
                <a:lnTo>
                  <a:pt x="1241691" y="719378"/>
                </a:lnTo>
                <a:lnTo>
                  <a:pt x="1244333" y="719378"/>
                </a:lnTo>
                <a:lnTo>
                  <a:pt x="1245450" y="718921"/>
                </a:lnTo>
                <a:lnTo>
                  <a:pt x="1247305" y="717054"/>
                </a:lnTo>
                <a:lnTo>
                  <a:pt x="1247775" y="715937"/>
                </a:lnTo>
                <a:lnTo>
                  <a:pt x="1247775" y="713308"/>
                </a:lnTo>
                <a:close/>
              </a:path>
              <a:path w="7486650" h="2152650">
                <a:moveTo>
                  <a:pt x="1295400" y="1606118"/>
                </a:moveTo>
                <a:lnTo>
                  <a:pt x="1294930" y="1605000"/>
                </a:lnTo>
                <a:lnTo>
                  <a:pt x="1293075" y="1603133"/>
                </a:lnTo>
                <a:lnTo>
                  <a:pt x="1291958" y="1602663"/>
                </a:lnTo>
                <a:lnTo>
                  <a:pt x="1289316" y="1602663"/>
                </a:lnTo>
                <a:lnTo>
                  <a:pt x="1288199" y="1603133"/>
                </a:lnTo>
                <a:lnTo>
                  <a:pt x="1286344" y="1605000"/>
                </a:lnTo>
                <a:lnTo>
                  <a:pt x="1285875" y="1606118"/>
                </a:lnTo>
                <a:lnTo>
                  <a:pt x="1285875" y="1608747"/>
                </a:lnTo>
                <a:lnTo>
                  <a:pt x="1286344" y="1609864"/>
                </a:lnTo>
                <a:lnTo>
                  <a:pt x="1288199" y="1611731"/>
                </a:lnTo>
                <a:lnTo>
                  <a:pt x="1289316" y="1612188"/>
                </a:lnTo>
                <a:lnTo>
                  <a:pt x="1291958" y="1612188"/>
                </a:lnTo>
                <a:lnTo>
                  <a:pt x="1293075" y="1611731"/>
                </a:lnTo>
                <a:lnTo>
                  <a:pt x="1294930" y="1609864"/>
                </a:lnTo>
                <a:lnTo>
                  <a:pt x="1295400" y="1608747"/>
                </a:lnTo>
                <a:lnTo>
                  <a:pt x="1295400" y="1606118"/>
                </a:lnTo>
                <a:close/>
              </a:path>
              <a:path w="7486650" h="2152650">
                <a:moveTo>
                  <a:pt x="1295400" y="713308"/>
                </a:moveTo>
                <a:lnTo>
                  <a:pt x="1294930" y="712190"/>
                </a:lnTo>
                <a:lnTo>
                  <a:pt x="1293075" y="710323"/>
                </a:lnTo>
                <a:lnTo>
                  <a:pt x="1291958" y="709853"/>
                </a:lnTo>
                <a:lnTo>
                  <a:pt x="1289316" y="709853"/>
                </a:lnTo>
                <a:lnTo>
                  <a:pt x="1288199" y="710323"/>
                </a:lnTo>
                <a:lnTo>
                  <a:pt x="1286344" y="712190"/>
                </a:lnTo>
                <a:lnTo>
                  <a:pt x="1285875" y="713308"/>
                </a:lnTo>
                <a:lnTo>
                  <a:pt x="1285875" y="715937"/>
                </a:lnTo>
                <a:lnTo>
                  <a:pt x="1286344" y="717054"/>
                </a:lnTo>
                <a:lnTo>
                  <a:pt x="1288199" y="718921"/>
                </a:lnTo>
                <a:lnTo>
                  <a:pt x="1289316" y="719378"/>
                </a:lnTo>
                <a:lnTo>
                  <a:pt x="1291958" y="719378"/>
                </a:lnTo>
                <a:lnTo>
                  <a:pt x="1293075" y="718921"/>
                </a:lnTo>
                <a:lnTo>
                  <a:pt x="1294930" y="717054"/>
                </a:lnTo>
                <a:lnTo>
                  <a:pt x="1295400" y="715937"/>
                </a:lnTo>
                <a:lnTo>
                  <a:pt x="1295400" y="713308"/>
                </a:lnTo>
                <a:close/>
              </a:path>
              <a:path w="7486650" h="2152650">
                <a:moveTo>
                  <a:pt x="1343025" y="1606118"/>
                </a:moveTo>
                <a:lnTo>
                  <a:pt x="1342555" y="1605000"/>
                </a:lnTo>
                <a:lnTo>
                  <a:pt x="1340700" y="1603133"/>
                </a:lnTo>
                <a:lnTo>
                  <a:pt x="1339583" y="1602663"/>
                </a:lnTo>
                <a:lnTo>
                  <a:pt x="1336941" y="1602663"/>
                </a:lnTo>
                <a:lnTo>
                  <a:pt x="1335824" y="1603133"/>
                </a:lnTo>
                <a:lnTo>
                  <a:pt x="1333969" y="1605000"/>
                </a:lnTo>
                <a:lnTo>
                  <a:pt x="1333500" y="1606118"/>
                </a:lnTo>
                <a:lnTo>
                  <a:pt x="1333500" y="1608747"/>
                </a:lnTo>
                <a:lnTo>
                  <a:pt x="1333969" y="1609864"/>
                </a:lnTo>
                <a:lnTo>
                  <a:pt x="1335824" y="1611731"/>
                </a:lnTo>
                <a:lnTo>
                  <a:pt x="1336941" y="1612188"/>
                </a:lnTo>
                <a:lnTo>
                  <a:pt x="1339583" y="1612188"/>
                </a:lnTo>
                <a:lnTo>
                  <a:pt x="1340700" y="1611731"/>
                </a:lnTo>
                <a:lnTo>
                  <a:pt x="1342555" y="1609864"/>
                </a:lnTo>
                <a:lnTo>
                  <a:pt x="1343025" y="1608747"/>
                </a:lnTo>
                <a:lnTo>
                  <a:pt x="1343025" y="1606118"/>
                </a:lnTo>
                <a:close/>
              </a:path>
              <a:path w="7486650" h="2152650">
                <a:moveTo>
                  <a:pt x="1343025" y="713308"/>
                </a:moveTo>
                <a:lnTo>
                  <a:pt x="1342555" y="712190"/>
                </a:lnTo>
                <a:lnTo>
                  <a:pt x="1340700" y="710323"/>
                </a:lnTo>
                <a:lnTo>
                  <a:pt x="1339583" y="709853"/>
                </a:lnTo>
                <a:lnTo>
                  <a:pt x="1336941" y="709853"/>
                </a:lnTo>
                <a:lnTo>
                  <a:pt x="1335824" y="710323"/>
                </a:lnTo>
                <a:lnTo>
                  <a:pt x="1333969" y="712190"/>
                </a:lnTo>
                <a:lnTo>
                  <a:pt x="1333500" y="713308"/>
                </a:lnTo>
                <a:lnTo>
                  <a:pt x="1333500" y="715937"/>
                </a:lnTo>
                <a:lnTo>
                  <a:pt x="1333969" y="717054"/>
                </a:lnTo>
                <a:lnTo>
                  <a:pt x="1335824" y="718921"/>
                </a:lnTo>
                <a:lnTo>
                  <a:pt x="1336941" y="719378"/>
                </a:lnTo>
                <a:lnTo>
                  <a:pt x="1339583" y="719378"/>
                </a:lnTo>
                <a:lnTo>
                  <a:pt x="1340700" y="718921"/>
                </a:lnTo>
                <a:lnTo>
                  <a:pt x="1342555" y="717054"/>
                </a:lnTo>
                <a:lnTo>
                  <a:pt x="1343025" y="715937"/>
                </a:lnTo>
                <a:lnTo>
                  <a:pt x="1343025" y="713308"/>
                </a:lnTo>
                <a:close/>
              </a:path>
              <a:path w="7486650" h="2152650">
                <a:moveTo>
                  <a:pt x="1390650" y="1606118"/>
                </a:moveTo>
                <a:lnTo>
                  <a:pt x="1390180" y="1605000"/>
                </a:lnTo>
                <a:lnTo>
                  <a:pt x="1388325" y="1603133"/>
                </a:lnTo>
                <a:lnTo>
                  <a:pt x="1387208" y="1602663"/>
                </a:lnTo>
                <a:lnTo>
                  <a:pt x="1384566" y="1602663"/>
                </a:lnTo>
                <a:lnTo>
                  <a:pt x="1383449" y="1603133"/>
                </a:lnTo>
                <a:lnTo>
                  <a:pt x="1381594" y="1605000"/>
                </a:lnTo>
                <a:lnTo>
                  <a:pt x="1381125" y="1606118"/>
                </a:lnTo>
                <a:lnTo>
                  <a:pt x="1381125" y="1608747"/>
                </a:lnTo>
                <a:lnTo>
                  <a:pt x="1381594" y="1609864"/>
                </a:lnTo>
                <a:lnTo>
                  <a:pt x="1383449" y="1611731"/>
                </a:lnTo>
                <a:lnTo>
                  <a:pt x="1384566" y="1612188"/>
                </a:lnTo>
                <a:lnTo>
                  <a:pt x="1387208" y="1612188"/>
                </a:lnTo>
                <a:lnTo>
                  <a:pt x="1388325" y="1611731"/>
                </a:lnTo>
                <a:lnTo>
                  <a:pt x="1390180" y="1609864"/>
                </a:lnTo>
                <a:lnTo>
                  <a:pt x="1390650" y="1608747"/>
                </a:lnTo>
                <a:lnTo>
                  <a:pt x="1390650" y="1606118"/>
                </a:lnTo>
                <a:close/>
              </a:path>
              <a:path w="7486650" h="2152650">
                <a:moveTo>
                  <a:pt x="1390650" y="713308"/>
                </a:moveTo>
                <a:lnTo>
                  <a:pt x="1390180" y="712190"/>
                </a:lnTo>
                <a:lnTo>
                  <a:pt x="1388325" y="710323"/>
                </a:lnTo>
                <a:lnTo>
                  <a:pt x="1387208" y="709853"/>
                </a:lnTo>
                <a:lnTo>
                  <a:pt x="1384566" y="709853"/>
                </a:lnTo>
                <a:lnTo>
                  <a:pt x="1383449" y="710323"/>
                </a:lnTo>
                <a:lnTo>
                  <a:pt x="1381594" y="712190"/>
                </a:lnTo>
                <a:lnTo>
                  <a:pt x="1381125" y="713308"/>
                </a:lnTo>
                <a:lnTo>
                  <a:pt x="1381125" y="715937"/>
                </a:lnTo>
                <a:lnTo>
                  <a:pt x="1381594" y="717054"/>
                </a:lnTo>
                <a:lnTo>
                  <a:pt x="1383449" y="718921"/>
                </a:lnTo>
                <a:lnTo>
                  <a:pt x="1384566" y="719378"/>
                </a:lnTo>
                <a:lnTo>
                  <a:pt x="1387208" y="719378"/>
                </a:lnTo>
                <a:lnTo>
                  <a:pt x="1388325" y="718921"/>
                </a:lnTo>
                <a:lnTo>
                  <a:pt x="1390180" y="717054"/>
                </a:lnTo>
                <a:lnTo>
                  <a:pt x="1390650" y="715937"/>
                </a:lnTo>
                <a:lnTo>
                  <a:pt x="1390650" y="713308"/>
                </a:lnTo>
                <a:close/>
              </a:path>
              <a:path w="7486650" h="2152650">
                <a:moveTo>
                  <a:pt x="1438275" y="1606118"/>
                </a:moveTo>
                <a:lnTo>
                  <a:pt x="1437805" y="1605000"/>
                </a:lnTo>
                <a:lnTo>
                  <a:pt x="1435950" y="1603133"/>
                </a:lnTo>
                <a:lnTo>
                  <a:pt x="1434833" y="1602663"/>
                </a:lnTo>
                <a:lnTo>
                  <a:pt x="1432191" y="1602663"/>
                </a:lnTo>
                <a:lnTo>
                  <a:pt x="1431074" y="1603133"/>
                </a:lnTo>
                <a:lnTo>
                  <a:pt x="1429219" y="1605000"/>
                </a:lnTo>
                <a:lnTo>
                  <a:pt x="1428750" y="1606118"/>
                </a:lnTo>
                <a:lnTo>
                  <a:pt x="1428750" y="1608747"/>
                </a:lnTo>
                <a:lnTo>
                  <a:pt x="1429219" y="1609864"/>
                </a:lnTo>
                <a:lnTo>
                  <a:pt x="1431074" y="1611731"/>
                </a:lnTo>
                <a:lnTo>
                  <a:pt x="1432191" y="1612188"/>
                </a:lnTo>
                <a:lnTo>
                  <a:pt x="1434833" y="1612188"/>
                </a:lnTo>
                <a:lnTo>
                  <a:pt x="1435950" y="1611731"/>
                </a:lnTo>
                <a:lnTo>
                  <a:pt x="1437805" y="1609864"/>
                </a:lnTo>
                <a:lnTo>
                  <a:pt x="1438275" y="1608747"/>
                </a:lnTo>
                <a:lnTo>
                  <a:pt x="1438275" y="1606118"/>
                </a:lnTo>
                <a:close/>
              </a:path>
              <a:path w="7486650" h="2152650">
                <a:moveTo>
                  <a:pt x="1438275" y="713308"/>
                </a:moveTo>
                <a:lnTo>
                  <a:pt x="1437805" y="712190"/>
                </a:lnTo>
                <a:lnTo>
                  <a:pt x="1435950" y="710323"/>
                </a:lnTo>
                <a:lnTo>
                  <a:pt x="1434833" y="709853"/>
                </a:lnTo>
                <a:lnTo>
                  <a:pt x="1432191" y="709853"/>
                </a:lnTo>
                <a:lnTo>
                  <a:pt x="1431074" y="710323"/>
                </a:lnTo>
                <a:lnTo>
                  <a:pt x="1429219" y="712190"/>
                </a:lnTo>
                <a:lnTo>
                  <a:pt x="1428750" y="713308"/>
                </a:lnTo>
                <a:lnTo>
                  <a:pt x="1428750" y="715937"/>
                </a:lnTo>
                <a:lnTo>
                  <a:pt x="1429219" y="717054"/>
                </a:lnTo>
                <a:lnTo>
                  <a:pt x="1431074" y="718921"/>
                </a:lnTo>
                <a:lnTo>
                  <a:pt x="1432191" y="719378"/>
                </a:lnTo>
                <a:lnTo>
                  <a:pt x="1434833" y="719378"/>
                </a:lnTo>
                <a:lnTo>
                  <a:pt x="1435950" y="718921"/>
                </a:lnTo>
                <a:lnTo>
                  <a:pt x="1437805" y="717054"/>
                </a:lnTo>
                <a:lnTo>
                  <a:pt x="1438275" y="715937"/>
                </a:lnTo>
                <a:lnTo>
                  <a:pt x="1438275" y="713308"/>
                </a:lnTo>
                <a:close/>
              </a:path>
              <a:path w="7486650" h="2152650">
                <a:moveTo>
                  <a:pt x="1485900" y="1606118"/>
                </a:moveTo>
                <a:lnTo>
                  <a:pt x="1485430" y="1605000"/>
                </a:lnTo>
                <a:lnTo>
                  <a:pt x="1483575" y="1603133"/>
                </a:lnTo>
                <a:lnTo>
                  <a:pt x="1482458" y="1602663"/>
                </a:lnTo>
                <a:lnTo>
                  <a:pt x="1479816" y="1602663"/>
                </a:lnTo>
                <a:lnTo>
                  <a:pt x="1478699" y="1603133"/>
                </a:lnTo>
                <a:lnTo>
                  <a:pt x="1476844" y="1605000"/>
                </a:lnTo>
                <a:lnTo>
                  <a:pt x="1476375" y="1606118"/>
                </a:lnTo>
                <a:lnTo>
                  <a:pt x="1476375" y="1608747"/>
                </a:lnTo>
                <a:lnTo>
                  <a:pt x="1476844" y="1609864"/>
                </a:lnTo>
                <a:lnTo>
                  <a:pt x="1478699" y="1611731"/>
                </a:lnTo>
                <a:lnTo>
                  <a:pt x="1479816" y="1612188"/>
                </a:lnTo>
                <a:lnTo>
                  <a:pt x="1482458" y="1612188"/>
                </a:lnTo>
                <a:lnTo>
                  <a:pt x="1483575" y="1611731"/>
                </a:lnTo>
                <a:lnTo>
                  <a:pt x="1485430" y="1609864"/>
                </a:lnTo>
                <a:lnTo>
                  <a:pt x="1485900" y="1608747"/>
                </a:lnTo>
                <a:lnTo>
                  <a:pt x="1485900" y="1606118"/>
                </a:lnTo>
                <a:close/>
              </a:path>
              <a:path w="7486650" h="2152650">
                <a:moveTo>
                  <a:pt x="1485900" y="713308"/>
                </a:moveTo>
                <a:lnTo>
                  <a:pt x="1485430" y="712190"/>
                </a:lnTo>
                <a:lnTo>
                  <a:pt x="1483575" y="710323"/>
                </a:lnTo>
                <a:lnTo>
                  <a:pt x="1482458" y="709853"/>
                </a:lnTo>
                <a:lnTo>
                  <a:pt x="1479816" y="709853"/>
                </a:lnTo>
                <a:lnTo>
                  <a:pt x="1478699" y="710323"/>
                </a:lnTo>
                <a:lnTo>
                  <a:pt x="1476844" y="712190"/>
                </a:lnTo>
                <a:lnTo>
                  <a:pt x="1476375" y="713308"/>
                </a:lnTo>
                <a:lnTo>
                  <a:pt x="1476375" y="715937"/>
                </a:lnTo>
                <a:lnTo>
                  <a:pt x="1476844" y="717054"/>
                </a:lnTo>
                <a:lnTo>
                  <a:pt x="1478699" y="718921"/>
                </a:lnTo>
                <a:lnTo>
                  <a:pt x="1479816" y="719378"/>
                </a:lnTo>
                <a:lnTo>
                  <a:pt x="1482458" y="719378"/>
                </a:lnTo>
                <a:lnTo>
                  <a:pt x="1483575" y="718921"/>
                </a:lnTo>
                <a:lnTo>
                  <a:pt x="1485430" y="717054"/>
                </a:lnTo>
                <a:lnTo>
                  <a:pt x="1485900" y="715937"/>
                </a:lnTo>
                <a:lnTo>
                  <a:pt x="1485900" y="713308"/>
                </a:lnTo>
                <a:close/>
              </a:path>
              <a:path w="7486650" h="2152650">
                <a:moveTo>
                  <a:pt x="1533525" y="1606118"/>
                </a:moveTo>
                <a:lnTo>
                  <a:pt x="1533055" y="1605000"/>
                </a:lnTo>
                <a:lnTo>
                  <a:pt x="1531200" y="1603133"/>
                </a:lnTo>
                <a:lnTo>
                  <a:pt x="1530083" y="1602663"/>
                </a:lnTo>
                <a:lnTo>
                  <a:pt x="1527441" y="1602663"/>
                </a:lnTo>
                <a:lnTo>
                  <a:pt x="1526324" y="1603133"/>
                </a:lnTo>
                <a:lnTo>
                  <a:pt x="1524469" y="1605000"/>
                </a:lnTo>
                <a:lnTo>
                  <a:pt x="1524000" y="1606118"/>
                </a:lnTo>
                <a:lnTo>
                  <a:pt x="1524000" y="1608747"/>
                </a:lnTo>
                <a:lnTo>
                  <a:pt x="1524469" y="1609864"/>
                </a:lnTo>
                <a:lnTo>
                  <a:pt x="1526324" y="1611731"/>
                </a:lnTo>
                <a:lnTo>
                  <a:pt x="1527441" y="1612188"/>
                </a:lnTo>
                <a:lnTo>
                  <a:pt x="1530083" y="1612188"/>
                </a:lnTo>
                <a:lnTo>
                  <a:pt x="1531200" y="1611731"/>
                </a:lnTo>
                <a:lnTo>
                  <a:pt x="1533055" y="1609864"/>
                </a:lnTo>
                <a:lnTo>
                  <a:pt x="1533525" y="1608747"/>
                </a:lnTo>
                <a:lnTo>
                  <a:pt x="1533525" y="1606118"/>
                </a:lnTo>
                <a:close/>
              </a:path>
              <a:path w="7486650" h="2152650">
                <a:moveTo>
                  <a:pt x="1533525" y="713308"/>
                </a:moveTo>
                <a:lnTo>
                  <a:pt x="1533055" y="712190"/>
                </a:lnTo>
                <a:lnTo>
                  <a:pt x="1531200" y="710323"/>
                </a:lnTo>
                <a:lnTo>
                  <a:pt x="1530083" y="709853"/>
                </a:lnTo>
                <a:lnTo>
                  <a:pt x="1527441" y="709853"/>
                </a:lnTo>
                <a:lnTo>
                  <a:pt x="1526324" y="710323"/>
                </a:lnTo>
                <a:lnTo>
                  <a:pt x="1524469" y="712190"/>
                </a:lnTo>
                <a:lnTo>
                  <a:pt x="1524000" y="713308"/>
                </a:lnTo>
                <a:lnTo>
                  <a:pt x="1524000" y="715937"/>
                </a:lnTo>
                <a:lnTo>
                  <a:pt x="1524469" y="717054"/>
                </a:lnTo>
                <a:lnTo>
                  <a:pt x="1526324" y="718921"/>
                </a:lnTo>
                <a:lnTo>
                  <a:pt x="1527441" y="719378"/>
                </a:lnTo>
                <a:lnTo>
                  <a:pt x="1530083" y="719378"/>
                </a:lnTo>
                <a:lnTo>
                  <a:pt x="1531200" y="718921"/>
                </a:lnTo>
                <a:lnTo>
                  <a:pt x="1533055" y="717054"/>
                </a:lnTo>
                <a:lnTo>
                  <a:pt x="1533525" y="715937"/>
                </a:lnTo>
                <a:lnTo>
                  <a:pt x="1533525" y="713308"/>
                </a:lnTo>
                <a:close/>
              </a:path>
              <a:path w="7486650" h="2152650">
                <a:moveTo>
                  <a:pt x="1581150" y="1606118"/>
                </a:moveTo>
                <a:lnTo>
                  <a:pt x="1580680" y="1605000"/>
                </a:lnTo>
                <a:lnTo>
                  <a:pt x="1578825" y="1603133"/>
                </a:lnTo>
                <a:lnTo>
                  <a:pt x="1577708" y="1602663"/>
                </a:lnTo>
                <a:lnTo>
                  <a:pt x="1575066" y="1602663"/>
                </a:lnTo>
                <a:lnTo>
                  <a:pt x="1573949" y="1603133"/>
                </a:lnTo>
                <a:lnTo>
                  <a:pt x="1572094" y="1605000"/>
                </a:lnTo>
                <a:lnTo>
                  <a:pt x="1571625" y="1606118"/>
                </a:lnTo>
                <a:lnTo>
                  <a:pt x="1571625" y="1608747"/>
                </a:lnTo>
                <a:lnTo>
                  <a:pt x="1572094" y="1609864"/>
                </a:lnTo>
                <a:lnTo>
                  <a:pt x="1573949" y="1611731"/>
                </a:lnTo>
                <a:lnTo>
                  <a:pt x="1575066" y="1612188"/>
                </a:lnTo>
                <a:lnTo>
                  <a:pt x="1577708" y="1612188"/>
                </a:lnTo>
                <a:lnTo>
                  <a:pt x="1578825" y="1611731"/>
                </a:lnTo>
                <a:lnTo>
                  <a:pt x="1580680" y="1609864"/>
                </a:lnTo>
                <a:lnTo>
                  <a:pt x="1581150" y="1608747"/>
                </a:lnTo>
                <a:lnTo>
                  <a:pt x="1581150" y="1606118"/>
                </a:lnTo>
                <a:close/>
              </a:path>
              <a:path w="7486650" h="2152650">
                <a:moveTo>
                  <a:pt x="1581150" y="713308"/>
                </a:moveTo>
                <a:lnTo>
                  <a:pt x="1580680" y="712190"/>
                </a:lnTo>
                <a:lnTo>
                  <a:pt x="1578825" y="710323"/>
                </a:lnTo>
                <a:lnTo>
                  <a:pt x="1577708" y="709853"/>
                </a:lnTo>
                <a:lnTo>
                  <a:pt x="1575066" y="709853"/>
                </a:lnTo>
                <a:lnTo>
                  <a:pt x="1573949" y="710323"/>
                </a:lnTo>
                <a:lnTo>
                  <a:pt x="1572094" y="712190"/>
                </a:lnTo>
                <a:lnTo>
                  <a:pt x="1571625" y="713308"/>
                </a:lnTo>
                <a:lnTo>
                  <a:pt x="1571625" y="715937"/>
                </a:lnTo>
                <a:lnTo>
                  <a:pt x="1572094" y="717054"/>
                </a:lnTo>
                <a:lnTo>
                  <a:pt x="1573949" y="718921"/>
                </a:lnTo>
                <a:lnTo>
                  <a:pt x="1575066" y="719378"/>
                </a:lnTo>
                <a:lnTo>
                  <a:pt x="1577708" y="719378"/>
                </a:lnTo>
                <a:lnTo>
                  <a:pt x="1578825" y="718921"/>
                </a:lnTo>
                <a:lnTo>
                  <a:pt x="1580680" y="717054"/>
                </a:lnTo>
                <a:lnTo>
                  <a:pt x="1581150" y="715937"/>
                </a:lnTo>
                <a:lnTo>
                  <a:pt x="1581150" y="713308"/>
                </a:lnTo>
                <a:close/>
              </a:path>
              <a:path w="7486650" h="2152650">
                <a:moveTo>
                  <a:pt x="1628775" y="1606118"/>
                </a:moveTo>
                <a:lnTo>
                  <a:pt x="1628305" y="1605000"/>
                </a:lnTo>
                <a:lnTo>
                  <a:pt x="1626450" y="1603133"/>
                </a:lnTo>
                <a:lnTo>
                  <a:pt x="1625333" y="1602663"/>
                </a:lnTo>
                <a:lnTo>
                  <a:pt x="1622691" y="1602663"/>
                </a:lnTo>
                <a:lnTo>
                  <a:pt x="1621574" y="1603133"/>
                </a:lnTo>
                <a:lnTo>
                  <a:pt x="1619719" y="1605000"/>
                </a:lnTo>
                <a:lnTo>
                  <a:pt x="1619250" y="1606118"/>
                </a:lnTo>
                <a:lnTo>
                  <a:pt x="1619250" y="1608747"/>
                </a:lnTo>
                <a:lnTo>
                  <a:pt x="1619719" y="1609864"/>
                </a:lnTo>
                <a:lnTo>
                  <a:pt x="1621574" y="1611731"/>
                </a:lnTo>
                <a:lnTo>
                  <a:pt x="1622691" y="1612188"/>
                </a:lnTo>
                <a:lnTo>
                  <a:pt x="1625333" y="1612188"/>
                </a:lnTo>
                <a:lnTo>
                  <a:pt x="1626450" y="1611731"/>
                </a:lnTo>
                <a:lnTo>
                  <a:pt x="1628305" y="1609864"/>
                </a:lnTo>
                <a:lnTo>
                  <a:pt x="1628775" y="1608747"/>
                </a:lnTo>
                <a:lnTo>
                  <a:pt x="1628775" y="1606118"/>
                </a:lnTo>
                <a:close/>
              </a:path>
              <a:path w="7486650" h="2152650">
                <a:moveTo>
                  <a:pt x="1628775" y="713308"/>
                </a:moveTo>
                <a:lnTo>
                  <a:pt x="1628305" y="712190"/>
                </a:lnTo>
                <a:lnTo>
                  <a:pt x="1626450" y="710323"/>
                </a:lnTo>
                <a:lnTo>
                  <a:pt x="1625333" y="709853"/>
                </a:lnTo>
                <a:lnTo>
                  <a:pt x="1622691" y="709853"/>
                </a:lnTo>
                <a:lnTo>
                  <a:pt x="1621574" y="710323"/>
                </a:lnTo>
                <a:lnTo>
                  <a:pt x="1619719" y="712190"/>
                </a:lnTo>
                <a:lnTo>
                  <a:pt x="1619250" y="713308"/>
                </a:lnTo>
                <a:lnTo>
                  <a:pt x="1619250" y="715937"/>
                </a:lnTo>
                <a:lnTo>
                  <a:pt x="1619719" y="717054"/>
                </a:lnTo>
                <a:lnTo>
                  <a:pt x="1621574" y="718921"/>
                </a:lnTo>
                <a:lnTo>
                  <a:pt x="1622691" y="719378"/>
                </a:lnTo>
                <a:lnTo>
                  <a:pt x="1625333" y="719378"/>
                </a:lnTo>
                <a:lnTo>
                  <a:pt x="1626450" y="718921"/>
                </a:lnTo>
                <a:lnTo>
                  <a:pt x="1628305" y="717054"/>
                </a:lnTo>
                <a:lnTo>
                  <a:pt x="1628775" y="715937"/>
                </a:lnTo>
                <a:lnTo>
                  <a:pt x="1628775" y="713308"/>
                </a:lnTo>
                <a:close/>
              </a:path>
              <a:path w="7486650" h="2152650">
                <a:moveTo>
                  <a:pt x="1676400" y="1606118"/>
                </a:moveTo>
                <a:lnTo>
                  <a:pt x="1675930" y="1605000"/>
                </a:lnTo>
                <a:lnTo>
                  <a:pt x="1674075" y="1603133"/>
                </a:lnTo>
                <a:lnTo>
                  <a:pt x="1672958" y="1602663"/>
                </a:lnTo>
                <a:lnTo>
                  <a:pt x="1670316" y="1602663"/>
                </a:lnTo>
                <a:lnTo>
                  <a:pt x="1669199" y="1603133"/>
                </a:lnTo>
                <a:lnTo>
                  <a:pt x="1667344" y="1605000"/>
                </a:lnTo>
                <a:lnTo>
                  <a:pt x="1666875" y="1606118"/>
                </a:lnTo>
                <a:lnTo>
                  <a:pt x="1666875" y="1608747"/>
                </a:lnTo>
                <a:lnTo>
                  <a:pt x="1667344" y="1609864"/>
                </a:lnTo>
                <a:lnTo>
                  <a:pt x="1669199" y="1611731"/>
                </a:lnTo>
                <a:lnTo>
                  <a:pt x="1670316" y="1612188"/>
                </a:lnTo>
                <a:lnTo>
                  <a:pt x="1672958" y="1612188"/>
                </a:lnTo>
                <a:lnTo>
                  <a:pt x="1674075" y="1611731"/>
                </a:lnTo>
                <a:lnTo>
                  <a:pt x="1675930" y="1609864"/>
                </a:lnTo>
                <a:lnTo>
                  <a:pt x="1676400" y="1608747"/>
                </a:lnTo>
                <a:lnTo>
                  <a:pt x="1676400" y="1606118"/>
                </a:lnTo>
                <a:close/>
              </a:path>
              <a:path w="7486650" h="2152650">
                <a:moveTo>
                  <a:pt x="1676400" y="713308"/>
                </a:moveTo>
                <a:lnTo>
                  <a:pt x="1675930" y="712190"/>
                </a:lnTo>
                <a:lnTo>
                  <a:pt x="1674075" y="710323"/>
                </a:lnTo>
                <a:lnTo>
                  <a:pt x="1672958" y="709853"/>
                </a:lnTo>
                <a:lnTo>
                  <a:pt x="1670316" y="709853"/>
                </a:lnTo>
                <a:lnTo>
                  <a:pt x="1669199" y="710323"/>
                </a:lnTo>
                <a:lnTo>
                  <a:pt x="1667344" y="712190"/>
                </a:lnTo>
                <a:lnTo>
                  <a:pt x="1666875" y="713308"/>
                </a:lnTo>
                <a:lnTo>
                  <a:pt x="1666875" y="715937"/>
                </a:lnTo>
                <a:lnTo>
                  <a:pt x="1667344" y="717054"/>
                </a:lnTo>
                <a:lnTo>
                  <a:pt x="1669199" y="718921"/>
                </a:lnTo>
                <a:lnTo>
                  <a:pt x="1670316" y="719378"/>
                </a:lnTo>
                <a:lnTo>
                  <a:pt x="1672958" y="719378"/>
                </a:lnTo>
                <a:lnTo>
                  <a:pt x="1674075" y="718921"/>
                </a:lnTo>
                <a:lnTo>
                  <a:pt x="1675930" y="717054"/>
                </a:lnTo>
                <a:lnTo>
                  <a:pt x="1676400" y="715937"/>
                </a:lnTo>
                <a:lnTo>
                  <a:pt x="1676400" y="713308"/>
                </a:lnTo>
                <a:close/>
              </a:path>
              <a:path w="7486650" h="2152650">
                <a:moveTo>
                  <a:pt x="1724025" y="1606118"/>
                </a:moveTo>
                <a:lnTo>
                  <a:pt x="1723555" y="1605000"/>
                </a:lnTo>
                <a:lnTo>
                  <a:pt x="1721700" y="1603133"/>
                </a:lnTo>
                <a:lnTo>
                  <a:pt x="1720583" y="1602663"/>
                </a:lnTo>
                <a:lnTo>
                  <a:pt x="1717941" y="1602663"/>
                </a:lnTo>
                <a:lnTo>
                  <a:pt x="1716824" y="1603133"/>
                </a:lnTo>
                <a:lnTo>
                  <a:pt x="1714969" y="1605000"/>
                </a:lnTo>
                <a:lnTo>
                  <a:pt x="1714500" y="1606118"/>
                </a:lnTo>
                <a:lnTo>
                  <a:pt x="1714500" y="1608747"/>
                </a:lnTo>
                <a:lnTo>
                  <a:pt x="1714969" y="1609864"/>
                </a:lnTo>
                <a:lnTo>
                  <a:pt x="1716824" y="1611731"/>
                </a:lnTo>
                <a:lnTo>
                  <a:pt x="1717941" y="1612188"/>
                </a:lnTo>
                <a:lnTo>
                  <a:pt x="1720583" y="1612188"/>
                </a:lnTo>
                <a:lnTo>
                  <a:pt x="1721700" y="1611731"/>
                </a:lnTo>
                <a:lnTo>
                  <a:pt x="1723555" y="1609864"/>
                </a:lnTo>
                <a:lnTo>
                  <a:pt x="1724025" y="1608747"/>
                </a:lnTo>
                <a:lnTo>
                  <a:pt x="1724025" y="1606118"/>
                </a:lnTo>
                <a:close/>
              </a:path>
              <a:path w="7486650" h="2152650">
                <a:moveTo>
                  <a:pt x="1724025" y="713308"/>
                </a:moveTo>
                <a:lnTo>
                  <a:pt x="1723555" y="712190"/>
                </a:lnTo>
                <a:lnTo>
                  <a:pt x="1721700" y="710323"/>
                </a:lnTo>
                <a:lnTo>
                  <a:pt x="1720583" y="709853"/>
                </a:lnTo>
                <a:lnTo>
                  <a:pt x="1717941" y="709853"/>
                </a:lnTo>
                <a:lnTo>
                  <a:pt x="1716824" y="710323"/>
                </a:lnTo>
                <a:lnTo>
                  <a:pt x="1714969" y="712190"/>
                </a:lnTo>
                <a:lnTo>
                  <a:pt x="1714500" y="713308"/>
                </a:lnTo>
                <a:lnTo>
                  <a:pt x="1714500" y="715937"/>
                </a:lnTo>
                <a:lnTo>
                  <a:pt x="1714969" y="717054"/>
                </a:lnTo>
                <a:lnTo>
                  <a:pt x="1716824" y="718921"/>
                </a:lnTo>
                <a:lnTo>
                  <a:pt x="1717941" y="719378"/>
                </a:lnTo>
                <a:lnTo>
                  <a:pt x="1720583" y="719378"/>
                </a:lnTo>
                <a:lnTo>
                  <a:pt x="1721700" y="718921"/>
                </a:lnTo>
                <a:lnTo>
                  <a:pt x="1723555" y="717054"/>
                </a:lnTo>
                <a:lnTo>
                  <a:pt x="1724025" y="715937"/>
                </a:lnTo>
                <a:lnTo>
                  <a:pt x="1724025" y="713308"/>
                </a:lnTo>
                <a:close/>
              </a:path>
              <a:path w="7486650" h="2152650">
                <a:moveTo>
                  <a:pt x="1771650" y="1606118"/>
                </a:moveTo>
                <a:lnTo>
                  <a:pt x="1771180" y="1605000"/>
                </a:lnTo>
                <a:lnTo>
                  <a:pt x="1769325" y="1603133"/>
                </a:lnTo>
                <a:lnTo>
                  <a:pt x="1768208" y="1602663"/>
                </a:lnTo>
                <a:lnTo>
                  <a:pt x="1765566" y="1602663"/>
                </a:lnTo>
                <a:lnTo>
                  <a:pt x="1764449" y="1603133"/>
                </a:lnTo>
                <a:lnTo>
                  <a:pt x="1762594" y="1605000"/>
                </a:lnTo>
                <a:lnTo>
                  <a:pt x="1762125" y="1606118"/>
                </a:lnTo>
                <a:lnTo>
                  <a:pt x="1762125" y="1608747"/>
                </a:lnTo>
                <a:lnTo>
                  <a:pt x="1762594" y="1609864"/>
                </a:lnTo>
                <a:lnTo>
                  <a:pt x="1764449" y="1611731"/>
                </a:lnTo>
                <a:lnTo>
                  <a:pt x="1765566" y="1612188"/>
                </a:lnTo>
                <a:lnTo>
                  <a:pt x="1768208" y="1612188"/>
                </a:lnTo>
                <a:lnTo>
                  <a:pt x="1769325" y="1611731"/>
                </a:lnTo>
                <a:lnTo>
                  <a:pt x="1771180" y="1609864"/>
                </a:lnTo>
                <a:lnTo>
                  <a:pt x="1771650" y="1608747"/>
                </a:lnTo>
                <a:lnTo>
                  <a:pt x="1771650" y="1606118"/>
                </a:lnTo>
                <a:close/>
              </a:path>
              <a:path w="7486650" h="2152650">
                <a:moveTo>
                  <a:pt x="1771650" y="713308"/>
                </a:moveTo>
                <a:lnTo>
                  <a:pt x="1771180" y="712190"/>
                </a:lnTo>
                <a:lnTo>
                  <a:pt x="1769325" y="710323"/>
                </a:lnTo>
                <a:lnTo>
                  <a:pt x="1768208" y="709853"/>
                </a:lnTo>
                <a:lnTo>
                  <a:pt x="1765566" y="709853"/>
                </a:lnTo>
                <a:lnTo>
                  <a:pt x="1764449" y="710323"/>
                </a:lnTo>
                <a:lnTo>
                  <a:pt x="1762594" y="712190"/>
                </a:lnTo>
                <a:lnTo>
                  <a:pt x="1762125" y="713308"/>
                </a:lnTo>
                <a:lnTo>
                  <a:pt x="1762125" y="715937"/>
                </a:lnTo>
                <a:lnTo>
                  <a:pt x="1762594" y="717054"/>
                </a:lnTo>
                <a:lnTo>
                  <a:pt x="1764449" y="718921"/>
                </a:lnTo>
                <a:lnTo>
                  <a:pt x="1765566" y="719378"/>
                </a:lnTo>
                <a:lnTo>
                  <a:pt x="1768208" y="719378"/>
                </a:lnTo>
                <a:lnTo>
                  <a:pt x="1769325" y="718921"/>
                </a:lnTo>
                <a:lnTo>
                  <a:pt x="1771180" y="717054"/>
                </a:lnTo>
                <a:lnTo>
                  <a:pt x="1771650" y="715937"/>
                </a:lnTo>
                <a:lnTo>
                  <a:pt x="1771650" y="713308"/>
                </a:lnTo>
                <a:close/>
              </a:path>
              <a:path w="7486650" h="2152650">
                <a:moveTo>
                  <a:pt x="1819275" y="1606118"/>
                </a:moveTo>
                <a:lnTo>
                  <a:pt x="1818805" y="1605000"/>
                </a:lnTo>
                <a:lnTo>
                  <a:pt x="1816950" y="1603133"/>
                </a:lnTo>
                <a:lnTo>
                  <a:pt x="1815833" y="1602663"/>
                </a:lnTo>
                <a:lnTo>
                  <a:pt x="1813191" y="1602663"/>
                </a:lnTo>
                <a:lnTo>
                  <a:pt x="1812074" y="1603133"/>
                </a:lnTo>
                <a:lnTo>
                  <a:pt x="1810219" y="1605000"/>
                </a:lnTo>
                <a:lnTo>
                  <a:pt x="1809750" y="1606118"/>
                </a:lnTo>
                <a:lnTo>
                  <a:pt x="1809750" y="1608747"/>
                </a:lnTo>
                <a:lnTo>
                  <a:pt x="1810219" y="1609864"/>
                </a:lnTo>
                <a:lnTo>
                  <a:pt x="1812074" y="1611731"/>
                </a:lnTo>
                <a:lnTo>
                  <a:pt x="1813191" y="1612188"/>
                </a:lnTo>
                <a:lnTo>
                  <a:pt x="1815833" y="1612188"/>
                </a:lnTo>
                <a:lnTo>
                  <a:pt x="1816950" y="1611731"/>
                </a:lnTo>
                <a:lnTo>
                  <a:pt x="1818805" y="1609864"/>
                </a:lnTo>
                <a:lnTo>
                  <a:pt x="1819275" y="1608747"/>
                </a:lnTo>
                <a:lnTo>
                  <a:pt x="1819275" y="1606118"/>
                </a:lnTo>
                <a:close/>
              </a:path>
              <a:path w="7486650" h="2152650">
                <a:moveTo>
                  <a:pt x="1819275" y="713308"/>
                </a:moveTo>
                <a:lnTo>
                  <a:pt x="1818805" y="712190"/>
                </a:lnTo>
                <a:lnTo>
                  <a:pt x="1816950" y="710323"/>
                </a:lnTo>
                <a:lnTo>
                  <a:pt x="1815833" y="709853"/>
                </a:lnTo>
                <a:lnTo>
                  <a:pt x="1813191" y="709853"/>
                </a:lnTo>
                <a:lnTo>
                  <a:pt x="1812074" y="710323"/>
                </a:lnTo>
                <a:lnTo>
                  <a:pt x="1810219" y="712190"/>
                </a:lnTo>
                <a:lnTo>
                  <a:pt x="1809750" y="713308"/>
                </a:lnTo>
                <a:lnTo>
                  <a:pt x="1809750" y="715937"/>
                </a:lnTo>
                <a:lnTo>
                  <a:pt x="1810219" y="717054"/>
                </a:lnTo>
                <a:lnTo>
                  <a:pt x="1812074" y="718921"/>
                </a:lnTo>
                <a:lnTo>
                  <a:pt x="1813191" y="719378"/>
                </a:lnTo>
                <a:lnTo>
                  <a:pt x="1815833" y="719378"/>
                </a:lnTo>
                <a:lnTo>
                  <a:pt x="1816950" y="718921"/>
                </a:lnTo>
                <a:lnTo>
                  <a:pt x="1818805" y="717054"/>
                </a:lnTo>
                <a:lnTo>
                  <a:pt x="1819275" y="715937"/>
                </a:lnTo>
                <a:lnTo>
                  <a:pt x="1819275" y="713308"/>
                </a:lnTo>
                <a:close/>
              </a:path>
              <a:path w="7486650" h="2152650">
                <a:moveTo>
                  <a:pt x="1866900" y="1606118"/>
                </a:moveTo>
                <a:lnTo>
                  <a:pt x="1866430" y="1605000"/>
                </a:lnTo>
                <a:lnTo>
                  <a:pt x="1864575" y="1603133"/>
                </a:lnTo>
                <a:lnTo>
                  <a:pt x="1863458" y="1602663"/>
                </a:lnTo>
                <a:lnTo>
                  <a:pt x="1860816" y="1602663"/>
                </a:lnTo>
                <a:lnTo>
                  <a:pt x="1859699" y="1603133"/>
                </a:lnTo>
                <a:lnTo>
                  <a:pt x="1857844" y="1605000"/>
                </a:lnTo>
                <a:lnTo>
                  <a:pt x="1857375" y="1606118"/>
                </a:lnTo>
                <a:lnTo>
                  <a:pt x="1857375" y="1608747"/>
                </a:lnTo>
                <a:lnTo>
                  <a:pt x="1857844" y="1609864"/>
                </a:lnTo>
                <a:lnTo>
                  <a:pt x="1859699" y="1611731"/>
                </a:lnTo>
                <a:lnTo>
                  <a:pt x="1860816" y="1612188"/>
                </a:lnTo>
                <a:lnTo>
                  <a:pt x="1863458" y="1612188"/>
                </a:lnTo>
                <a:lnTo>
                  <a:pt x="1864575" y="1611731"/>
                </a:lnTo>
                <a:lnTo>
                  <a:pt x="1866430" y="1609864"/>
                </a:lnTo>
                <a:lnTo>
                  <a:pt x="1866900" y="1608747"/>
                </a:lnTo>
                <a:lnTo>
                  <a:pt x="1866900" y="1606118"/>
                </a:lnTo>
                <a:close/>
              </a:path>
              <a:path w="7486650" h="2152650">
                <a:moveTo>
                  <a:pt x="1866900" y="713308"/>
                </a:moveTo>
                <a:lnTo>
                  <a:pt x="1866430" y="712190"/>
                </a:lnTo>
                <a:lnTo>
                  <a:pt x="1864575" y="710323"/>
                </a:lnTo>
                <a:lnTo>
                  <a:pt x="1863458" y="709853"/>
                </a:lnTo>
                <a:lnTo>
                  <a:pt x="1860816" y="709853"/>
                </a:lnTo>
                <a:lnTo>
                  <a:pt x="1859699" y="710323"/>
                </a:lnTo>
                <a:lnTo>
                  <a:pt x="1857844" y="712190"/>
                </a:lnTo>
                <a:lnTo>
                  <a:pt x="1857375" y="713308"/>
                </a:lnTo>
                <a:lnTo>
                  <a:pt x="1857375" y="715937"/>
                </a:lnTo>
                <a:lnTo>
                  <a:pt x="1857844" y="717054"/>
                </a:lnTo>
                <a:lnTo>
                  <a:pt x="1859699" y="718921"/>
                </a:lnTo>
                <a:lnTo>
                  <a:pt x="1860816" y="719378"/>
                </a:lnTo>
                <a:lnTo>
                  <a:pt x="1863458" y="719378"/>
                </a:lnTo>
                <a:lnTo>
                  <a:pt x="1864575" y="718921"/>
                </a:lnTo>
                <a:lnTo>
                  <a:pt x="1866430" y="717054"/>
                </a:lnTo>
                <a:lnTo>
                  <a:pt x="1866900" y="715937"/>
                </a:lnTo>
                <a:lnTo>
                  <a:pt x="1866900" y="713308"/>
                </a:lnTo>
                <a:close/>
              </a:path>
              <a:path w="7486650" h="2152650">
                <a:moveTo>
                  <a:pt x="1914525" y="1606118"/>
                </a:moveTo>
                <a:lnTo>
                  <a:pt x="1914055" y="1605000"/>
                </a:lnTo>
                <a:lnTo>
                  <a:pt x="1912200" y="1603133"/>
                </a:lnTo>
                <a:lnTo>
                  <a:pt x="1911083" y="1602663"/>
                </a:lnTo>
                <a:lnTo>
                  <a:pt x="1908441" y="1602663"/>
                </a:lnTo>
                <a:lnTo>
                  <a:pt x="1907324" y="1603133"/>
                </a:lnTo>
                <a:lnTo>
                  <a:pt x="1905469" y="1605000"/>
                </a:lnTo>
                <a:lnTo>
                  <a:pt x="1905000" y="1606118"/>
                </a:lnTo>
                <a:lnTo>
                  <a:pt x="1905000" y="1608747"/>
                </a:lnTo>
                <a:lnTo>
                  <a:pt x="1905469" y="1609864"/>
                </a:lnTo>
                <a:lnTo>
                  <a:pt x="1907324" y="1611731"/>
                </a:lnTo>
                <a:lnTo>
                  <a:pt x="1908441" y="1612188"/>
                </a:lnTo>
                <a:lnTo>
                  <a:pt x="1911083" y="1612188"/>
                </a:lnTo>
                <a:lnTo>
                  <a:pt x="1912200" y="1611731"/>
                </a:lnTo>
                <a:lnTo>
                  <a:pt x="1914055" y="1609864"/>
                </a:lnTo>
                <a:lnTo>
                  <a:pt x="1914525" y="1608747"/>
                </a:lnTo>
                <a:lnTo>
                  <a:pt x="1914525" y="1606118"/>
                </a:lnTo>
                <a:close/>
              </a:path>
              <a:path w="7486650" h="2152650">
                <a:moveTo>
                  <a:pt x="1914525" y="713308"/>
                </a:moveTo>
                <a:lnTo>
                  <a:pt x="1914055" y="712190"/>
                </a:lnTo>
                <a:lnTo>
                  <a:pt x="1912200" y="710323"/>
                </a:lnTo>
                <a:lnTo>
                  <a:pt x="1911083" y="709853"/>
                </a:lnTo>
                <a:lnTo>
                  <a:pt x="1908441" y="709853"/>
                </a:lnTo>
                <a:lnTo>
                  <a:pt x="1907324" y="710323"/>
                </a:lnTo>
                <a:lnTo>
                  <a:pt x="1905469" y="712190"/>
                </a:lnTo>
                <a:lnTo>
                  <a:pt x="1905000" y="713308"/>
                </a:lnTo>
                <a:lnTo>
                  <a:pt x="1905000" y="715937"/>
                </a:lnTo>
                <a:lnTo>
                  <a:pt x="1905469" y="717054"/>
                </a:lnTo>
                <a:lnTo>
                  <a:pt x="1907324" y="718921"/>
                </a:lnTo>
                <a:lnTo>
                  <a:pt x="1908441" y="719378"/>
                </a:lnTo>
                <a:lnTo>
                  <a:pt x="1911083" y="719378"/>
                </a:lnTo>
                <a:lnTo>
                  <a:pt x="1912200" y="718921"/>
                </a:lnTo>
                <a:lnTo>
                  <a:pt x="1914055" y="717054"/>
                </a:lnTo>
                <a:lnTo>
                  <a:pt x="1914525" y="715937"/>
                </a:lnTo>
                <a:lnTo>
                  <a:pt x="1914525" y="713308"/>
                </a:lnTo>
                <a:close/>
              </a:path>
              <a:path w="7486650" h="2152650">
                <a:moveTo>
                  <a:pt x="1962150" y="1606118"/>
                </a:moveTo>
                <a:lnTo>
                  <a:pt x="1961680" y="1605000"/>
                </a:lnTo>
                <a:lnTo>
                  <a:pt x="1959825" y="1603133"/>
                </a:lnTo>
                <a:lnTo>
                  <a:pt x="1958708" y="1602663"/>
                </a:lnTo>
                <a:lnTo>
                  <a:pt x="1956066" y="1602663"/>
                </a:lnTo>
                <a:lnTo>
                  <a:pt x="1954949" y="1603133"/>
                </a:lnTo>
                <a:lnTo>
                  <a:pt x="1953094" y="1605000"/>
                </a:lnTo>
                <a:lnTo>
                  <a:pt x="1952625" y="1606118"/>
                </a:lnTo>
                <a:lnTo>
                  <a:pt x="1952625" y="1608747"/>
                </a:lnTo>
                <a:lnTo>
                  <a:pt x="1953094" y="1609864"/>
                </a:lnTo>
                <a:lnTo>
                  <a:pt x="1954949" y="1611731"/>
                </a:lnTo>
                <a:lnTo>
                  <a:pt x="1956066" y="1612188"/>
                </a:lnTo>
                <a:lnTo>
                  <a:pt x="1958708" y="1612188"/>
                </a:lnTo>
                <a:lnTo>
                  <a:pt x="1959825" y="1611731"/>
                </a:lnTo>
                <a:lnTo>
                  <a:pt x="1961680" y="1609864"/>
                </a:lnTo>
                <a:lnTo>
                  <a:pt x="1962150" y="1608747"/>
                </a:lnTo>
                <a:lnTo>
                  <a:pt x="1962150" y="1606118"/>
                </a:lnTo>
                <a:close/>
              </a:path>
              <a:path w="7486650" h="2152650">
                <a:moveTo>
                  <a:pt x="1962150" y="713308"/>
                </a:moveTo>
                <a:lnTo>
                  <a:pt x="1961680" y="712190"/>
                </a:lnTo>
                <a:lnTo>
                  <a:pt x="1959825" y="710323"/>
                </a:lnTo>
                <a:lnTo>
                  <a:pt x="1958708" y="709853"/>
                </a:lnTo>
                <a:lnTo>
                  <a:pt x="1956066" y="709853"/>
                </a:lnTo>
                <a:lnTo>
                  <a:pt x="1954949" y="710323"/>
                </a:lnTo>
                <a:lnTo>
                  <a:pt x="1953094" y="712190"/>
                </a:lnTo>
                <a:lnTo>
                  <a:pt x="1952625" y="713308"/>
                </a:lnTo>
                <a:lnTo>
                  <a:pt x="1952625" y="715937"/>
                </a:lnTo>
                <a:lnTo>
                  <a:pt x="1953094" y="717054"/>
                </a:lnTo>
                <a:lnTo>
                  <a:pt x="1954949" y="718921"/>
                </a:lnTo>
                <a:lnTo>
                  <a:pt x="1956066" y="719378"/>
                </a:lnTo>
                <a:lnTo>
                  <a:pt x="1958708" y="719378"/>
                </a:lnTo>
                <a:lnTo>
                  <a:pt x="1959825" y="718921"/>
                </a:lnTo>
                <a:lnTo>
                  <a:pt x="1961680" y="717054"/>
                </a:lnTo>
                <a:lnTo>
                  <a:pt x="1962150" y="715937"/>
                </a:lnTo>
                <a:lnTo>
                  <a:pt x="1962150" y="713308"/>
                </a:lnTo>
                <a:close/>
              </a:path>
              <a:path w="7486650" h="2152650">
                <a:moveTo>
                  <a:pt x="2009775" y="1606118"/>
                </a:moveTo>
                <a:lnTo>
                  <a:pt x="2009305" y="1605000"/>
                </a:lnTo>
                <a:lnTo>
                  <a:pt x="2007450" y="1603133"/>
                </a:lnTo>
                <a:lnTo>
                  <a:pt x="2006333" y="1602663"/>
                </a:lnTo>
                <a:lnTo>
                  <a:pt x="2003691" y="1602663"/>
                </a:lnTo>
                <a:lnTo>
                  <a:pt x="2002574" y="1603133"/>
                </a:lnTo>
                <a:lnTo>
                  <a:pt x="2000719" y="1605000"/>
                </a:lnTo>
                <a:lnTo>
                  <a:pt x="2000250" y="1606118"/>
                </a:lnTo>
                <a:lnTo>
                  <a:pt x="2000250" y="1608747"/>
                </a:lnTo>
                <a:lnTo>
                  <a:pt x="2000719" y="1609864"/>
                </a:lnTo>
                <a:lnTo>
                  <a:pt x="2002574" y="1611731"/>
                </a:lnTo>
                <a:lnTo>
                  <a:pt x="2003691" y="1612188"/>
                </a:lnTo>
                <a:lnTo>
                  <a:pt x="2006333" y="1612188"/>
                </a:lnTo>
                <a:lnTo>
                  <a:pt x="2007450" y="1611731"/>
                </a:lnTo>
                <a:lnTo>
                  <a:pt x="2009305" y="1609864"/>
                </a:lnTo>
                <a:lnTo>
                  <a:pt x="2009775" y="1608747"/>
                </a:lnTo>
                <a:lnTo>
                  <a:pt x="2009775" y="1606118"/>
                </a:lnTo>
                <a:close/>
              </a:path>
              <a:path w="7486650" h="2152650">
                <a:moveTo>
                  <a:pt x="2009775" y="713308"/>
                </a:moveTo>
                <a:lnTo>
                  <a:pt x="2009305" y="712190"/>
                </a:lnTo>
                <a:lnTo>
                  <a:pt x="2007450" y="710323"/>
                </a:lnTo>
                <a:lnTo>
                  <a:pt x="2006333" y="709853"/>
                </a:lnTo>
                <a:lnTo>
                  <a:pt x="2003691" y="709853"/>
                </a:lnTo>
                <a:lnTo>
                  <a:pt x="2002574" y="710323"/>
                </a:lnTo>
                <a:lnTo>
                  <a:pt x="2000719" y="712190"/>
                </a:lnTo>
                <a:lnTo>
                  <a:pt x="2000250" y="713308"/>
                </a:lnTo>
                <a:lnTo>
                  <a:pt x="2000250" y="715937"/>
                </a:lnTo>
                <a:lnTo>
                  <a:pt x="2000719" y="717054"/>
                </a:lnTo>
                <a:lnTo>
                  <a:pt x="2002574" y="718921"/>
                </a:lnTo>
                <a:lnTo>
                  <a:pt x="2003691" y="719378"/>
                </a:lnTo>
                <a:lnTo>
                  <a:pt x="2006333" y="719378"/>
                </a:lnTo>
                <a:lnTo>
                  <a:pt x="2007450" y="718921"/>
                </a:lnTo>
                <a:lnTo>
                  <a:pt x="2009305" y="717054"/>
                </a:lnTo>
                <a:lnTo>
                  <a:pt x="2009775" y="715937"/>
                </a:lnTo>
                <a:lnTo>
                  <a:pt x="2009775" y="713308"/>
                </a:lnTo>
                <a:close/>
              </a:path>
              <a:path w="7486650" h="2152650">
                <a:moveTo>
                  <a:pt x="2057400" y="1606118"/>
                </a:moveTo>
                <a:lnTo>
                  <a:pt x="2056930" y="1605000"/>
                </a:lnTo>
                <a:lnTo>
                  <a:pt x="2055075" y="1603133"/>
                </a:lnTo>
                <a:lnTo>
                  <a:pt x="2053958" y="1602663"/>
                </a:lnTo>
                <a:lnTo>
                  <a:pt x="2051316" y="1602663"/>
                </a:lnTo>
                <a:lnTo>
                  <a:pt x="2050199" y="1603133"/>
                </a:lnTo>
                <a:lnTo>
                  <a:pt x="2048344" y="1605000"/>
                </a:lnTo>
                <a:lnTo>
                  <a:pt x="2047875" y="1606118"/>
                </a:lnTo>
                <a:lnTo>
                  <a:pt x="2047875" y="1608747"/>
                </a:lnTo>
                <a:lnTo>
                  <a:pt x="2048344" y="1609864"/>
                </a:lnTo>
                <a:lnTo>
                  <a:pt x="2050199" y="1611731"/>
                </a:lnTo>
                <a:lnTo>
                  <a:pt x="2051316" y="1612188"/>
                </a:lnTo>
                <a:lnTo>
                  <a:pt x="2053958" y="1612188"/>
                </a:lnTo>
                <a:lnTo>
                  <a:pt x="2055075" y="1611731"/>
                </a:lnTo>
                <a:lnTo>
                  <a:pt x="2056930" y="1609864"/>
                </a:lnTo>
                <a:lnTo>
                  <a:pt x="2057400" y="1608747"/>
                </a:lnTo>
                <a:lnTo>
                  <a:pt x="2057400" y="1606118"/>
                </a:lnTo>
                <a:close/>
              </a:path>
              <a:path w="7486650" h="2152650">
                <a:moveTo>
                  <a:pt x="2057400" y="713308"/>
                </a:moveTo>
                <a:lnTo>
                  <a:pt x="2056930" y="712190"/>
                </a:lnTo>
                <a:lnTo>
                  <a:pt x="2055075" y="710323"/>
                </a:lnTo>
                <a:lnTo>
                  <a:pt x="2053958" y="709853"/>
                </a:lnTo>
                <a:lnTo>
                  <a:pt x="2051316" y="709853"/>
                </a:lnTo>
                <a:lnTo>
                  <a:pt x="2050199" y="710323"/>
                </a:lnTo>
                <a:lnTo>
                  <a:pt x="2048344" y="712190"/>
                </a:lnTo>
                <a:lnTo>
                  <a:pt x="2047875" y="713308"/>
                </a:lnTo>
                <a:lnTo>
                  <a:pt x="2047875" y="715937"/>
                </a:lnTo>
                <a:lnTo>
                  <a:pt x="2048344" y="717054"/>
                </a:lnTo>
                <a:lnTo>
                  <a:pt x="2050199" y="718921"/>
                </a:lnTo>
                <a:lnTo>
                  <a:pt x="2051316" y="719378"/>
                </a:lnTo>
                <a:lnTo>
                  <a:pt x="2053958" y="719378"/>
                </a:lnTo>
                <a:lnTo>
                  <a:pt x="2055075" y="718921"/>
                </a:lnTo>
                <a:lnTo>
                  <a:pt x="2056930" y="717054"/>
                </a:lnTo>
                <a:lnTo>
                  <a:pt x="2057400" y="715937"/>
                </a:lnTo>
                <a:lnTo>
                  <a:pt x="2057400" y="713308"/>
                </a:lnTo>
                <a:close/>
              </a:path>
              <a:path w="7486650" h="2152650">
                <a:moveTo>
                  <a:pt x="2105025" y="1606118"/>
                </a:moveTo>
                <a:lnTo>
                  <a:pt x="2104555" y="1605000"/>
                </a:lnTo>
                <a:lnTo>
                  <a:pt x="2102700" y="1603133"/>
                </a:lnTo>
                <a:lnTo>
                  <a:pt x="2101583" y="1602663"/>
                </a:lnTo>
                <a:lnTo>
                  <a:pt x="2098941" y="1602663"/>
                </a:lnTo>
                <a:lnTo>
                  <a:pt x="2097824" y="1603133"/>
                </a:lnTo>
                <a:lnTo>
                  <a:pt x="2095969" y="1605000"/>
                </a:lnTo>
                <a:lnTo>
                  <a:pt x="2095500" y="1606118"/>
                </a:lnTo>
                <a:lnTo>
                  <a:pt x="2095500" y="1608747"/>
                </a:lnTo>
                <a:lnTo>
                  <a:pt x="2095969" y="1609864"/>
                </a:lnTo>
                <a:lnTo>
                  <a:pt x="2097824" y="1611731"/>
                </a:lnTo>
                <a:lnTo>
                  <a:pt x="2098941" y="1612188"/>
                </a:lnTo>
                <a:lnTo>
                  <a:pt x="2101583" y="1612188"/>
                </a:lnTo>
                <a:lnTo>
                  <a:pt x="2102700" y="1611731"/>
                </a:lnTo>
                <a:lnTo>
                  <a:pt x="2104555" y="1609864"/>
                </a:lnTo>
                <a:lnTo>
                  <a:pt x="2105025" y="1608747"/>
                </a:lnTo>
                <a:lnTo>
                  <a:pt x="2105025" y="1606118"/>
                </a:lnTo>
                <a:close/>
              </a:path>
              <a:path w="7486650" h="2152650">
                <a:moveTo>
                  <a:pt x="2105025" y="713308"/>
                </a:moveTo>
                <a:lnTo>
                  <a:pt x="2104555" y="712190"/>
                </a:lnTo>
                <a:lnTo>
                  <a:pt x="2102700" y="710323"/>
                </a:lnTo>
                <a:lnTo>
                  <a:pt x="2101583" y="709853"/>
                </a:lnTo>
                <a:lnTo>
                  <a:pt x="2098941" y="709853"/>
                </a:lnTo>
                <a:lnTo>
                  <a:pt x="2097824" y="710323"/>
                </a:lnTo>
                <a:lnTo>
                  <a:pt x="2095969" y="712190"/>
                </a:lnTo>
                <a:lnTo>
                  <a:pt x="2095500" y="713308"/>
                </a:lnTo>
                <a:lnTo>
                  <a:pt x="2095500" y="715937"/>
                </a:lnTo>
                <a:lnTo>
                  <a:pt x="2095969" y="717054"/>
                </a:lnTo>
                <a:lnTo>
                  <a:pt x="2097824" y="718921"/>
                </a:lnTo>
                <a:lnTo>
                  <a:pt x="2098941" y="719378"/>
                </a:lnTo>
                <a:lnTo>
                  <a:pt x="2101583" y="719378"/>
                </a:lnTo>
                <a:lnTo>
                  <a:pt x="2102700" y="718921"/>
                </a:lnTo>
                <a:lnTo>
                  <a:pt x="2104555" y="717054"/>
                </a:lnTo>
                <a:lnTo>
                  <a:pt x="2105025" y="715937"/>
                </a:lnTo>
                <a:lnTo>
                  <a:pt x="2105025" y="713308"/>
                </a:lnTo>
                <a:close/>
              </a:path>
              <a:path w="7486650" h="2152650">
                <a:moveTo>
                  <a:pt x="2152650" y="1606118"/>
                </a:moveTo>
                <a:lnTo>
                  <a:pt x="2152180" y="1605000"/>
                </a:lnTo>
                <a:lnTo>
                  <a:pt x="2150326" y="1603133"/>
                </a:lnTo>
                <a:lnTo>
                  <a:pt x="2149208" y="1602663"/>
                </a:lnTo>
                <a:lnTo>
                  <a:pt x="2146566" y="1602663"/>
                </a:lnTo>
                <a:lnTo>
                  <a:pt x="2145449" y="1603133"/>
                </a:lnTo>
                <a:lnTo>
                  <a:pt x="2143595" y="1605000"/>
                </a:lnTo>
                <a:lnTo>
                  <a:pt x="2143125" y="1606118"/>
                </a:lnTo>
                <a:lnTo>
                  <a:pt x="2143125" y="1608747"/>
                </a:lnTo>
                <a:lnTo>
                  <a:pt x="2143595" y="1609864"/>
                </a:lnTo>
                <a:lnTo>
                  <a:pt x="2145449" y="1611731"/>
                </a:lnTo>
                <a:lnTo>
                  <a:pt x="2146566" y="1612188"/>
                </a:lnTo>
                <a:lnTo>
                  <a:pt x="2149208" y="1612188"/>
                </a:lnTo>
                <a:lnTo>
                  <a:pt x="2150326" y="1611731"/>
                </a:lnTo>
                <a:lnTo>
                  <a:pt x="2152180" y="1609864"/>
                </a:lnTo>
                <a:lnTo>
                  <a:pt x="2152650" y="1608747"/>
                </a:lnTo>
                <a:lnTo>
                  <a:pt x="2152650" y="1606118"/>
                </a:lnTo>
                <a:close/>
              </a:path>
              <a:path w="7486650" h="2152650">
                <a:moveTo>
                  <a:pt x="2152650" y="713308"/>
                </a:moveTo>
                <a:lnTo>
                  <a:pt x="2152180" y="712190"/>
                </a:lnTo>
                <a:lnTo>
                  <a:pt x="2150326" y="710323"/>
                </a:lnTo>
                <a:lnTo>
                  <a:pt x="2149208" y="709853"/>
                </a:lnTo>
                <a:lnTo>
                  <a:pt x="2146566" y="709853"/>
                </a:lnTo>
                <a:lnTo>
                  <a:pt x="2145449" y="710323"/>
                </a:lnTo>
                <a:lnTo>
                  <a:pt x="2143595" y="712190"/>
                </a:lnTo>
                <a:lnTo>
                  <a:pt x="2143125" y="713308"/>
                </a:lnTo>
                <a:lnTo>
                  <a:pt x="2143125" y="715937"/>
                </a:lnTo>
                <a:lnTo>
                  <a:pt x="2143595" y="717054"/>
                </a:lnTo>
                <a:lnTo>
                  <a:pt x="2145449" y="718921"/>
                </a:lnTo>
                <a:lnTo>
                  <a:pt x="2146566" y="719378"/>
                </a:lnTo>
                <a:lnTo>
                  <a:pt x="2149208" y="719378"/>
                </a:lnTo>
                <a:lnTo>
                  <a:pt x="2150326" y="718921"/>
                </a:lnTo>
                <a:lnTo>
                  <a:pt x="2152180" y="717054"/>
                </a:lnTo>
                <a:lnTo>
                  <a:pt x="2152650" y="715937"/>
                </a:lnTo>
                <a:lnTo>
                  <a:pt x="2152650" y="713308"/>
                </a:lnTo>
                <a:close/>
              </a:path>
              <a:path w="7486650" h="2152650">
                <a:moveTo>
                  <a:pt x="2200275" y="1606118"/>
                </a:moveTo>
                <a:lnTo>
                  <a:pt x="2199805" y="1605000"/>
                </a:lnTo>
                <a:lnTo>
                  <a:pt x="2197951" y="1603133"/>
                </a:lnTo>
                <a:lnTo>
                  <a:pt x="2196833" y="1602663"/>
                </a:lnTo>
                <a:lnTo>
                  <a:pt x="2194191" y="1602663"/>
                </a:lnTo>
                <a:lnTo>
                  <a:pt x="2193074" y="1603133"/>
                </a:lnTo>
                <a:lnTo>
                  <a:pt x="2191220" y="1605000"/>
                </a:lnTo>
                <a:lnTo>
                  <a:pt x="2190750" y="1606118"/>
                </a:lnTo>
                <a:lnTo>
                  <a:pt x="2190750" y="1608747"/>
                </a:lnTo>
                <a:lnTo>
                  <a:pt x="2191220" y="1609864"/>
                </a:lnTo>
                <a:lnTo>
                  <a:pt x="2193074" y="1611731"/>
                </a:lnTo>
                <a:lnTo>
                  <a:pt x="2194191" y="1612188"/>
                </a:lnTo>
                <a:lnTo>
                  <a:pt x="2196833" y="1612188"/>
                </a:lnTo>
                <a:lnTo>
                  <a:pt x="2197951" y="1611731"/>
                </a:lnTo>
                <a:lnTo>
                  <a:pt x="2199805" y="1609864"/>
                </a:lnTo>
                <a:lnTo>
                  <a:pt x="2200275" y="1608747"/>
                </a:lnTo>
                <a:lnTo>
                  <a:pt x="2200275" y="1606118"/>
                </a:lnTo>
                <a:close/>
              </a:path>
              <a:path w="7486650" h="2152650">
                <a:moveTo>
                  <a:pt x="2200275" y="713308"/>
                </a:moveTo>
                <a:lnTo>
                  <a:pt x="2199805" y="712190"/>
                </a:lnTo>
                <a:lnTo>
                  <a:pt x="2197951" y="710323"/>
                </a:lnTo>
                <a:lnTo>
                  <a:pt x="2196833" y="709853"/>
                </a:lnTo>
                <a:lnTo>
                  <a:pt x="2194191" y="709853"/>
                </a:lnTo>
                <a:lnTo>
                  <a:pt x="2193074" y="710323"/>
                </a:lnTo>
                <a:lnTo>
                  <a:pt x="2191220" y="712190"/>
                </a:lnTo>
                <a:lnTo>
                  <a:pt x="2190750" y="713308"/>
                </a:lnTo>
                <a:lnTo>
                  <a:pt x="2190750" y="715937"/>
                </a:lnTo>
                <a:lnTo>
                  <a:pt x="2191220" y="717054"/>
                </a:lnTo>
                <a:lnTo>
                  <a:pt x="2193074" y="718921"/>
                </a:lnTo>
                <a:lnTo>
                  <a:pt x="2194191" y="719378"/>
                </a:lnTo>
                <a:lnTo>
                  <a:pt x="2196833" y="719378"/>
                </a:lnTo>
                <a:lnTo>
                  <a:pt x="2197951" y="718921"/>
                </a:lnTo>
                <a:lnTo>
                  <a:pt x="2199805" y="717054"/>
                </a:lnTo>
                <a:lnTo>
                  <a:pt x="2200275" y="715937"/>
                </a:lnTo>
                <a:lnTo>
                  <a:pt x="2200275" y="713308"/>
                </a:lnTo>
                <a:close/>
              </a:path>
              <a:path w="7486650" h="2152650">
                <a:moveTo>
                  <a:pt x="2247900" y="1606118"/>
                </a:moveTo>
                <a:lnTo>
                  <a:pt x="2247430" y="1605000"/>
                </a:lnTo>
                <a:lnTo>
                  <a:pt x="2245576" y="1603133"/>
                </a:lnTo>
                <a:lnTo>
                  <a:pt x="2244458" y="1602663"/>
                </a:lnTo>
                <a:lnTo>
                  <a:pt x="2241816" y="1602663"/>
                </a:lnTo>
                <a:lnTo>
                  <a:pt x="2240699" y="1603133"/>
                </a:lnTo>
                <a:lnTo>
                  <a:pt x="2238845" y="1605000"/>
                </a:lnTo>
                <a:lnTo>
                  <a:pt x="2238375" y="1606118"/>
                </a:lnTo>
                <a:lnTo>
                  <a:pt x="2238375" y="1608747"/>
                </a:lnTo>
                <a:lnTo>
                  <a:pt x="2238845" y="1609864"/>
                </a:lnTo>
                <a:lnTo>
                  <a:pt x="2240699" y="1611731"/>
                </a:lnTo>
                <a:lnTo>
                  <a:pt x="2241816" y="1612188"/>
                </a:lnTo>
                <a:lnTo>
                  <a:pt x="2244458" y="1612188"/>
                </a:lnTo>
                <a:lnTo>
                  <a:pt x="2245576" y="1611731"/>
                </a:lnTo>
                <a:lnTo>
                  <a:pt x="2247430" y="1609864"/>
                </a:lnTo>
                <a:lnTo>
                  <a:pt x="2247900" y="1608747"/>
                </a:lnTo>
                <a:lnTo>
                  <a:pt x="2247900" y="1606118"/>
                </a:lnTo>
                <a:close/>
              </a:path>
              <a:path w="7486650" h="2152650">
                <a:moveTo>
                  <a:pt x="2247900" y="713308"/>
                </a:moveTo>
                <a:lnTo>
                  <a:pt x="2247430" y="712190"/>
                </a:lnTo>
                <a:lnTo>
                  <a:pt x="2245576" y="710323"/>
                </a:lnTo>
                <a:lnTo>
                  <a:pt x="2244458" y="709853"/>
                </a:lnTo>
                <a:lnTo>
                  <a:pt x="2241816" y="709853"/>
                </a:lnTo>
                <a:lnTo>
                  <a:pt x="2240699" y="710323"/>
                </a:lnTo>
                <a:lnTo>
                  <a:pt x="2238845" y="712190"/>
                </a:lnTo>
                <a:lnTo>
                  <a:pt x="2238375" y="713308"/>
                </a:lnTo>
                <a:lnTo>
                  <a:pt x="2238375" y="715937"/>
                </a:lnTo>
                <a:lnTo>
                  <a:pt x="2238845" y="717054"/>
                </a:lnTo>
                <a:lnTo>
                  <a:pt x="2240699" y="718921"/>
                </a:lnTo>
                <a:lnTo>
                  <a:pt x="2241816" y="719378"/>
                </a:lnTo>
                <a:lnTo>
                  <a:pt x="2244458" y="719378"/>
                </a:lnTo>
                <a:lnTo>
                  <a:pt x="2245576" y="718921"/>
                </a:lnTo>
                <a:lnTo>
                  <a:pt x="2247430" y="717054"/>
                </a:lnTo>
                <a:lnTo>
                  <a:pt x="2247900" y="715937"/>
                </a:lnTo>
                <a:lnTo>
                  <a:pt x="2247900" y="713308"/>
                </a:lnTo>
                <a:close/>
              </a:path>
              <a:path w="7486650" h="2152650">
                <a:moveTo>
                  <a:pt x="2295525" y="1606118"/>
                </a:moveTo>
                <a:lnTo>
                  <a:pt x="2295055" y="1605000"/>
                </a:lnTo>
                <a:lnTo>
                  <a:pt x="2293201" y="1603133"/>
                </a:lnTo>
                <a:lnTo>
                  <a:pt x="2292083" y="1602663"/>
                </a:lnTo>
                <a:lnTo>
                  <a:pt x="2289441" y="1602663"/>
                </a:lnTo>
                <a:lnTo>
                  <a:pt x="2288324" y="1603133"/>
                </a:lnTo>
                <a:lnTo>
                  <a:pt x="2286470" y="1605000"/>
                </a:lnTo>
                <a:lnTo>
                  <a:pt x="2286000" y="1606118"/>
                </a:lnTo>
                <a:lnTo>
                  <a:pt x="2286000" y="1608747"/>
                </a:lnTo>
                <a:lnTo>
                  <a:pt x="2286470" y="1609864"/>
                </a:lnTo>
                <a:lnTo>
                  <a:pt x="2288324" y="1611731"/>
                </a:lnTo>
                <a:lnTo>
                  <a:pt x="2289441" y="1612188"/>
                </a:lnTo>
                <a:lnTo>
                  <a:pt x="2292083" y="1612188"/>
                </a:lnTo>
                <a:lnTo>
                  <a:pt x="2293201" y="1611731"/>
                </a:lnTo>
                <a:lnTo>
                  <a:pt x="2295055" y="1609864"/>
                </a:lnTo>
                <a:lnTo>
                  <a:pt x="2295525" y="1608747"/>
                </a:lnTo>
                <a:lnTo>
                  <a:pt x="2295525" y="1606118"/>
                </a:lnTo>
                <a:close/>
              </a:path>
              <a:path w="7486650" h="2152650">
                <a:moveTo>
                  <a:pt x="2295525" y="713308"/>
                </a:moveTo>
                <a:lnTo>
                  <a:pt x="2295055" y="712190"/>
                </a:lnTo>
                <a:lnTo>
                  <a:pt x="2293201" y="710323"/>
                </a:lnTo>
                <a:lnTo>
                  <a:pt x="2292083" y="709853"/>
                </a:lnTo>
                <a:lnTo>
                  <a:pt x="2289441" y="709853"/>
                </a:lnTo>
                <a:lnTo>
                  <a:pt x="2288324" y="710323"/>
                </a:lnTo>
                <a:lnTo>
                  <a:pt x="2286470" y="712190"/>
                </a:lnTo>
                <a:lnTo>
                  <a:pt x="2286000" y="713308"/>
                </a:lnTo>
                <a:lnTo>
                  <a:pt x="2286000" y="715937"/>
                </a:lnTo>
                <a:lnTo>
                  <a:pt x="2286470" y="717054"/>
                </a:lnTo>
                <a:lnTo>
                  <a:pt x="2288324" y="718921"/>
                </a:lnTo>
                <a:lnTo>
                  <a:pt x="2289441" y="719378"/>
                </a:lnTo>
                <a:lnTo>
                  <a:pt x="2292083" y="719378"/>
                </a:lnTo>
                <a:lnTo>
                  <a:pt x="2293201" y="718921"/>
                </a:lnTo>
                <a:lnTo>
                  <a:pt x="2295055" y="717054"/>
                </a:lnTo>
                <a:lnTo>
                  <a:pt x="2295525" y="715937"/>
                </a:lnTo>
                <a:lnTo>
                  <a:pt x="2295525" y="713308"/>
                </a:lnTo>
                <a:close/>
              </a:path>
              <a:path w="7486650" h="2152650">
                <a:moveTo>
                  <a:pt x="2343150" y="1606118"/>
                </a:moveTo>
                <a:lnTo>
                  <a:pt x="2342680" y="1605000"/>
                </a:lnTo>
                <a:lnTo>
                  <a:pt x="2340826" y="1603133"/>
                </a:lnTo>
                <a:lnTo>
                  <a:pt x="2339708" y="1602663"/>
                </a:lnTo>
                <a:lnTo>
                  <a:pt x="2337066" y="1602663"/>
                </a:lnTo>
                <a:lnTo>
                  <a:pt x="2335949" y="1603133"/>
                </a:lnTo>
                <a:lnTo>
                  <a:pt x="2334095" y="1605000"/>
                </a:lnTo>
                <a:lnTo>
                  <a:pt x="2333625" y="1606118"/>
                </a:lnTo>
                <a:lnTo>
                  <a:pt x="2333625" y="1608747"/>
                </a:lnTo>
                <a:lnTo>
                  <a:pt x="2334095" y="1609864"/>
                </a:lnTo>
                <a:lnTo>
                  <a:pt x="2335949" y="1611731"/>
                </a:lnTo>
                <a:lnTo>
                  <a:pt x="2337066" y="1612188"/>
                </a:lnTo>
                <a:lnTo>
                  <a:pt x="2339708" y="1612188"/>
                </a:lnTo>
                <a:lnTo>
                  <a:pt x="2340826" y="1611731"/>
                </a:lnTo>
                <a:lnTo>
                  <a:pt x="2342680" y="1609864"/>
                </a:lnTo>
                <a:lnTo>
                  <a:pt x="2343150" y="1608747"/>
                </a:lnTo>
                <a:lnTo>
                  <a:pt x="2343150" y="1606118"/>
                </a:lnTo>
                <a:close/>
              </a:path>
              <a:path w="7486650" h="2152650">
                <a:moveTo>
                  <a:pt x="2343150" y="713308"/>
                </a:moveTo>
                <a:lnTo>
                  <a:pt x="2342680" y="712190"/>
                </a:lnTo>
                <a:lnTo>
                  <a:pt x="2340826" y="710323"/>
                </a:lnTo>
                <a:lnTo>
                  <a:pt x="2339708" y="709853"/>
                </a:lnTo>
                <a:lnTo>
                  <a:pt x="2337066" y="709853"/>
                </a:lnTo>
                <a:lnTo>
                  <a:pt x="2335949" y="710323"/>
                </a:lnTo>
                <a:lnTo>
                  <a:pt x="2334095" y="712190"/>
                </a:lnTo>
                <a:lnTo>
                  <a:pt x="2333625" y="713308"/>
                </a:lnTo>
                <a:lnTo>
                  <a:pt x="2333625" y="715937"/>
                </a:lnTo>
                <a:lnTo>
                  <a:pt x="2334095" y="717054"/>
                </a:lnTo>
                <a:lnTo>
                  <a:pt x="2335949" y="718921"/>
                </a:lnTo>
                <a:lnTo>
                  <a:pt x="2337066" y="719378"/>
                </a:lnTo>
                <a:lnTo>
                  <a:pt x="2339708" y="719378"/>
                </a:lnTo>
                <a:lnTo>
                  <a:pt x="2340826" y="718921"/>
                </a:lnTo>
                <a:lnTo>
                  <a:pt x="2342680" y="717054"/>
                </a:lnTo>
                <a:lnTo>
                  <a:pt x="2343150" y="715937"/>
                </a:lnTo>
                <a:lnTo>
                  <a:pt x="2343150" y="713308"/>
                </a:lnTo>
                <a:close/>
              </a:path>
              <a:path w="7486650" h="2152650">
                <a:moveTo>
                  <a:pt x="2390775" y="1606118"/>
                </a:moveTo>
                <a:lnTo>
                  <a:pt x="2390305" y="1605000"/>
                </a:lnTo>
                <a:lnTo>
                  <a:pt x="2388451" y="1603133"/>
                </a:lnTo>
                <a:lnTo>
                  <a:pt x="2387333" y="1602663"/>
                </a:lnTo>
                <a:lnTo>
                  <a:pt x="2384691" y="1602663"/>
                </a:lnTo>
                <a:lnTo>
                  <a:pt x="2383574" y="1603133"/>
                </a:lnTo>
                <a:lnTo>
                  <a:pt x="2381720" y="1605000"/>
                </a:lnTo>
                <a:lnTo>
                  <a:pt x="2381250" y="1606118"/>
                </a:lnTo>
                <a:lnTo>
                  <a:pt x="2381250" y="1608747"/>
                </a:lnTo>
                <a:lnTo>
                  <a:pt x="2381720" y="1609864"/>
                </a:lnTo>
                <a:lnTo>
                  <a:pt x="2383574" y="1611731"/>
                </a:lnTo>
                <a:lnTo>
                  <a:pt x="2384691" y="1612188"/>
                </a:lnTo>
                <a:lnTo>
                  <a:pt x="2387333" y="1612188"/>
                </a:lnTo>
                <a:lnTo>
                  <a:pt x="2388451" y="1611731"/>
                </a:lnTo>
                <a:lnTo>
                  <a:pt x="2390305" y="1609864"/>
                </a:lnTo>
                <a:lnTo>
                  <a:pt x="2390775" y="1608747"/>
                </a:lnTo>
                <a:lnTo>
                  <a:pt x="2390775" y="1606118"/>
                </a:lnTo>
                <a:close/>
              </a:path>
              <a:path w="7486650" h="2152650">
                <a:moveTo>
                  <a:pt x="2390775" y="713308"/>
                </a:moveTo>
                <a:lnTo>
                  <a:pt x="2390305" y="712190"/>
                </a:lnTo>
                <a:lnTo>
                  <a:pt x="2388451" y="710323"/>
                </a:lnTo>
                <a:lnTo>
                  <a:pt x="2387333" y="709853"/>
                </a:lnTo>
                <a:lnTo>
                  <a:pt x="2384691" y="709853"/>
                </a:lnTo>
                <a:lnTo>
                  <a:pt x="2383574" y="710323"/>
                </a:lnTo>
                <a:lnTo>
                  <a:pt x="2381720" y="712190"/>
                </a:lnTo>
                <a:lnTo>
                  <a:pt x="2381250" y="713308"/>
                </a:lnTo>
                <a:lnTo>
                  <a:pt x="2381250" y="715937"/>
                </a:lnTo>
                <a:lnTo>
                  <a:pt x="2381720" y="717054"/>
                </a:lnTo>
                <a:lnTo>
                  <a:pt x="2383574" y="718921"/>
                </a:lnTo>
                <a:lnTo>
                  <a:pt x="2384691" y="719378"/>
                </a:lnTo>
                <a:lnTo>
                  <a:pt x="2387333" y="719378"/>
                </a:lnTo>
                <a:lnTo>
                  <a:pt x="2388451" y="718921"/>
                </a:lnTo>
                <a:lnTo>
                  <a:pt x="2390305" y="717054"/>
                </a:lnTo>
                <a:lnTo>
                  <a:pt x="2390775" y="715937"/>
                </a:lnTo>
                <a:lnTo>
                  <a:pt x="2390775" y="713308"/>
                </a:lnTo>
                <a:close/>
              </a:path>
              <a:path w="7486650" h="2152650">
                <a:moveTo>
                  <a:pt x="2438400" y="1606118"/>
                </a:moveTo>
                <a:lnTo>
                  <a:pt x="2437930" y="1605000"/>
                </a:lnTo>
                <a:lnTo>
                  <a:pt x="2436076" y="1603133"/>
                </a:lnTo>
                <a:lnTo>
                  <a:pt x="2434958" y="1602663"/>
                </a:lnTo>
                <a:lnTo>
                  <a:pt x="2432316" y="1602663"/>
                </a:lnTo>
                <a:lnTo>
                  <a:pt x="2431199" y="1603133"/>
                </a:lnTo>
                <a:lnTo>
                  <a:pt x="2429345" y="1605000"/>
                </a:lnTo>
                <a:lnTo>
                  <a:pt x="2428875" y="1606118"/>
                </a:lnTo>
                <a:lnTo>
                  <a:pt x="2428875" y="1608747"/>
                </a:lnTo>
                <a:lnTo>
                  <a:pt x="2429345" y="1609864"/>
                </a:lnTo>
                <a:lnTo>
                  <a:pt x="2431199" y="1611731"/>
                </a:lnTo>
                <a:lnTo>
                  <a:pt x="2432316" y="1612188"/>
                </a:lnTo>
                <a:lnTo>
                  <a:pt x="2434958" y="1612188"/>
                </a:lnTo>
                <a:lnTo>
                  <a:pt x="2436076" y="1611731"/>
                </a:lnTo>
                <a:lnTo>
                  <a:pt x="2437930" y="1609864"/>
                </a:lnTo>
                <a:lnTo>
                  <a:pt x="2438400" y="1608747"/>
                </a:lnTo>
                <a:lnTo>
                  <a:pt x="2438400" y="1606118"/>
                </a:lnTo>
                <a:close/>
              </a:path>
              <a:path w="7486650" h="2152650">
                <a:moveTo>
                  <a:pt x="2438400" y="713308"/>
                </a:moveTo>
                <a:lnTo>
                  <a:pt x="2437930" y="712190"/>
                </a:lnTo>
                <a:lnTo>
                  <a:pt x="2436076" y="710323"/>
                </a:lnTo>
                <a:lnTo>
                  <a:pt x="2434958" y="709853"/>
                </a:lnTo>
                <a:lnTo>
                  <a:pt x="2432316" y="709853"/>
                </a:lnTo>
                <a:lnTo>
                  <a:pt x="2431199" y="710323"/>
                </a:lnTo>
                <a:lnTo>
                  <a:pt x="2429345" y="712190"/>
                </a:lnTo>
                <a:lnTo>
                  <a:pt x="2428875" y="713308"/>
                </a:lnTo>
                <a:lnTo>
                  <a:pt x="2428875" y="715937"/>
                </a:lnTo>
                <a:lnTo>
                  <a:pt x="2429345" y="717054"/>
                </a:lnTo>
                <a:lnTo>
                  <a:pt x="2431199" y="718921"/>
                </a:lnTo>
                <a:lnTo>
                  <a:pt x="2432316" y="719378"/>
                </a:lnTo>
                <a:lnTo>
                  <a:pt x="2434958" y="719378"/>
                </a:lnTo>
                <a:lnTo>
                  <a:pt x="2436076" y="718921"/>
                </a:lnTo>
                <a:lnTo>
                  <a:pt x="2437930" y="717054"/>
                </a:lnTo>
                <a:lnTo>
                  <a:pt x="2438400" y="715937"/>
                </a:lnTo>
                <a:lnTo>
                  <a:pt x="2438400" y="713308"/>
                </a:lnTo>
                <a:close/>
              </a:path>
              <a:path w="7486650" h="2152650">
                <a:moveTo>
                  <a:pt x="2486025" y="1606118"/>
                </a:moveTo>
                <a:lnTo>
                  <a:pt x="2485555" y="1605000"/>
                </a:lnTo>
                <a:lnTo>
                  <a:pt x="2483701" y="1603133"/>
                </a:lnTo>
                <a:lnTo>
                  <a:pt x="2482583" y="1602663"/>
                </a:lnTo>
                <a:lnTo>
                  <a:pt x="2479941" y="1602663"/>
                </a:lnTo>
                <a:lnTo>
                  <a:pt x="2478824" y="1603133"/>
                </a:lnTo>
                <a:lnTo>
                  <a:pt x="2476970" y="1605000"/>
                </a:lnTo>
                <a:lnTo>
                  <a:pt x="2476500" y="1606118"/>
                </a:lnTo>
                <a:lnTo>
                  <a:pt x="2476500" y="1608747"/>
                </a:lnTo>
                <a:lnTo>
                  <a:pt x="2476970" y="1609864"/>
                </a:lnTo>
                <a:lnTo>
                  <a:pt x="2478824" y="1611731"/>
                </a:lnTo>
                <a:lnTo>
                  <a:pt x="2479941" y="1612188"/>
                </a:lnTo>
                <a:lnTo>
                  <a:pt x="2482583" y="1612188"/>
                </a:lnTo>
                <a:lnTo>
                  <a:pt x="2483701" y="1611731"/>
                </a:lnTo>
                <a:lnTo>
                  <a:pt x="2485555" y="1609864"/>
                </a:lnTo>
                <a:lnTo>
                  <a:pt x="2486025" y="1608747"/>
                </a:lnTo>
                <a:lnTo>
                  <a:pt x="2486025" y="1606118"/>
                </a:lnTo>
                <a:close/>
              </a:path>
              <a:path w="7486650" h="2152650">
                <a:moveTo>
                  <a:pt x="2486025" y="713308"/>
                </a:moveTo>
                <a:lnTo>
                  <a:pt x="2485555" y="712190"/>
                </a:lnTo>
                <a:lnTo>
                  <a:pt x="2483701" y="710323"/>
                </a:lnTo>
                <a:lnTo>
                  <a:pt x="2482583" y="709853"/>
                </a:lnTo>
                <a:lnTo>
                  <a:pt x="2479941" y="709853"/>
                </a:lnTo>
                <a:lnTo>
                  <a:pt x="2478824" y="710323"/>
                </a:lnTo>
                <a:lnTo>
                  <a:pt x="2476970" y="712190"/>
                </a:lnTo>
                <a:lnTo>
                  <a:pt x="2476500" y="713308"/>
                </a:lnTo>
                <a:lnTo>
                  <a:pt x="2476500" y="715937"/>
                </a:lnTo>
                <a:lnTo>
                  <a:pt x="2476970" y="717054"/>
                </a:lnTo>
                <a:lnTo>
                  <a:pt x="2478824" y="718921"/>
                </a:lnTo>
                <a:lnTo>
                  <a:pt x="2479941" y="719378"/>
                </a:lnTo>
                <a:lnTo>
                  <a:pt x="2482583" y="719378"/>
                </a:lnTo>
                <a:lnTo>
                  <a:pt x="2483701" y="718921"/>
                </a:lnTo>
                <a:lnTo>
                  <a:pt x="2485555" y="717054"/>
                </a:lnTo>
                <a:lnTo>
                  <a:pt x="2486025" y="715937"/>
                </a:lnTo>
                <a:lnTo>
                  <a:pt x="2486025" y="713308"/>
                </a:lnTo>
                <a:close/>
              </a:path>
              <a:path w="7486650" h="2152650">
                <a:moveTo>
                  <a:pt x="2533650" y="1606118"/>
                </a:moveTo>
                <a:lnTo>
                  <a:pt x="2533180" y="1605000"/>
                </a:lnTo>
                <a:lnTo>
                  <a:pt x="2531326" y="1603133"/>
                </a:lnTo>
                <a:lnTo>
                  <a:pt x="2530208" y="1602663"/>
                </a:lnTo>
                <a:lnTo>
                  <a:pt x="2527566" y="1602663"/>
                </a:lnTo>
                <a:lnTo>
                  <a:pt x="2526449" y="1603133"/>
                </a:lnTo>
                <a:lnTo>
                  <a:pt x="2524595" y="1605000"/>
                </a:lnTo>
                <a:lnTo>
                  <a:pt x="2524125" y="1606118"/>
                </a:lnTo>
                <a:lnTo>
                  <a:pt x="2524125" y="1608747"/>
                </a:lnTo>
                <a:lnTo>
                  <a:pt x="2524595" y="1609864"/>
                </a:lnTo>
                <a:lnTo>
                  <a:pt x="2526449" y="1611731"/>
                </a:lnTo>
                <a:lnTo>
                  <a:pt x="2527566" y="1612188"/>
                </a:lnTo>
                <a:lnTo>
                  <a:pt x="2530208" y="1612188"/>
                </a:lnTo>
                <a:lnTo>
                  <a:pt x="2531326" y="1611731"/>
                </a:lnTo>
                <a:lnTo>
                  <a:pt x="2533180" y="1609864"/>
                </a:lnTo>
                <a:lnTo>
                  <a:pt x="2533650" y="1608747"/>
                </a:lnTo>
                <a:lnTo>
                  <a:pt x="2533650" y="1606118"/>
                </a:lnTo>
                <a:close/>
              </a:path>
              <a:path w="7486650" h="2152650">
                <a:moveTo>
                  <a:pt x="2533650" y="713308"/>
                </a:moveTo>
                <a:lnTo>
                  <a:pt x="2533180" y="712190"/>
                </a:lnTo>
                <a:lnTo>
                  <a:pt x="2531326" y="710323"/>
                </a:lnTo>
                <a:lnTo>
                  <a:pt x="2530208" y="709853"/>
                </a:lnTo>
                <a:lnTo>
                  <a:pt x="2527566" y="709853"/>
                </a:lnTo>
                <a:lnTo>
                  <a:pt x="2526449" y="710323"/>
                </a:lnTo>
                <a:lnTo>
                  <a:pt x="2524595" y="712190"/>
                </a:lnTo>
                <a:lnTo>
                  <a:pt x="2524125" y="713308"/>
                </a:lnTo>
                <a:lnTo>
                  <a:pt x="2524125" y="715937"/>
                </a:lnTo>
                <a:lnTo>
                  <a:pt x="2524595" y="717054"/>
                </a:lnTo>
                <a:lnTo>
                  <a:pt x="2526449" y="718921"/>
                </a:lnTo>
                <a:lnTo>
                  <a:pt x="2527566" y="719378"/>
                </a:lnTo>
                <a:lnTo>
                  <a:pt x="2530208" y="719378"/>
                </a:lnTo>
                <a:lnTo>
                  <a:pt x="2531326" y="718921"/>
                </a:lnTo>
                <a:lnTo>
                  <a:pt x="2533180" y="717054"/>
                </a:lnTo>
                <a:lnTo>
                  <a:pt x="2533650" y="715937"/>
                </a:lnTo>
                <a:lnTo>
                  <a:pt x="2533650" y="713308"/>
                </a:lnTo>
                <a:close/>
              </a:path>
              <a:path w="7486650" h="2152650">
                <a:moveTo>
                  <a:pt x="2581275" y="1606118"/>
                </a:moveTo>
                <a:lnTo>
                  <a:pt x="2580805" y="1605000"/>
                </a:lnTo>
                <a:lnTo>
                  <a:pt x="2578951" y="1603133"/>
                </a:lnTo>
                <a:lnTo>
                  <a:pt x="2577833" y="1602663"/>
                </a:lnTo>
                <a:lnTo>
                  <a:pt x="2575191" y="1602663"/>
                </a:lnTo>
                <a:lnTo>
                  <a:pt x="2574074" y="1603133"/>
                </a:lnTo>
                <a:lnTo>
                  <a:pt x="2572220" y="1605000"/>
                </a:lnTo>
                <a:lnTo>
                  <a:pt x="2571750" y="1606118"/>
                </a:lnTo>
                <a:lnTo>
                  <a:pt x="2571750" y="1608747"/>
                </a:lnTo>
                <a:lnTo>
                  <a:pt x="2572220" y="1609864"/>
                </a:lnTo>
                <a:lnTo>
                  <a:pt x="2574074" y="1611731"/>
                </a:lnTo>
                <a:lnTo>
                  <a:pt x="2575191" y="1612188"/>
                </a:lnTo>
                <a:lnTo>
                  <a:pt x="2577833" y="1612188"/>
                </a:lnTo>
                <a:lnTo>
                  <a:pt x="2578951" y="1611731"/>
                </a:lnTo>
                <a:lnTo>
                  <a:pt x="2580805" y="1609864"/>
                </a:lnTo>
                <a:lnTo>
                  <a:pt x="2581275" y="1608747"/>
                </a:lnTo>
                <a:lnTo>
                  <a:pt x="2581275" y="1606118"/>
                </a:lnTo>
                <a:close/>
              </a:path>
              <a:path w="7486650" h="2152650">
                <a:moveTo>
                  <a:pt x="2581275" y="713308"/>
                </a:moveTo>
                <a:lnTo>
                  <a:pt x="2580805" y="712190"/>
                </a:lnTo>
                <a:lnTo>
                  <a:pt x="2578951" y="710323"/>
                </a:lnTo>
                <a:lnTo>
                  <a:pt x="2577833" y="709853"/>
                </a:lnTo>
                <a:lnTo>
                  <a:pt x="2575191" y="709853"/>
                </a:lnTo>
                <a:lnTo>
                  <a:pt x="2574074" y="710323"/>
                </a:lnTo>
                <a:lnTo>
                  <a:pt x="2572220" y="712190"/>
                </a:lnTo>
                <a:lnTo>
                  <a:pt x="2571750" y="713308"/>
                </a:lnTo>
                <a:lnTo>
                  <a:pt x="2571750" y="715937"/>
                </a:lnTo>
                <a:lnTo>
                  <a:pt x="2572220" y="717054"/>
                </a:lnTo>
                <a:lnTo>
                  <a:pt x="2574074" y="718921"/>
                </a:lnTo>
                <a:lnTo>
                  <a:pt x="2575191" y="719378"/>
                </a:lnTo>
                <a:lnTo>
                  <a:pt x="2577833" y="719378"/>
                </a:lnTo>
                <a:lnTo>
                  <a:pt x="2578951" y="718921"/>
                </a:lnTo>
                <a:lnTo>
                  <a:pt x="2580805" y="717054"/>
                </a:lnTo>
                <a:lnTo>
                  <a:pt x="2581275" y="715937"/>
                </a:lnTo>
                <a:lnTo>
                  <a:pt x="2581275" y="713308"/>
                </a:lnTo>
                <a:close/>
              </a:path>
              <a:path w="7486650" h="2152650">
                <a:moveTo>
                  <a:pt x="2628900" y="1606118"/>
                </a:moveTo>
                <a:lnTo>
                  <a:pt x="2628430" y="1605000"/>
                </a:lnTo>
                <a:lnTo>
                  <a:pt x="2626576" y="1603133"/>
                </a:lnTo>
                <a:lnTo>
                  <a:pt x="2625458" y="1602663"/>
                </a:lnTo>
                <a:lnTo>
                  <a:pt x="2622816" y="1602663"/>
                </a:lnTo>
                <a:lnTo>
                  <a:pt x="2621699" y="1603133"/>
                </a:lnTo>
                <a:lnTo>
                  <a:pt x="2619845" y="1605000"/>
                </a:lnTo>
                <a:lnTo>
                  <a:pt x="2619375" y="1606118"/>
                </a:lnTo>
                <a:lnTo>
                  <a:pt x="2619375" y="1608747"/>
                </a:lnTo>
                <a:lnTo>
                  <a:pt x="2619845" y="1609864"/>
                </a:lnTo>
                <a:lnTo>
                  <a:pt x="2621699" y="1611731"/>
                </a:lnTo>
                <a:lnTo>
                  <a:pt x="2622816" y="1612188"/>
                </a:lnTo>
                <a:lnTo>
                  <a:pt x="2625458" y="1612188"/>
                </a:lnTo>
                <a:lnTo>
                  <a:pt x="2626576" y="1611731"/>
                </a:lnTo>
                <a:lnTo>
                  <a:pt x="2628430" y="1609864"/>
                </a:lnTo>
                <a:lnTo>
                  <a:pt x="2628900" y="1608747"/>
                </a:lnTo>
                <a:lnTo>
                  <a:pt x="2628900" y="1606118"/>
                </a:lnTo>
                <a:close/>
              </a:path>
              <a:path w="7486650" h="2152650">
                <a:moveTo>
                  <a:pt x="2628900" y="713308"/>
                </a:moveTo>
                <a:lnTo>
                  <a:pt x="2628430" y="712190"/>
                </a:lnTo>
                <a:lnTo>
                  <a:pt x="2626576" y="710323"/>
                </a:lnTo>
                <a:lnTo>
                  <a:pt x="2625458" y="709853"/>
                </a:lnTo>
                <a:lnTo>
                  <a:pt x="2622816" y="709853"/>
                </a:lnTo>
                <a:lnTo>
                  <a:pt x="2621699" y="710323"/>
                </a:lnTo>
                <a:lnTo>
                  <a:pt x="2619845" y="712190"/>
                </a:lnTo>
                <a:lnTo>
                  <a:pt x="2619375" y="713308"/>
                </a:lnTo>
                <a:lnTo>
                  <a:pt x="2619375" y="715937"/>
                </a:lnTo>
                <a:lnTo>
                  <a:pt x="2619845" y="717054"/>
                </a:lnTo>
                <a:lnTo>
                  <a:pt x="2621699" y="718921"/>
                </a:lnTo>
                <a:lnTo>
                  <a:pt x="2622816" y="719378"/>
                </a:lnTo>
                <a:lnTo>
                  <a:pt x="2625458" y="719378"/>
                </a:lnTo>
                <a:lnTo>
                  <a:pt x="2626576" y="718921"/>
                </a:lnTo>
                <a:lnTo>
                  <a:pt x="2628430" y="717054"/>
                </a:lnTo>
                <a:lnTo>
                  <a:pt x="2628900" y="715937"/>
                </a:lnTo>
                <a:lnTo>
                  <a:pt x="2628900" y="713308"/>
                </a:lnTo>
                <a:close/>
              </a:path>
              <a:path w="7486650" h="2152650">
                <a:moveTo>
                  <a:pt x="2676525" y="1606118"/>
                </a:moveTo>
                <a:lnTo>
                  <a:pt x="2676055" y="1605000"/>
                </a:lnTo>
                <a:lnTo>
                  <a:pt x="2674201" y="1603133"/>
                </a:lnTo>
                <a:lnTo>
                  <a:pt x="2673083" y="1602663"/>
                </a:lnTo>
                <a:lnTo>
                  <a:pt x="2670441" y="1602663"/>
                </a:lnTo>
                <a:lnTo>
                  <a:pt x="2669324" y="1603133"/>
                </a:lnTo>
                <a:lnTo>
                  <a:pt x="2667470" y="1605000"/>
                </a:lnTo>
                <a:lnTo>
                  <a:pt x="2667000" y="1606118"/>
                </a:lnTo>
                <a:lnTo>
                  <a:pt x="2667000" y="1608747"/>
                </a:lnTo>
                <a:lnTo>
                  <a:pt x="2667470" y="1609864"/>
                </a:lnTo>
                <a:lnTo>
                  <a:pt x="2669324" y="1611731"/>
                </a:lnTo>
                <a:lnTo>
                  <a:pt x="2670441" y="1612188"/>
                </a:lnTo>
                <a:lnTo>
                  <a:pt x="2673083" y="1612188"/>
                </a:lnTo>
                <a:lnTo>
                  <a:pt x="2674201" y="1611731"/>
                </a:lnTo>
                <a:lnTo>
                  <a:pt x="2676055" y="1609864"/>
                </a:lnTo>
                <a:lnTo>
                  <a:pt x="2676525" y="1608747"/>
                </a:lnTo>
                <a:lnTo>
                  <a:pt x="2676525" y="1606118"/>
                </a:lnTo>
                <a:close/>
              </a:path>
              <a:path w="7486650" h="2152650">
                <a:moveTo>
                  <a:pt x="2676525" y="713308"/>
                </a:moveTo>
                <a:lnTo>
                  <a:pt x="2676055" y="712190"/>
                </a:lnTo>
                <a:lnTo>
                  <a:pt x="2674201" y="710323"/>
                </a:lnTo>
                <a:lnTo>
                  <a:pt x="2673083" y="709853"/>
                </a:lnTo>
                <a:lnTo>
                  <a:pt x="2670441" y="709853"/>
                </a:lnTo>
                <a:lnTo>
                  <a:pt x="2669324" y="710323"/>
                </a:lnTo>
                <a:lnTo>
                  <a:pt x="2667470" y="712190"/>
                </a:lnTo>
                <a:lnTo>
                  <a:pt x="2667000" y="713308"/>
                </a:lnTo>
                <a:lnTo>
                  <a:pt x="2667000" y="715937"/>
                </a:lnTo>
                <a:lnTo>
                  <a:pt x="2667470" y="717054"/>
                </a:lnTo>
                <a:lnTo>
                  <a:pt x="2669324" y="718921"/>
                </a:lnTo>
                <a:lnTo>
                  <a:pt x="2670441" y="719378"/>
                </a:lnTo>
                <a:lnTo>
                  <a:pt x="2673083" y="719378"/>
                </a:lnTo>
                <a:lnTo>
                  <a:pt x="2674201" y="718921"/>
                </a:lnTo>
                <a:lnTo>
                  <a:pt x="2676055" y="717054"/>
                </a:lnTo>
                <a:lnTo>
                  <a:pt x="2676525" y="715937"/>
                </a:lnTo>
                <a:lnTo>
                  <a:pt x="2676525" y="713308"/>
                </a:lnTo>
                <a:close/>
              </a:path>
              <a:path w="7486650" h="2152650">
                <a:moveTo>
                  <a:pt x="2724150" y="1606118"/>
                </a:moveTo>
                <a:lnTo>
                  <a:pt x="2723680" y="1605000"/>
                </a:lnTo>
                <a:lnTo>
                  <a:pt x="2721826" y="1603133"/>
                </a:lnTo>
                <a:lnTo>
                  <a:pt x="2720708" y="1602663"/>
                </a:lnTo>
                <a:lnTo>
                  <a:pt x="2718066" y="1602663"/>
                </a:lnTo>
                <a:lnTo>
                  <a:pt x="2716949" y="1603133"/>
                </a:lnTo>
                <a:lnTo>
                  <a:pt x="2715095" y="1605000"/>
                </a:lnTo>
                <a:lnTo>
                  <a:pt x="2714625" y="1606118"/>
                </a:lnTo>
                <a:lnTo>
                  <a:pt x="2714625" y="1608747"/>
                </a:lnTo>
                <a:lnTo>
                  <a:pt x="2715095" y="1609864"/>
                </a:lnTo>
                <a:lnTo>
                  <a:pt x="2716949" y="1611731"/>
                </a:lnTo>
                <a:lnTo>
                  <a:pt x="2718066" y="1612188"/>
                </a:lnTo>
                <a:lnTo>
                  <a:pt x="2720708" y="1612188"/>
                </a:lnTo>
                <a:lnTo>
                  <a:pt x="2721826" y="1611731"/>
                </a:lnTo>
                <a:lnTo>
                  <a:pt x="2723680" y="1609864"/>
                </a:lnTo>
                <a:lnTo>
                  <a:pt x="2724150" y="1608747"/>
                </a:lnTo>
                <a:lnTo>
                  <a:pt x="2724150" y="1606118"/>
                </a:lnTo>
                <a:close/>
              </a:path>
              <a:path w="7486650" h="2152650">
                <a:moveTo>
                  <a:pt x="2724150" y="713308"/>
                </a:moveTo>
                <a:lnTo>
                  <a:pt x="2723680" y="712190"/>
                </a:lnTo>
                <a:lnTo>
                  <a:pt x="2721826" y="710323"/>
                </a:lnTo>
                <a:lnTo>
                  <a:pt x="2720708" y="709853"/>
                </a:lnTo>
                <a:lnTo>
                  <a:pt x="2718066" y="709853"/>
                </a:lnTo>
                <a:lnTo>
                  <a:pt x="2716949" y="710323"/>
                </a:lnTo>
                <a:lnTo>
                  <a:pt x="2715095" y="712190"/>
                </a:lnTo>
                <a:lnTo>
                  <a:pt x="2714625" y="713308"/>
                </a:lnTo>
                <a:lnTo>
                  <a:pt x="2714625" y="715937"/>
                </a:lnTo>
                <a:lnTo>
                  <a:pt x="2715095" y="717054"/>
                </a:lnTo>
                <a:lnTo>
                  <a:pt x="2716949" y="718921"/>
                </a:lnTo>
                <a:lnTo>
                  <a:pt x="2718066" y="719378"/>
                </a:lnTo>
                <a:lnTo>
                  <a:pt x="2720708" y="719378"/>
                </a:lnTo>
                <a:lnTo>
                  <a:pt x="2721826" y="718921"/>
                </a:lnTo>
                <a:lnTo>
                  <a:pt x="2723680" y="717054"/>
                </a:lnTo>
                <a:lnTo>
                  <a:pt x="2724150" y="715937"/>
                </a:lnTo>
                <a:lnTo>
                  <a:pt x="2724150" y="713308"/>
                </a:lnTo>
                <a:close/>
              </a:path>
              <a:path w="7486650" h="2152650">
                <a:moveTo>
                  <a:pt x="2771775" y="1606118"/>
                </a:moveTo>
                <a:lnTo>
                  <a:pt x="2771305" y="1605000"/>
                </a:lnTo>
                <a:lnTo>
                  <a:pt x="2769451" y="1603133"/>
                </a:lnTo>
                <a:lnTo>
                  <a:pt x="2768333" y="1602663"/>
                </a:lnTo>
                <a:lnTo>
                  <a:pt x="2765691" y="1602663"/>
                </a:lnTo>
                <a:lnTo>
                  <a:pt x="2764574" y="1603133"/>
                </a:lnTo>
                <a:lnTo>
                  <a:pt x="2762720" y="1605000"/>
                </a:lnTo>
                <a:lnTo>
                  <a:pt x="2762250" y="1606118"/>
                </a:lnTo>
                <a:lnTo>
                  <a:pt x="2762250" y="1608747"/>
                </a:lnTo>
                <a:lnTo>
                  <a:pt x="2762720" y="1609864"/>
                </a:lnTo>
                <a:lnTo>
                  <a:pt x="2764574" y="1611731"/>
                </a:lnTo>
                <a:lnTo>
                  <a:pt x="2765691" y="1612188"/>
                </a:lnTo>
                <a:lnTo>
                  <a:pt x="2768333" y="1612188"/>
                </a:lnTo>
                <a:lnTo>
                  <a:pt x="2769451" y="1611731"/>
                </a:lnTo>
                <a:lnTo>
                  <a:pt x="2771305" y="1609864"/>
                </a:lnTo>
                <a:lnTo>
                  <a:pt x="2771775" y="1608747"/>
                </a:lnTo>
                <a:lnTo>
                  <a:pt x="2771775" y="1606118"/>
                </a:lnTo>
                <a:close/>
              </a:path>
              <a:path w="7486650" h="2152650">
                <a:moveTo>
                  <a:pt x="2771775" y="713308"/>
                </a:moveTo>
                <a:lnTo>
                  <a:pt x="2771305" y="712190"/>
                </a:lnTo>
                <a:lnTo>
                  <a:pt x="2769451" y="710323"/>
                </a:lnTo>
                <a:lnTo>
                  <a:pt x="2768333" y="709853"/>
                </a:lnTo>
                <a:lnTo>
                  <a:pt x="2765691" y="709853"/>
                </a:lnTo>
                <a:lnTo>
                  <a:pt x="2764574" y="710323"/>
                </a:lnTo>
                <a:lnTo>
                  <a:pt x="2762720" y="712190"/>
                </a:lnTo>
                <a:lnTo>
                  <a:pt x="2762250" y="713308"/>
                </a:lnTo>
                <a:lnTo>
                  <a:pt x="2762250" y="715937"/>
                </a:lnTo>
                <a:lnTo>
                  <a:pt x="2762720" y="717054"/>
                </a:lnTo>
                <a:lnTo>
                  <a:pt x="2764574" y="718921"/>
                </a:lnTo>
                <a:lnTo>
                  <a:pt x="2765691" y="719378"/>
                </a:lnTo>
                <a:lnTo>
                  <a:pt x="2768333" y="719378"/>
                </a:lnTo>
                <a:lnTo>
                  <a:pt x="2769451" y="718921"/>
                </a:lnTo>
                <a:lnTo>
                  <a:pt x="2771305" y="717054"/>
                </a:lnTo>
                <a:lnTo>
                  <a:pt x="2771775" y="715937"/>
                </a:lnTo>
                <a:lnTo>
                  <a:pt x="2771775" y="713308"/>
                </a:lnTo>
                <a:close/>
              </a:path>
              <a:path w="7486650" h="2152650">
                <a:moveTo>
                  <a:pt x="2819400" y="1606118"/>
                </a:moveTo>
                <a:lnTo>
                  <a:pt x="2818930" y="1605000"/>
                </a:lnTo>
                <a:lnTo>
                  <a:pt x="2817076" y="1603133"/>
                </a:lnTo>
                <a:lnTo>
                  <a:pt x="2815958" y="1602663"/>
                </a:lnTo>
                <a:lnTo>
                  <a:pt x="2813316" y="1602663"/>
                </a:lnTo>
                <a:lnTo>
                  <a:pt x="2812199" y="1603133"/>
                </a:lnTo>
                <a:lnTo>
                  <a:pt x="2810345" y="1605000"/>
                </a:lnTo>
                <a:lnTo>
                  <a:pt x="2809875" y="1606118"/>
                </a:lnTo>
                <a:lnTo>
                  <a:pt x="2809875" y="1608747"/>
                </a:lnTo>
                <a:lnTo>
                  <a:pt x="2810345" y="1609864"/>
                </a:lnTo>
                <a:lnTo>
                  <a:pt x="2812199" y="1611731"/>
                </a:lnTo>
                <a:lnTo>
                  <a:pt x="2813316" y="1612188"/>
                </a:lnTo>
                <a:lnTo>
                  <a:pt x="2815958" y="1612188"/>
                </a:lnTo>
                <a:lnTo>
                  <a:pt x="2817076" y="1611731"/>
                </a:lnTo>
                <a:lnTo>
                  <a:pt x="2818930" y="1609864"/>
                </a:lnTo>
                <a:lnTo>
                  <a:pt x="2819400" y="1608747"/>
                </a:lnTo>
                <a:lnTo>
                  <a:pt x="2819400" y="1606118"/>
                </a:lnTo>
                <a:close/>
              </a:path>
              <a:path w="7486650" h="2152650">
                <a:moveTo>
                  <a:pt x="2819400" y="713308"/>
                </a:moveTo>
                <a:lnTo>
                  <a:pt x="2818930" y="712190"/>
                </a:lnTo>
                <a:lnTo>
                  <a:pt x="2817076" y="710323"/>
                </a:lnTo>
                <a:lnTo>
                  <a:pt x="2815958" y="709853"/>
                </a:lnTo>
                <a:lnTo>
                  <a:pt x="2813316" y="709853"/>
                </a:lnTo>
                <a:lnTo>
                  <a:pt x="2812199" y="710323"/>
                </a:lnTo>
                <a:lnTo>
                  <a:pt x="2810345" y="712190"/>
                </a:lnTo>
                <a:lnTo>
                  <a:pt x="2809875" y="713308"/>
                </a:lnTo>
                <a:lnTo>
                  <a:pt x="2809875" y="715937"/>
                </a:lnTo>
                <a:lnTo>
                  <a:pt x="2810345" y="717054"/>
                </a:lnTo>
                <a:lnTo>
                  <a:pt x="2812199" y="718921"/>
                </a:lnTo>
                <a:lnTo>
                  <a:pt x="2813316" y="719378"/>
                </a:lnTo>
                <a:lnTo>
                  <a:pt x="2815958" y="719378"/>
                </a:lnTo>
                <a:lnTo>
                  <a:pt x="2817076" y="718921"/>
                </a:lnTo>
                <a:lnTo>
                  <a:pt x="2818930" y="717054"/>
                </a:lnTo>
                <a:lnTo>
                  <a:pt x="2819400" y="715937"/>
                </a:lnTo>
                <a:lnTo>
                  <a:pt x="2819400" y="713308"/>
                </a:lnTo>
                <a:close/>
              </a:path>
              <a:path w="7486650" h="2152650">
                <a:moveTo>
                  <a:pt x="2867025" y="1606118"/>
                </a:moveTo>
                <a:lnTo>
                  <a:pt x="2866555" y="1605000"/>
                </a:lnTo>
                <a:lnTo>
                  <a:pt x="2864701" y="1603133"/>
                </a:lnTo>
                <a:lnTo>
                  <a:pt x="2863583" y="1602663"/>
                </a:lnTo>
                <a:lnTo>
                  <a:pt x="2860941" y="1602663"/>
                </a:lnTo>
                <a:lnTo>
                  <a:pt x="2859824" y="1603133"/>
                </a:lnTo>
                <a:lnTo>
                  <a:pt x="2857970" y="1605000"/>
                </a:lnTo>
                <a:lnTo>
                  <a:pt x="2857500" y="1606118"/>
                </a:lnTo>
                <a:lnTo>
                  <a:pt x="2857500" y="1608747"/>
                </a:lnTo>
                <a:lnTo>
                  <a:pt x="2857970" y="1609864"/>
                </a:lnTo>
                <a:lnTo>
                  <a:pt x="2859824" y="1611731"/>
                </a:lnTo>
                <a:lnTo>
                  <a:pt x="2860941" y="1612188"/>
                </a:lnTo>
                <a:lnTo>
                  <a:pt x="2863583" y="1612188"/>
                </a:lnTo>
                <a:lnTo>
                  <a:pt x="2864701" y="1611731"/>
                </a:lnTo>
                <a:lnTo>
                  <a:pt x="2866555" y="1609864"/>
                </a:lnTo>
                <a:lnTo>
                  <a:pt x="2867025" y="1608747"/>
                </a:lnTo>
                <a:lnTo>
                  <a:pt x="2867025" y="1606118"/>
                </a:lnTo>
                <a:close/>
              </a:path>
              <a:path w="7486650" h="2152650">
                <a:moveTo>
                  <a:pt x="2867025" y="713308"/>
                </a:moveTo>
                <a:lnTo>
                  <a:pt x="2866555" y="712190"/>
                </a:lnTo>
                <a:lnTo>
                  <a:pt x="2864701" y="710323"/>
                </a:lnTo>
                <a:lnTo>
                  <a:pt x="2863583" y="709853"/>
                </a:lnTo>
                <a:lnTo>
                  <a:pt x="2860941" y="709853"/>
                </a:lnTo>
                <a:lnTo>
                  <a:pt x="2859824" y="710323"/>
                </a:lnTo>
                <a:lnTo>
                  <a:pt x="2857970" y="712190"/>
                </a:lnTo>
                <a:lnTo>
                  <a:pt x="2857500" y="713308"/>
                </a:lnTo>
                <a:lnTo>
                  <a:pt x="2857500" y="715937"/>
                </a:lnTo>
                <a:lnTo>
                  <a:pt x="2857970" y="717054"/>
                </a:lnTo>
                <a:lnTo>
                  <a:pt x="2859824" y="718921"/>
                </a:lnTo>
                <a:lnTo>
                  <a:pt x="2860941" y="719378"/>
                </a:lnTo>
                <a:lnTo>
                  <a:pt x="2863583" y="719378"/>
                </a:lnTo>
                <a:lnTo>
                  <a:pt x="2864701" y="718921"/>
                </a:lnTo>
                <a:lnTo>
                  <a:pt x="2866555" y="717054"/>
                </a:lnTo>
                <a:lnTo>
                  <a:pt x="2867025" y="715937"/>
                </a:lnTo>
                <a:lnTo>
                  <a:pt x="2867025" y="713308"/>
                </a:lnTo>
                <a:close/>
              </a:path>
              <a:path w="7486650" h="2152650">
                <a:moveTo>
                  <a:pt x="2914650" y="1606118"/>
                </a:moveTo>
                <a:lnTo>
                  <a:pt x="2914180" y="1605000"/>
                </a:lnTo>
                <a:lnTo>
                  <a:pt x="2912326" y="1603133"/>
                </a:lnTo>
                <a:lnTo>
                  <a:pt x="2911208" y="1602663"/>
                </a:lnTo>
                <a:lnTo>
                  <a:pt x="2908566" y="1602663"/>
                </a:lnTo>
                <a:lnTo>
                  <a:pt x="2907449" y="1603133"/>
                </a:lnTo>
                <a:lnTo>
                  <a:pt x="2905595" y="1605000"/>
                </a:lnTo>
                <a:lnTo>
                  <a:pt x="2905125" y="1606118"/>
                </a:lnTo>
                <a:lnTo>
                  <a:pt x="2905125" y="1608747"/>
                </a:lnTo>
                <a:lnTo>
                  <a:pt x="2905595" y="1609864"/>
                </a:lnTo>
                <a:lnTo>
                  <a:pt x="2907449" y="1611731"/>
                </a:lnTo>
                <a:lnTo>
                  <a:pt x="2908566" y="1612188"/>
                </a:lnTo>
                <a:lnTo>
                  <a:pt x="2911208" y="1612188"/>
                </a:lnTo>
                <a:lnTo>
                  <a:pt x="2912326" y="1611731"/>
                </a:lnTo>
                <a:lnTo>
                  <a:pt x="2914180" y="1609864"/>
                </a:lnTo>
                <a:lnTo>
                  <a:pt x="2914650" y="1608747"/>
                </a:lnTo>
                <a:lnTo>
                  <a:pt x="2914650" y="1606118"/>
                </a:lnTo>
                <a:close/>
              </a:path>
              <a:path w="7486650" h="2152650">
                <a:moveTo>
                  <a:pt x="2914650" y="713308"/>
                </a:moveTo>
                <a:lnTo>
                  <a:pt x="2914180" y="712190"/>
                </a:lnTo>
                <a:lnTo>
                  <a:pt x="2912326" y="710323"/>
                </a:lnTo>
                <a:lnTo>
                  <a:pt x="2911208" y="709853"/>
                </a:lnTo>
                <a:lnTo>
                  <a:pt x="2908566" y="709853"/>
                </a:lnTo>
                <a:lnTo>
                  <a:pt x="2907449" y="710323"/>
                </a:lnTo>
                <a:lnTo>
                  <a:pt x="2905595" y="712190"/>
                </a:lnTo>
                <a:lnTo>
                  <a:pt x="2905125" y="713308"/>
                </a:lnTo>
                <a:lnTo>
                  <a:pt x="2905125" y="715937"/>
                </a:lnTo>
                <a:lnTo>
                  <a:pt x="2905595" y="717054"/>
                </a:lnTo>
                <a:lnTo>
                  <a:pt x="2907449" y="718921"/>
                </a:lnTo>
                <a:lnTo>
                  <a:pt x="2908566" y="719378"/>
                </a:lnTo>
                <a:lnTo>
                  <a:pt x="2911208" y="719378"/>
                </a:lnTo>
                <a:lnTo>
                  <a:pt x="2912326" y="718921"/>
                </a:lnTo>
                <a:lnTo>
                  <a:pt x="2914180" y="717054"/>
                </a:lnTo>
                <a:lnTo>
                  <a:pt x="2914650" y="715937"/>
                </a:lnTo>
                <a:lnTo>
                  <a:pt x="2914650" y="713308"/>
                </a:lnTo>
                <a:close/>
              </a:path>
              <a:path w="7486650" h="2152650">
                <a:moveTo>
                  <a:pt x="2962275" y="1606118"/>
                </a:moveTo>
                <a:lnTo>
                  <a:pt x="2961805" y="1605000"/>
                </a:lnTo>
                <a:lnTo>
                  <a:pt x="2959951" y="1603133"/>
                </a:lnTo>
                <a:lnTo>
                  <a:pt x="2958833" y="1602663"/>
                </a:lnTo>
                <a:lnTo>
                  <a:pt x="2956191" y="1602663"/>
                </a:lnTo>
                <a:lnTo>
                  <a:pt x="2955074" y="1603133"/>
                </a:lnTo>
                <a:lnTo>
                  <a:pt x="2953220" y="1605000"/>
                </a:lnTo>
                <a:lnTo>
                  <a:pt x="2952750" y="1606118"/>
                </a:lnTo>
                <a:lnTo>
                  <a:pt x="2952750" y="1608747"/>
                </a:lnTo>
                <a:lnTo>
                  <a:pt x="2953220" y="1609864"/>
                </a:lnTo>
                <a:lnTo>
                  <a:pt x="2955074" y="1611731"/>
                </a:lnTo>
                <a:lnTo>
                  <a:pt x="2956191" y="1612188"/>
                </a:lnTo>
                <a:lnTo>
                  <a:pt x="2958833" y="1612188"/>
                </a:lnTo>
                <a:lnTo>
                  <a:pt x="2959951" y="1611731"/>
                </a:lnTo>
                <a:lnTo>
                  <a:pt x="2961805" y="1609864"/>
                </a:lnTo>
                <a:lnTo>
                  <a:pt x="2962275" y="1608747"/>
                </a:lnTo>
                <a:lnTo>
                  <a:pt x="2962275" y="1606118"/>
                </a:lnTo>
                <a:close/>
              </a:path>
              <a:path w="7486650" h="2152650">
                <a:moveTo>
                  <a:pt x="2962275" y="713308"/>
                </a:moveTo>
                <a:lnTo>
                  <a:pt x="2961805" y="712190"/>
                </a:lnTo>
                <a:lnTo>
                  <a:pt x="2959951" y="710323"/>
                </a:lnTo>
                <a:lnTo>
                  <a:pt x="2958833" y="709853"/>
                </a:lnTo>
                <a:lnTo>
                  <a:pt x="2956191" y="709853"/>
                </a:lnTo>
                <a:lnTo>
                  <a:pt x="2955074" y="710323"/>
                </a:lnTo>
                <a:lnTo>
                  <a:pt x="2953220" y="712190"/>
                </a:lnTo>
                <a:lnTo>
                  <a:pt x="2952750" y="713308"/>
                </a:lnTo>
                <a:lnTo>
                  <a:pt x="2952750" y="715937"/>
                </a:lnTo>
                <a:lnTo>
                  <a:pt x="2953220" y="717054"/>
                </a:lnTo>
                <a:lnTo>
                  <a:pt x="2955074" y="718921"/>
                </a:lnTo>
                <a:lnTo>
                  <a:pt x="2956191" y="719378"/>
                </a:lnTo>
                <a:lnTo>
                  <a:pt x="2958833" y="719378"/>
                </a:lnTo>
                <a:lnTo>
                  <a:pt x="2959951" y="718921"/>
                </a:lnTo>
                <a:lnTo>
                  <a:pt x="2961805" y="717054"/>
                </a:lnTo>
                <a:lnTo>
                  <a:pt x="2962275" y="715937"/>
                </a:lnTo>
                <a:lnTo>
                  <a:pt x="2962275" y="713308"/>
                </a:lnTo>
                <a:close/>
              </a:path>
              <a:path w="7486650" h="2152650">
                <a:moveTo>
                  <a:pt x="3009900" y="1606118"/>
                </a:moveTo>
                <a:lnTo>
                  <a:pt x="3009430" y="1605000"/>
                </a:lnTo>
                <a:lnTo>
                  <a:pt x="3007576" y="1603133"/>
                </a:lnTo>
                <a:lnTo>
                  <a:pt x="3006445" y="1602663"/>
                </a:lnTo>
                <a:lnTo>
                  <a:pt x="3003816" y="1602663"/>
                </a:lnTo>
                <a:lnTo>
                  <a:pt x="3002699" y="1603133"/>
                </a:lnTo>
                <a:lnTo>
                  <a:pt x="3000845" y="1605000"/>
                </a:lnTo>
                <a:lnTo>
                  <a:pt x="3000375" y="1606118"/>
                </a:lnTo>
                <a:lnTo>
                  <a:pt x="3000375" y="1608747"/>
                </a:lnTo>
                <a:lnTo>
                  <a:pt x="3000845" y="1609864"/>
                </a:lnTo>
                <a:lnTo>
                  <a:pt x="3002699" y="1611731"/>
                </a:lnTo>
                <a:lnTo>
                  <a:pt x="3003816" y="1612188"/>
                </a:lnTo>
                <a:lnTo>
                  <a:pt x="3006445" y="1612188"/>
                </a:lnTo>
                <a:lnTo>
                  <a:pt x="3007576" y="1611731"/>
                </a:lnTo>
                <a:lnTo>
                  <a:pt x="3009430" y="1609864"/>
                </a:lnTo>
                <a:lnTo>
                  <a:pt x="3009900" y="1608747"/>
                </a:lnTo>
                <a:lnTo>
                  <a:pt x="3009900" y="1606118"/>
                </a:lnTo>
                <a:close/>
              </a:path>
              <a:path w="7486650" h="2152650">
                <a:moveTo>
                  <a:pt x="3009900" y="713308"/>
                </a:moveTo>
                <a:lnTo>
                  <a:pt x="3009430" y="712190"/>
                </a:lnTo>
                <a:lnTo>
                  <a:pt x="3007576" y="710323"/>
                </a:lnTo>
                <a:lnTo>
                  <a:pt x="3006445" y="709853"/>
                </a:lnTo>
                <a:lnTo>
                  <a:pt x="3003816" y="709853"/>
                </a:lnTo>
                <a:lnTo>
                  <a:pt x="3002699" y="710323"/>
                </a:lnTo>
                <a:lnTo>
                  <a:pt x="3000845" y="712190"/>
                </a:lnTo>
                <a:lnTo>
                  <a:pt x="3000375" y="713308"/>
                </a:lnTo>
                <a:lnTo>
                  <a:pt x="3000375" y="715937"/>
                </a:lnTo>
                <a:lnTo>
                  <a:pt x="3000845" y="717054"/>
                </a:lnTo>
                <a:lnTo>
                  <a:pt x="3002699" y="718921"/>
                </a:lnTo>
                <a:lnTo>
                  <a:pt x="3003816" y="719378"/>
                </a:lnTo>
                <a:lnTo>
                  <a:pt x="3006445" y="719378"/>
                </a:lnTo>
                <a:lnTo>
                  <a:pt x="3007576" y="718921"/>
                </a:lnTo>
                <a:lnTo>
                  <a:pt x="3009430" y="717054"/>
                </a:lnTo>
                <a:lnTo>
                  <a:pt x="3009900" y="715937"/>
                </a:lnTo>
                <a:lnTo>
                  <a:pt x="3009900" y="713308"/>
                </a:lnTo>
                <a:close/>
              </a:path>
              <a:path w="7486650" h="2152650">
                <a:moveTo>
                  <a:pt x="3057525" y="1606118"/>
                </a:moveTo>
                <a:lnTo>
                  <a:pt x="3057055" y="1605000"/>
                </a:lnTo>
                <a:lnTo>
                  <a:pt x="3055201" y="1603133"/>
                </a:lnTo>
                <a:lnTo>
                  <a:pt x="3054070" y="1602663"/>
                </a:lnTo>
                <a:lnTo>
                  <a:pt x="3051441" y="1602663"/>
                </a:lnTo>
                <a:lnTo>
                  <a:pt x="3050324" y="1603133"/>
                </a:lnTo>
                <a:lnTo>
                  <a:pt x="3048470" y="1605000"/>
                </a:lnTo>
                <a:lnTo>
                  <a:pt x="3048000" y="1606118"/>
                </a:lnTo>
                <a:lnTo>
                  <a:pt x="3048000" y="1608747"/>
                </a:lnTo>
                <a:lnTo>
                  <a:pt x="3048470" y="1609864"/>
                </a:lnTo>
                <a:lnTo>
                  <a:pt x="3050324" y="1611731"/>
                </a:lnTo>
                <a:lnTo>
                  <a:pt x="3051441" y="1612188"/>
                </a:lnTo>
                <a:lnTo>
                  <a:pt x="3054070" y="1612188"/>
                </a:lnTo>
                <a:lnTo>
                  <a:pt x="3055201" y="1611731"/>
                </a:lnTo>
                <a:lnTo>
                  <a:pt x="3057055" y="1609864"/>
                </a:lnTo>
                <a:lnTo>
                  <a:pt x="3057525" y="1608747"/>
                </a:lnTo>
                <a:lnTo>
                  <a:pt x="3057525" y="1606118"/>
                </a:lnTo>
                <a:close/>
              </a:path>
              <a:path w="7486650" h="2152650">
                <a:moveTo>
                  <a:pt x="3057525" y="713308"/>
                </a:moveTo>
                <a:lnTo>
                  <a:pt x="3057055" y="712190"/>
                </a:lnTo>
                <a:lnTo>
                  <a:pt x="3055201" y="710323"/>
                </a:lnTo>
                <a:lnTo>
                  <a:pt x="3054070" y="709853"/>
                </a:lnTo>
                <a:lnTo>
                  <a:pt x="3051441" y="709853"/>
                </a:lnTo>
                <a:lnTo>
                  <a:pt x="3050324" y="710323"/>
                </a:lnTo>
                <a:lnTo>
                  <a:pt x="3048470" y="712190"/>
                </a:lnTo>
                <a:lnTo>
                  <a:pt x="3048000" y="713308"/>
                </a:lnTo>
                <a:lnTo>
                  <a:pt x="3048000" y="715937"/>
                </a:lnTo>
                <a:lnTo>
                  <a:pt x="3048470" y="717054"/>
                </a:lnTo>
                <a:lnTo>
                  <a:pt x="3050324" y="718921"/>
                </a:lnTo>
                <a:lnTo>
                  <a:pt x="3051441" y="719378"/>
                </a:lnTo>
                <a:lnTo>
                  <a:pt x="3054070" y="719378"/>
                </a:lnTo>
                <a:lnTo>
                  <a:pt x="3055201" y="718921"/>
                </a:lnTo>
                <a:lnTo>
                  <a:pt x="3057055" y="717054"/>
                </a:lnTo>
                <a:lnTo>
                  <a:pt x="3057525" y="715937"/>
                </a:lnTo>
                <a:lnTo>
                  <a:pt x="3057525" y="713308"/>
                </a:lnTo>
                <a:close/>
              </a:path>
              <a:path w="7486650" h="2152650">
                <a:moveTo>
                  <a:pt x="3105150" y="1606118"/>
                </a:moveTo>
                <a:lnTo>
                  <a:pt x="3104680" y="1605000"/>
                </a:lnTo>
                <a:lnTo>
                  <a:pt x="3102826" y="1603133"/>
                </a:lnTo>
                <a:lnTo>
                  <a:pt x="3101708" y="1602663"/>
                </a:lnTo>
                <a:lnTo>
                  <a:pt x="3099066" y="1602663"/>
                </a:lnTo>
                <a:lnTo>
                  <a:pt x="3097949" y="1603133"/>
                </a:lnTo>
                <a:lnTo>
                  <a:pt x="3096095" y="1605000"/>
                </a:lnTo>
                <a:lnTo>
                  <a:pt x="3095625" y="1606118"/>
                </a:lnTo>
                <a:lnTo>
                  <a:pt x="3095625" y="1608747"/>
                </a:lnTo>
                <a:lnTo>
                  <a:pt x="3096095" y="1609864"/>
                </a:lnTo>
                <a:lnTo>
                  <a:pt x="3097949" y="1611731"/>
                </a:lnTo>
                <a:lnTo>
                  <a:pt x="3099066" y="1612188"/>
                </a:lnTo>
                <a:lnTo>
                  <a:pt x="3101708" y="1612188"/>
                </a:lnTo>
                <a:lnTo>
                  <a:pt x="3102826" y="1611731"/>
                </a:lnTo>
                <a:lnTo>
                  <a:pt x="3104680" y="1609864"/>
                </a:lnTo>
                <a:lnTo>
                  <a:pt x="3105150" y="1608747"/>
                </a:lnTo>
                <a:lnTo>
                  <a:pt x="3105150" y="1606118"/>
                </a:lnTo>
                <a:close/>
              </a:path>
              <a:path w="7486650" h="2152650">
                <a:moveTo>
                  <a:pt x="3105150" y="713308"/>
                </a:moveTo>
                <a:lnTo>
                  <a:pt x="3104680" y="712190"/>
                </a:lnTo>
                <a:lnTo>
                  <a:pt x="3102826" y="710323"/>
                </a:lnTo>
                <a:lnTo>
                  <a:pt x="3101708" y="709853"/>
                </a:lnTo>
                <a:lnTo>
                  <a:pt x="3099066" y="709853"/>
                </a:lnTo>
                <a:lnTo>
                  <a:pt x="3097949" y="710323"/>
                </a:lnTo>
                <a:lnTo>
                  <a:pt x="3096095" y="712190"/>
                </a:lnTo>
                <a:lnTo>
                  <a:pt x="3095625" y="713308"/>
                </a:lnTo>
                <a:lnTo>
                  <a:pt x="3095625" y="715937"/>
                </a:lnTo>
                <a:lnTo>
                  <a:pt x="3096095" y="717054"/>
                </a:lnTo>
                <a:lnTo>
                  <a:pt x="3097949" y="718921"/>
                </a:lnTo>
                <a:lnTo>
                  <a:pt x="3099066" y="719378"/>
                </a:lnTo>
                <a:lnTo>
                  <a:pt x="3101708" y="719378"/>
                </a:lnTo>
                <a:lnTo>
                  <a:pt x="3102826" y="718921"/>
                </a:lnTo>
                <a:lnTo>
                  <a:pt x="3104680" y="717054"/>
                </a:lnTo>
                <a:lnTo>
                  <a:pt x="3105150" y="715937"/>
                </a:lnTo>
                <a:lnTo>
                  <a:pt x="3105150" y="713308"/>
                </a:lnTo>
                <a:close/>
              </a:path>
              <a:path w="7486650" h="2152650">
                <a:moveTo>
                  <a:pt x="3152775" y="1606118"/>
                </a:moveTo>
                <a:lnTo>
                  <a:pt x="3152305" y="1605000"/>
                </a:lnTo>
                <a:lnTo>
                  <a:pt x="3150451" y="1603133"/>
                </a:lnTo>
                <a:lnTo>
                  <a:pt x="3149333" y="1602663"/>
                </a:lnTo>
                <a:lnTo>
                  <a:pt x="3146691" y="1602663"/>
                </a:lnTo>
                <a:lnTo>
                  <a:pt x="3145574" y="1603133"/>
                </a:lnTo>
                <a:lnTo>
                  <a:pt x="3143720" y="1605000"/>
                </a:lnTo>
                <a:lnTo>
                  <a:pt x="3143250" y="1606118"/>
                </a:lnTo>
                <a:lnTo>
                  <a:pt x="3143250" y="1608747"/>
                </a:lnTo>
                <a:lnTo>
                  <a:pt x="3143720" y="1609864"/>
                </a:lnTo>
                <a:lnTo>
                  <a:pt x="3145574" y="1611731"/>
                </a:lnTo>
                <a:lnTo>
                  <a:pt x="3146691" y="1612188"/>
                </a:lnTo>
                <a:lnTo>
                  <a:pt x="3149333" y="1612188"/>
                </a:lnTo>
                <a:lnTo>
                  <a:pt x="3150451" y="1611731"/>
                </a:lnTo>
                <a:lnTo>
                  <a:pt x="3152305" y="1609864"/>
                </a:lnTo>
                <a:lnTo>
                  <a:pt x="3152775" y="1608747"/>
                </a:lnTo>
                <a:lnTo>
                  <a:pt x="3152775" y="1606118"/>
                </a:lnTo>
                <a:close/>
              </a:path>
              <a:path w="7486650" h="2152650">
                <a:moveTo>
                  <a:pt x="3152775" y="713308"/>
                </a:moveTo>
                <a:lnTo>
                  <a:pt x="3152305" y="712190"/>
                </a:lnTo>
                <a:lnTo>
                  <a:pt x="3150451" y="710323"/>
                </a:lnTo>
                <a:lnTo>
                  <a:pt x="3149333" y="709853"/>
                </a:lnTo>
                <a:lnTo>
                  <a:pt x="3146691" y="709853"/>
                </a:lnTo>
                <a:lnTo>
                  <a:pt x="3145574" y="710323"/>
                </a:lnTo>
                <a:lnTo>
                  <a:pt x="3143720" y="712190"/>
                </a:lnTo>
                <a:lnTo>
                  <a:pt x="3143250" y="713308"/>
                </a:lnTo>
                <a:lnTo>
                  <a:pt x="3143250" y="715937"/>
                </a:lnTo>
                <a:lnTo>
                  <a:pt x="3143720" y="717054"/>
                </a:lnTo>
                <a:lnTo>
                  <a:pt x="3145574" y="718921"/>
                </a:lnTo>
                <a:lnTo>
                  <a:pt x="3146691" y="719378"/>
                </a:lnTo>
                <a:lnTo>
                  <a:pt x="3149333" y="719378"/>
                </a:lnTo>
                <a:lnTo>
                  <a:pt x="3150451" y="718921"/>
                </a:lnTo>
                <a:lnTo>
                  <a:pt x="3152305" y="717054"/>
                </a:lnTo>
                <a:lnTo>
                  <a:pt x="3152775" y="715937"/>
                </a:lnTo>
                <a:lnTo>
                  <a:pt x="3152775" y="713308"/>
                </a:lnTo>
                <a:close/>
              </a:path>
              <a:path w="7486650" h="2152650">
                <a:moveTo>
                  <a:pt x="3200400" y="1606118"/>
                </a:moveTo>
                <a:lnTo>
                  <a:pt x="3199930" y="1605000"/>
                </a:lnTo>
                <a:lnTo>
                  <a:pt x="3198076" y="1603133"/>
                </a:lnTo>
                <a:lnTo>
                  <a:pt x="3196958" y="1602663"/>
                </a:lnTo>
                <a:lnTo>
                  <a:pt x="3194316" y="1602663"/>
                </a:lnTo>
                <a:lnTo>
                  <a:pt x="3193199" y="1603133"/>
                </a:lnTo>
                <a:lnTo>
                  <a:pt x="3191345" y="1605000"/>
                </a:lnTo>
                <a:lnTo>
                  <a:pt x="3190875" y="1606118"/>
                </a:lnTo>
                <a:lnTo>
                  <a:pt x="3190875" y="1608747"/>
                </a:lnTo>
                <a:lnTo>
                  <a:pt x="3191345" y="1609864"/>
                </a:lnTo>
                <a:lnTo>
                  <a:pt x="3193199" y="1611731"/>
                </a:lnTo>
                <a:lnTo>
                  <a:pt x="3194316" y="1612188"/>
                </a:lnTo>
                <a:lnTo>
                  <a:pt x="3196958" y="1612188"/>
                </a:lnTo>
                <a:lnTo>
                  <a:pt x="3198076" y="1611731"/>
                </a:lnTo>
                <a:lnTo>
                  <a:pt x="3199930" y="1609864"/>
                </a:lnTo>
                <a:lnTo>
                  <a:pt x="3200400" y="1608747"/>
                </a:lnTo>
                <a:lnTo>
                  <a:pt x="3200400" y="1606118"/>
                </a:lnTo>
                <a:close/>
              </a:path>
              <a:path w="7486650" h="2152650">
                <a:moveTo>
                  <a:pt x="3200400" y="713308"/>
                </a:moveTo>
                <a:lnTo>
                  <a:pt x="3199930" y="712190"/>
                </a:lnTo>
                <a:lnTo>
                  <a:pt x="3198076" y="710323"/>
                </a:lnTo>
                <a:lnTo>
                  <a:pt x="3196958" y="709853"/>
                </a:lnTo>
                <a:lnTo>
                  <a:pt x="3194316" y="709853"/>
                </a:lnTo>
                <a:lnTo>
                  <a:pt x="3193199" y="710323"/>
                </a:lnTo>
                <a:lnTo>
                  <a:pt x="3191345" y="712190"/>
                </a:lnTo>
                <a:lnTo>
                  <a:pt x="3190875" y="713308"/>
                </a:lnTo>
                <a:lnTo>
                  <a:pt x="3190875" y="715937"/>
                </a:lnTo>
                <a:lnTo>
                  <a:pt x="3191345" y="717054"/>
                </a:lnTo>
                <a:lnTo>
                  <a:pt x="3193199" y="718921"/>
                </a:lnTo>
                <a:lnTo>
                  <a:pt x="3194316" y="719378"/>
                </a:lnTo>
                <a:lnTo>
                  <a:pt x="3196958" y="719378"/>
                </a:lnTo>
                <a:lnTo>
                  <a:pt x="3198076" y="718921"/>
                </a:lnTo>
                <a:lnTo>
                  <a:pt x="3199930" y="717054"/>
                </a:lnTo>
                <a:lnTo>
                  <a:pt x="3200400" y="715937"/>
                </a:lnTo>
                <a:lnTo>
                  <a:pt x="3200400" y="713308"/>
                </a:lnTo>
                <a:close/>
              </a:path>
              <a:path w="7486650" h="2152650">
                <a:moveTo>
                  <a:pt x="3248025" y="1606118"/>
                </a:moveTo>
                <a:lnTo>
                  <a:pt x="3247555" y="1605000"/>
                </a:lnTo>
                <a:lnTo>
                  <a:pt x="3245701" y="1603133"/>
                </a:lnTo>
                <a:lnTo>
                  <a:pt x="3244570" y="1602663"/>
                </a:lnTo>
                <a:lnTo>
                  <a:pt x="3241941" y="1602663"/>
                </a:lnTo>
                <a:lnTo>
                  <a:pt x="3240824" y="1603133"/>
                </a:lnTo>
                <a:lnTo>
                  <a:pt x="3238970" y="1605000"/>
                </a:lnTo>
                <a:lnTo>
                  <a:pt x="3238500" y="1606118"/>
                </a:lnTo>
                <a:lnTo>
                  <a:pt x="3238500" y="1608747"/>
                </a:lnTo>
                <a:lnTo>
                  <a:pt x="3238970" y="1609864"/>
                </a:lnTo>
                <a:lnTo>
                  <a:pt x="3240824" y="1611731"/>
                </a:lnTo>
                <a:lnTo>
                  <a:pt x="3241941" y="1612188"/>
                </a:lnTo>
                <a:lnTo>
                  <a:pt x="3244570" y="1612188"/>
                </a:lnTo>
                <a:lnTo>
                  <a:pt x="3245701" y="1611731"/>
                </a:lnTo>
                <a:lnTo>
                  <a:pt x="3247555" y="1609864"/>
                </a:lnTo>
                <a:lnTo>
                  <a:pt x="3248025" y="1608747"/>
                </a:lnTo>
                <a:lnTo>
                  <a:pt x="3248025" y="1606118"/>
                </a:lnTo>
                <a:close/>
              </a:path>
              <a:path w="7486650" h="2152650">
                <a:moveTo>
                  <a:pt x="3248025" y="713308"/>
                </a:moveTo>
                <a:lnTo>
                  <a:pt x="3247555" y="712190"/>
                </a:lnTo>
                <a:lnTo>
                  <a:pt x="3245701" y="710323"/>
                </a:lnTo>
                <a:lnTo>
                  <a:pt x="3244570" y="709853"/>
                </a:lnTo>
                <a:lnTo>
                  <a:pt x="3241941" y="709853"/>
                </a:lnTo>
                <a:lnTo>
                  <a:pt x="3240824" y="710323"/>
                </a:lnTo>
                <a:lnTo>
                  <a:pt x="3238970" y="712190"/>
                </a:lnTo>
                <a:lnTo>
                  <a:pt x="3238500" y="713308"/>
                </a:lnTo>
                <a:lnTo>
                  <a:pt x="3238500" y="715937"/>
                </a:lnTo>
                <a:lnTo>
                  <a:pt x="3238970" y="717054"/>
                </a:lnTo>
                <a:lnTo>
                  <a:pt x="3240824" y="718921"/>
                </a:lnTo>
                <a:lnTo>
                  <a:pt x="3241941" y="719378"/>
                </a:lnTo>
                <a:lnTo>
                  <a:pt x="3244570" y="719378"/>
                </a:lnTo>
                <a:lnTo>
                  <a:pt x="3245701" y="718921"/>
                </a:lnTo>
                <a:lnTo>
                  <a:pt x="3247555" y="717054"/>
                </a:lnTo>
                <a:lnTo>
                  <a:pt x="3248025" y="715937"/>
                </a:lnTo>
                <a:lnTo>
                  <a:pt x="3248025" y="713308"/>
                </a:lnTo>
                <a:close/>
              </a:path>
              <a:path w="7486650" h="2152650">
                <a:moveTo>
                  <a:pt x="3295650" y="1606118"/>
                </a:moveTo>
                <a:lnTo>
                  <a:pt x="3295180" y="1605000"/>
                </a:lnTo>
                <a:lnTo>
                  <a:pt x="3293326" y="1603133"/>
                </a:lnTo>
                <a:lnTo>
                  <a:pt x="3292208" y="1602663"/>
                </a:lnTo>
                <a:lnTo>
                  <a:pt x="3289566" y="1602663"/>
                </a:lnTo>
                <a:lnTo>
                  <a:pt x="3288449" y="1603133"/>
                </a:lnTo>
                <a:lnTo>
                  <a:pt x="3286595" y="1605000"/>
                </a:lnTo>
                <a:lnTo>
                  <a:pt x="3286125" y="1606118"/>
                </a:lnTo>
                <a:lnTo>
                  <a:pt x="3286125" y="1608747"/>
                </a:lnTo>
                <a:lnTo>
                  <a:pt x="3286595" y="1609864"/>
                </a:lnTo>
                <a:lnTo>
                  <a:pt x="3288449" y="1611731"/>
                </a:lnTo>
                <a:lnTo>
                  <a:pt x="3289566" y="1612188"/>
                </a:lnTo>
                <a:lnTo>
                  <a:pt x="3292208" y="1612188"/>
                </a:lnTo>
                <a:lnTo>
                  <a:pt x="3293326" y="1611731"/>
                </a:lnTo>
                <a:lnTo>
                  <a:pt x="3295180" y="1609864"/>
                </a:lnTo>
                <a:lnTo>
                  <a:pt x="3295650" y="1608747"/>
                </a:lnTo>
                <a:lnTo>
                  <a:pt x="3295650" y="1606118"/>
                </a:lnTo>
                <a:close/>
              </a:path>
              <a:path w="7486650" h="2152650">
                <a:moveTo>
                  <a:pt x="3295650" y="713308"/>
                </a:moveTo>
                <a:lnTo>
                  <a:pt x="3295180" y="712190"/>
                </a:lnTo>
                <a:lnTo>
                  <a:pt x="3293326" y="710323"/>
                </a:lnTo>
                <a:lnTo>
                  <a:pt x="3292208" y="709853"/>
                </a:lnTo>
                <a:lnTo>
                  <a:pt x="3289566" y="709853"/>
                </a:lnTo>
                <a:lnTo>
                  <a:pt x="3288449" y="710323"/>
                </a:lnTo>
                <a:lnTo>
                  <a:pt x="3286595" y="712190"/>
                </a:lnTo>
                <a:lnTo>
                  <a:pt x="3286125" y="713308"/>
                </a:lnTo>
                <a:lnTo>
                  <a:pt x="3286125" y="715937"/>
                </a:lnTo>
                <a:lnTo>
                  <a:pt x="3286595" y="717054"/>
                </a:lnTo>
                <a:lnTo>
                  <a:pt x="3288449" y="718921"/>
                </a:lnTo>
                <a:lnTo>
                  <a:pt x="3289566" y="719378"/>
                </a:lnTo>
                <a:lnTo>
                  <a:pt x="3292208" y="719378"/>
                </a:lnTo>
                <a:lnTo>
                  <a:pt x="3293326" y="718921"/>
                </a:lnTo>
                <a:lnTo>
                  <a:pt x="3295180" y="717054"/>
                </a:lnTo>
                <a:lnTo>
                  <a:pt x="3295650" y="715937"/>
                </a:lnTo>
                <a:lnTo>
                  <a:pt x="3295650" y="713308"/>
                </a:lnTo>
                <a:close/>
              </a:path>
              <a:path w="7486650" h="2152650">
                <a:moveTo>
                  <a:pt x="3343275" y="1606118"/>
                </a:moveTo>
                <a:lnTo>
                  <a:pt x="3342805" y="1605000"/>
                </a:lnTo>
                <a:lnTo>
                  <a:pt x="3340951" y="1603133"/>
                </a:lnTo>
                <a:lnTo>
                  <a:pt x="3339833" y="1602663"/>
                </a:lnTo>
                <a:lnTo>
                  <a:pt x="3337191" y="1602663"/>
                </a:lnTo>
                <a:lnTo>
                  <a:pt x="3336074" y="1603133"/>
                </a:lnTo>
                <a:lnTo>
                  <a:pt x="3334220" y="1605000"/>
                </a:lnTo>
                <a:lnTo>
                  <a:pt x="3333750" y="1606118"/>
                </a:lnTo>
                <a:lnTo>
                  <a:pt x="3333750" y="1608747"/>
                </a:lnTo>
                <a:lnTo>
                  <a:pt x="3334220" y="1609864"/>
                </a:lnTo>
                <a:lnTo>
                  <a:pt x="3336074" y="1611731"/>
                </a:lnTo>
                <a:lnTo>
                  <a:pt x="3337191" y="1612188"/>
                </a:lnTo>
                <a:lnTo>
                  <a:pt x="3339833" y="1612188"/>
                </a:lnTo>
                <a:lnTo>
                  <a:pt x="3340951" y="1611731"/>
                </a:lnTo>
                <a:lnTo>
                  <a:pt x="3342805" y="1609864"/>
                </a:lnTo>
                <a:lnTo>
                  <a:pt x="3343275" y="1608747"/>
                </a:lnTo>
                <a:lnTo>
                  <a:pt x="3343275" y="1606118"/>
                </a:lnTo>
                <a:close/>
              </a:path>
              <a:path w="7486650" h="2152650">
                <a:moveTo>
                  <a:pt x="3343275" y="713308"/>
                </a:moveTo>
                <a:lnTo>
                  <a:pt x="3342805" y="712190"/>
                </a:lnTo>
                <a:lnTo>
                  <a:pt x="3340951" y="710323"/>
                </a:lnTo>
                <a:lnTo>
                  <a:pt x="3339833" y="709853"/>
                </a:lnTo>
                <a:lnTo>
                  <a:pt x="3337191" y="709853"/>
                </a:lnTo>
                <a:lnTo>
                  <a:pt x="3336074" y="710323"/>
                </a:lnTo>
                <a:lnTo>
                  <a:pt x="3334220" y="712190"/>
                </a:lnTo>
                <a:lnTo>
                  <a:pt x="3333750" y="713308"/>
                </a:lnTo>
                <a:lnTo>
                  <a:pt x="3333750" y="715937"/>
                </a:lnTo>
                <a:lnTo>
                  <a:pt x="3334220" y="717054"/>
                </a:lnTo>
                <a:lnTo>
                  <a:pt x="3336074" y="718921"/>
                </a:lnTo>
                <a:lnTo>
                  <a:pt x="3337191" y="719378"/>
                </a:lnTo>
                <a:lnTo>
                  <a:pt x="3339833" y="719378"/>
                </a:lnTo>
                <a:lnTo>
                  <a:pt x="3340951" y="718921"/>
                </a:lnTo>
                <a:lnTo>
                  <a:pt x="3342805" y="717054"/>
                </a:lnTo>
                <a:lnTo>
                  <a:pt x="3343275" y="715937"/>
                </a:lnTo>
                <a:lnTo>
                  <a:pt x="3343275" y="713308"/>
                </a:lnTo>
                <a:close/>
              </a:path>
              <a:path w="7486650" h="2152650">
                <a:moveTo>
                  <a:pt x="3390900" y="1606118"/>
                </a:moveTo>
                <a:lnTo>
                  <a:pt x="3390430" y="1605000"/>
                </a:lnTo>
                <a:lnTo>
                  <a:pt x="3388576" y="1603133"/>
                </a:lnTo>
                <a:lnTo>
                  <a:pt x="3387458" y="1602663"/>
                </a:lnTo>
                <a:lnTo>
                  <a:pt x="3384816" y="1602663"/>
                </a:lnTo>
                <a:lnTo>
                  <a:pt x="3383699" y="1603133"/>
                </a:lnTo>
                <a:lnTo>
                  <a:pt x="3381845" y="1605000"/>
                </a:lnTo>
                <a:lnTo>
                  <a:pt x="3381375" y="1606118"/>
                </a:lnTo>
                <a:lnTo>
                  <a:pt x="3381375" y="1608747"/>
                </a:lnTo>
                <a:lnTo>
                  <a:pt x="3381845" y="1609864"/>
                </a:lnTo>
                <a:lnTo>
                  <a:pt x="3383699" y="1611731"/>
                </a:lnTo>
                <a:lnTo>
                  <a:pt x="3384816" y="1612188"/>
                </a:lnTo>
                <a:lnTo>
                  <a:pt x="3387458" y="1612188"/>
                </a:lnTo>
                <a:lnTo>
                  <a:pt x="3388576" y="1611731"/>
                </a:lnTo>
                <a:lnTo>
                  <a:pt x="3390430" y="1609864"/>
                </a:lnTo>
                <a:lnTo>
                  <a:pt x="3390900" y="1608747"/>
                </a:lnTo>
                <a:lnTo>
                  <a:pt x="3390900" y="1606118"/>
                </a:lnTo>
                <a:close/>
              </a:path>
              <a:path w="7486650" h="2152650">
                <a:moveTo>
                  <a:pt x="3390900" y="713308"/>
                </a:moveTo>
                <a:lnTo>
                  <a:pt x="3390430" y="712190"/>
                </a:lnTo>
                <a:lnTo>
                  <a:pt x="3388576" y="710323"/>
                </a:lnTo>
                <a:lnTo>
                  <a:pt x="3387458" y="709853"/>
                </a:lnTo>
                <a:lnTo>
                  <a:pt x="3384816" y="709853"/>
                </a:lnTo>
                <a:lnTo>
                  <a:pt x="3383699" y="710323"/>
                </a:lnTo>
                <a:lnTo>
                  <a:pt x="3381845" y="712190"/>
                </a:lnTo>
                <a:lnTo>
                  <a:pt x="3381375" y="713308"/>
                </a:lnTo>
                <a:lnTo>
                  <a:pt x="3381375" y="715937"/>
                </a:lnTo>
                <a:lnTo>
                  <a:pt x="3381845" y="717054"/>
                </a:lnTo>
                <a:lnTo>
                  <a:pt x="3383699" y="718921"/>
                </a:lnTo>
                <a:lnTo>
                  <a:pt x="3384816" y="719378"/>
                </a:lnTo>
                <a:lnTo>
                  <a:pt x="3387458" y="719378"/>
                </a:lnTo>
                <a:lnTo>
                  <a:pt x="3388576" y="718921"/>
                </a:lnTo>
                <a:lnTo>
                  <a:pt x="3390430" y="717054"/>
                </a:lnTo>
                <a:lnTo>
                  <a:pt x="3390900" y="715937"/>
                </a:lnTo>
                <a:lnTo>
                  <a:pt x="3390900" y="713308"/>
                </a:lnTo>
                <a:close/>
              </a:path>
              <a:path w="7486650" h="2152650">
                <a:moveTo>
                  <a:pt x="3438525" y="1606118"/>
                </a:moveTo>
                <a:lnTo>
                  <a:pt x="3438055" y="1605000"/>
                </a:lnTo>
                <a:lnTo>
                  <a:pt x="3436201" y="1603133"/>
                </a:lnTo>
                <a:lnTo>
                  <a:pt x="3435083" y="1602663"/>
                </a:lnTo>
                <a:lnTo>
                  <a:pt x="3432441" y="1602663"/>
                </a:lnTo>
                <a:lnTo>
                  <a:pt x="3431324" y="1603133"/>
                </a:lnTo>
                <a:lnTo>
                  <a:pt x="3429470" y="1605000"/>
                </a:lnTo>
                <a:lnTo>
                  <a:pt x="3429000" y="1606118"/>
                </a:lnTo>
                <a:lnTo>
                  <a:pt x="3429000" y="1608747"/>
                </a:lnTo>
                <a:lnTo>
                  <a:pt x="3429470" y="1609864"/>
                </a:lnTo>
                <a:lnTo>
                  <a:pt x="3431324" y="1611731"/>
                </a:lnTo>
                <a:lnTo>
                  <a:pt x="3432441" y="1612188"/>
                </a:lnTo>
                <a:lnTo>
                  <a:pt x="3435083" y="1612188"/>
                </a:lnTo>
                <a:lnTo>
                  <a:pt x="3436201" y="1611731"/>
                </a:lnTo>
                <a:lnTo>
                  <a:pt x="3438055" y="1609864"/>
                </a:lnTo>
                <a:lnTo>
                  <a:pt x="3438525" y="1608747"/>
                </a:lnTo>
                <a:lnTo>
                  <a:pt x="3438525" y="1606118"/>
                </a:lnTo>
                <a:close/>
              </a:path>
              <a:path w="7486650" h="2152650">
                <a:moveTo>
                  <a:pt x="3438525" y="713308"/>
                </a:moveTo>
                <a:lnTo>
                  <a:pt x="3438055" y="712190"/>
                </a:lnTo>
                <a:lnTo>
                  <a:pt x="3436201" y="710323"/>
                </a:lnTo>
                <a:lnTo>
                  <a:pt x="3435083" y="709853"/>
                </a:lnTo>
                <a:lnTo>
                  <a:pt x="3432441" y="709853"/>
                </a:lnTo>
                <a:lnTo>
                  <a:pt x="3431324" y="710323"/>
                </a:lnTo>
                <a:lnTo>
                  <a:pt x="3429470" y="712190"/>
                </a:lnTo>
                <a:lnTo>
                  <a:pt x="3429000" y="713308"/>
                </a:lnTo>
                <a:lnTo>
                  <a:pt x="3429000" y="715937"/>
                </a:lnTo>
                <a:lnTo>
                  <a:pt x="3429470" y="717054"/>
                </a:lnTo>
                <a:lnTo>
                  <a:pt x="3431324" y="718921"/>
                </a:lnTo>
                <a:lnTo>
                  <a:pt x="3432441" y="719378"/>
                </a:lnTo>
                <a:lnTo>
                  <a:pt x="3435083" y="719378"/>
                </a:lnTo>
                <a:lnTo>
                  <a:pt x="3436201" y="718921"/>
                </a:lnTo>
                <a:lnTo>
                  <a:pt x="3438055" y="717054"/>
                </a:lnTo>
                <a:lnTo>
                  <a:pt x="3438525" y="715937"/>
                </a:lnTo>
                <a:lnTo>
                  <a:pt x="3438525" y="713308"/>
                </a:lnTo>
                <a:close/>
              </a:path>
              <a:path w="7486650" h="2152650">
                <a:moveTo>
                  <a:pt x="3486150" y="1606118"/>
                </a:moveTo>
                <a:lnTo>
                  <a:pt x="3485680" y="1605000"/>
                </a:lnTo>
                <a:lnTo>
                  <a:pt x="3483826" y="1603133"/>
                </a:lnTo>
                <a:lnTo>
                  <a:pt x="3482695" y="1602663"/>
                </a:lnTo>
                <a:lnTo>
                  <a:pt x="3480066" y="1602663"/>
                </a:lnTo>
                <a:lnTo>
                  <a:pt x="3478949" y="1603133"/>
                </a:lnTo>
                <a:lnTo>
                  <a:pt x="3477095" y="1605000"/>
                </a:lnTo>
                <a:lnTo>
                  <a:pt x="3476625" y="1606118"/>
                </a:lnTo>
                <a:lnTo>
                  <a:pt x="3476625" y="1608747"/>
                </a:lnTo>
                <a:lnTo>
                  <a:pt x="3477095" y="1609864"/>
                </a:lnTo>
                <a:lnTo>
                  <a:pt x="3478949" y="1611731"/>
                </a:lnTo>
                <a:lnTo>
                  <a:pt x="3480066" y="1612188"/>
                </a:lnTo>
                <a:lnTo>
                  <a:pt x="3482695" y="1612188"/>
                </a:lnTo>
                <a:lnTo>
                  <a:pt x="3483826" y="1611731"/>
                </a:lnTo>
                <a:lnTo>
                  <a:pt x="3485680" y="1609864"/>
                </a:lnTo>
                <a:lnTo>
                  <a:pt x="3486150" y="1608747"/>
                </a:lnTo>
                <a:lnTo>
                  <a:pt x="3486150" y="1606118"/>
                </a:lnTo>
                <a:close/>
              </a:path>
              <a:path w="7486650" h="2152650">
                <a:moveTo>
                  <a:pt x="3486150" y="713308"/>
                </a:moveTo>
                <a:lnTo>
                  <a:pt x="3485680" y="712190"/>
                </a:lnTo>
                <a:lnTo>
                  <a:pt x="3483826" y="710323"/>
                </a:lnTo>
                <a:lnTo>
                  <a:pt x="3482695" y="709853"/>
                </a:lnTo>
                <a:lnTo>
                  <a:pt x="3480066" y="709853"/>
                </a:lnTo>
                <a:lnTo>
                  <a:pt x="3478949" y="710323"/>
                </a:lnTo>
                <a:lnTo>
                  <a:pt x="3477095" y="712190"/>
                </a:lnTo>
                <a:lnTo>
                  <a:pt x="3476625" y="713308"/>
                </a:lnTo>
                <a:lnTo>
                  <a:pt x="3476625" y="715937"/>
                </a:lnTo>
                <a:lnTo>
                  <a:pt x="3477095" y="717054"/>
                </a:lnTo>
                <a:lnTo>
                  <a:pt x="3478949" y="718921"/>
                </a:lnTo>
                <a:lnTo>
                  <a:pt x="3480066" y="719378"/>
                </a:lnTo>
                <a:lnTo>
                  <a:pt x="3482695" y="719378"/>
                </a:lnTo>
                <a:lnTo>
                  <a:pt x="3483826" y="718921"/>
                </a:lnTo>
                <a:lnTo>
                  <a:pt x="3485680" y="717054"/>
                </a:lnTo>
                <a:lnTo>
                  <a:pt x="3486150" y="715937"/>
                </a:lnTo>
                <a:lnTo>
                  <a:pt x="3486150" y="713308"/>
                </a:lnTo>
                <a:close/>
              </a:path>
              <a:path w="7486650" h="2152650">
                <a:moveTo>
                  <a:pt x="3533775" y="1606118"/>
                </a:moveTo>
                <a:lnTo>
                  <a:pt x="3533305" y="1605000"/>
                </a:lnTo>
                <a:lnTo>
                  <a:pt x="3531451" y="1603133"/>
                </a:lnTo>
                <a:lnTo>
                  <a:pt x="3530320" y="1602663"/>
                </a:lnTo>
                <a:lnTo>
                  <a:pt x="3527691" y="1602663"/>
                </a:lnTo>
                <a:lnTo>
                  <a:pt x="3526574" y="1603133"/>
                </a:lnTo>
                <a:lnTo>
                  <a:pt x="3524720" y="1605000"/>
                </a:lnTo>
                <a:lnTo>
                  <a:pt x="3524250" y="1606118"/>
                </a:lnTo>
                <a:lnTo>
                  <a:pt x="3524250" y="1608747"/>
                </a:lnTo>
                <a:lnTo>
                  <a:pt x="3524720" y="1609864"/>
                </a:lnTo>
                <a:lnTo>
                  <a:pt x="3526574" y="1611731"/>
                </a:lnTo>
                <a:lnTo>
                  <a:pt x="3527691" y="1612188"/>
                </a:lnTo>
                <a:lnTo>
                  <a:pt x="3530320" y="1612188"/>
                </a:lnTo>
                <a:lnTo>
                  <a:pt x="3531451" y="1611731"/>
                </a:lnTo>
                <a:lnTo>
                  <a:pt x="3533305" y="1609864"/>
                </a:lnTo>
                <a:lnTo>
                  <a:pt x="3533775" y="1608747"/>
                </a:lnTo>
                <a:lnTo>
                  <a:pt x="3533775" y="1606118"/>
                </a:lnTo>
                <a:close/>
              </a:path>
              <a:path w="7486650" h="2152650">
                <a:moveTo>
                  <a:pt x="3533775" y="713308"/>
                </a:moveTo>
                <a:lnTo>
                  <a:pt x="3533305" y="712190"/>
                </a:lnTo>
                <a:lnTo>
                  <a:pt x="3531451" y="710323"/>
                </a:lnTo>
                <a:lnTo>
                  <a:pt x="3530320" y="709853"/>
                </a:lnTo>
                <a:lnTo>
                  <a:pt x="3527691" y="709853"/>
                </a:lnTo>
                <a:lnTo>
                  <a:pt x="3526574" y="710323"/>
                </a:lnTo>
                <a:lnTo>
                  <a:pt x="3524720" y="712190"/>
                </a:lnTo>
                <a:lnTo>
                  <a:pt x="3524250" y="713308"/>
                </a:lnTo>
                <a:lnTo>
                  <a:pt x="3524250" y="715937"/>
                </a:lnTo>
                <a:lnTo>
                  <a:pt x="3524720" y="717054"/>
                </a:lnTo>
                <a:lnTo>
                  <a:pt x="3526574" y="718921"/>
                </a:lnTo>
                <a:lnTo>
                  <a:pt x="3527691" y="719378"/>
                </a:lnTo>
                <a:lnTo>
                  <a:pt x="3530320" y="719378"/>
                </a:lnTo>
                <a:lnTo>
                  <a:pt x="3531451" y="718921"/>
                </a:lnTo>
                <a:lnTo>
                  <a:pt x="3533305" y="717054"/>
                </a:lnTo>
                <a:lnTo>
                  <a:pt x="3533775" y="715937"/>
                </a:lnTo>
                <a:lnTo>
                  <a:pt x="3533775" y="713308"/>
                </a:lnTo>
                <a:close/>
              </a:path>
              <a:path w="7486650" h="2152650">
                <a:moveTo>
                  <a:pt x="3581400" y="1606118"/>
                </a:moveTo>
                <a:lnTo>
                  <a:pt x="3580930" y="1605000"/>
                </a:lnTo>
                <a:lnTo>
                  <a:pt x="3579076" y="1603133"/>
                </a:lnTo>
                <a:lnTo>
                  <a:pt x="3577945" y="1602663"/>
                </a:lnTo>
                <a:lnTo>
                  <a:pt x="3575316" y="1602663"/>
                </a:lnTo>
                <a:lnTo>
                  <a:pt x="3574199" y="1603133"/>
                </a:lnTo>
                <a:lnTo>
                  <a:pt x="3572345" y="1605000"/>
                </a:lnTo>
                <a:lnTo>
                  <a:pt x="3571875" y="1606118"/>
                </a:lnTo>
                <a:lnTo>
                  <a:pt x="3571875" y="1608747"/>
                </a:lnTo>
                <a:lnTo>
                  <a:pt x="3572345" y="1609864"/>
                </a:lnTo>
                <a:lnTo>
                  <a:pt x="3574199" y="1611731"/>
                </a:lnTo>
                <a:lnTo>
                  <a:pt x="3575316" y="1612188"/>
                </a:lnTo>
                <a:lnTo>
                  <a:pt x="3577945" y="1612188"/>
                </a:lnTo>
                <a:lnTo>
                  <a:pt x="3579076" y="1611731"/>
                </a:lnTo>
                <a:lnTo>
                  <a:pt x="3580930" y="1609864"/>
                </a:lnTo>
                <a:lnTo>
                  <a:pt x="3581400" y="1608747"/>
                </a:lnTo>
                <a:lnTo>
                  <a:pt x="3581400" y="1606118"/>
                </a:lnTo>
                <a:close/>
              </a:path>
              <a:path w="7486650" h="2152650">
                <a:moveTo>
                  <a:pt x="3581400" y="713308"/>
                </a:moveTo>
                <a:lnTo>
                  <a:pt x="3580930" y="712190"/>
                </a:lnTo>
                <a:lnTo>
                  <a:pt x="3579076" y="710323"/>
                </a:lnTo>
                <a:lnTo>
                  <a:pt x="3577945" y="709853"/>
                </a:lnTo>
                <a:lnTo>
                  <a:pt x="3575316" y="709853"/>
                </a:lnTo>
                <a:lnTo>
                  <a:pt x="3574199" y="710323"/>
                </a:lnTo>
                <a:lnTo>
                  <a:pt x="3572345" y="712190"/>
                </a:lnTo>
                <a:lnTo>
                  <a:pt x="3571875" y="713308"/>
                </a:lnTo>
                <a:lnTo>
                  <a:pt x="3571875" y="715937"/>
                </a:lnTo>
                <a:lnTo>
                  <a:pt x="3572345" y="717054"/>
                </a:lnTo>
                <a:lnTo>
                  <a:pt x="3574199" y="718921"/>
                </a:lnTo>
                <a:lnTo>
                  <a:pt x="3575316" y="719378"/>
                </a:lnTo>
                <a:lnTo>
                  <a:pt x="3577945" y="719378"/>
                </a:lnTo>
                <a:lnTo>
                  <a:pt x="3579076" y="718921"/>
                </a:lnTo>
                <a:lnTo>
                  <a:pt x="3580930" y="717054"/>
                </a:lnTo>
                <a:lnTo>
                  <a:pt x="3581400" y="715937"/>
                </a:lnTo>
                <a:lnTo>
                  <a:pt x="3581400" y="713308"/>
                </a:lnTo>
                <a:close/>
              </a:path>
              <a:path w="7486650" h="2152650">
                <a:moveTo>
                  <a:pt x="3629025" y="1606118"/>
                </a:moveTo>
                <a:lnTo>
                  <a:pt x="3628555" y="1605000"/>
                </a:lnTo>
                <a:lnTo>
                  <a:pt x="3626701" y="1603133"/>
                </a:lnTo>
                <a:lnTo>
                  <a:pt x="3625583" y="1602663"/>
                </a:lnTo>
                <a:lnTo>
                  <a:pt x="3622941" y="1602663"/>
                </a:lnTo>
                <a:lnTo>
                  <a:pt x="3621824" y="1603133"/>
                </a:lnTo>
                <a:lnTo>
                  <a:pt x="3619970" y="1605000"/>
                </a:lnTo>
                <a:lnTo>
                  <a:pt x="3619500" y="1606118"/>
                </a:lnTo>
                <a:lnTo>
                  <a:pt x="3619500" y="1608747"/>
                </a:lnTo>
                <a:lnTo>
                  <a:pt x="3619970" y="1609864"/>
                </a:lnTo>
                <a:lnTo>
                  <a:pt x="3621824" y="1611731"/>
                </a:lnTo>
                <a:lnTo>
                  <a:pt x="3622941" y="1612188"/>
                </a:lnTo>
                <a:lnTo>
                  <a:pt x="3625583" y="1612188"/>
                </a:lnTo>
                <a:lnTo>
                  <a:pt x="3626701" y="1611731"/>
                </a:lnTo>
                <a:lnTo>
                  <a:pt x="3628555" y="1609864"/>
                </a:lnTo>
                <a:lnTo>
                  <a:pt x="3629025" y="1608747"/>
                </a:lnTo>
                <a:lnTo>
                  <a:pt x="3629025" y="1606118"/>
                </a:lnTo>
                <a:close/>
              </a:path>
              <a:path w="7486650" h="2152650">
                <a:moveTo>
                  <a:pt x="3629025" y="713308"/>
                </a:moveTo>
                <a:lnTo>
                  <a:pt x="3628555" y="712190"/>
                </a:lnTo>
                <a:lnTo>
                  <a:pt x="3626701" y="710323"/>
                </a:lnTo>
                <a:lnTo>
                  <a:pt x="3625583" y="709853"/>
                </a:lnTo>
                <a:lnTo>
                  <a:pt x="3622941" y="709853"/>
                </a:lnTo>
                <a:lnTo>
                  <a:pt x="3621824" y="710323"/>
                </a:lnTo>
                <a:lnTo>
                  <a:pt x="3619970" y="712190"/>
                </a:lnTo>
                <a:lnTo>
                  <a:pt x="3619500" y="713308"/>
                </a:lnTo>
                <a:lnTo>
                  <a:pt x="3619500" y="715937"/>
                </a:lnTo>
                <a:lnTo>
                  <a:pt x="3619970" y="717054"/>
                </a:lnTo>
                <a:lnTo>
                  <a:pt x="3621824" y="718921"/>
                </a:lnTo>
                <a:lnTo>
                  <a:pt x="3622941" y="719378"/>
                </a:lnTo>
                <a:lnTo>
                  <a:pt x="3625583" y="719378"/>
                </a:lnTo>
                <a:lnTo>
                  <a:pt x="3626701" y="718921"/>
                </a:lnTo>
                <a:lnTo>
                  <a:pt x="3628555" y="717054"/>
                </a:lnTo>
                <a:lnTo>
                  <a:pt x="3629025" y="715937"/>
                </a:lnTo>
                <a:lnTo>
                  <a:pt x="3629025" y="713308"/>
                </a:lnTo>
                <a:close/>
              </a:path>
              <a:path w="7486650" h="2152650">
                <a:moveTo>
                  <a:pt x="3676650" y="1606118"/>
                </a:moveTo>
                <a:lnTo>
                  <a:pt x="3676180" y="1605000"/>
                </a:lnTo>
                <a:lnTo>
                  <a:pt x="3674326" y="1603133"/>
                </a:lnTo>
                <a:lnTo>
                  <a:pt x="3673208" y="1602663"/>
                </a:lnTo>
                <a:lnTo>
                  <a:pt x="3670566" y="1602663"/>
                </a:lnTo>
                <a:lnTo>
                  <a:pt x="3669449" y="1603133"/>
                </a:lnTo>
                <a:lnTo>
                  <a:pt x="3667595" y="1605000"/>
                </a:lnTo>
                <a:lnTo>
                  <a:pt x="3667125" y="1606118"/>
                </a:lnTo>
                <a:lnTo>
                  <a:pt x="3667125" y="1608747"/>
                </a:lnTo>
                <a:lnTo>
                  <a:pt x="3667595" y="1609864"/>
                </a:lnTo>
                <a:lnTo>
                  <a:pt x="3669449" y="1611731"/>
                </a:lnTo>
                <a:lnTo>
                  <a:pt x="3670566" y="1612188"/>
                </a:lnTo>
                <a:lnTo>
                  <a:pt x="3673208" y="1612188"/>
                </a:lnTo>
                <a:lnTo>
                  <a:pt x="3674326" y="1611731"/>
                </a:lnTo>
                <a:lnTo>
                  <a:pt x="3676180" y="1609864"/>
                </a:lnTo>
                <a:lnTo>
                  <a:pt x="3676650" y="1608747"/>
                </a:lnTo>
                <a:lnTo>
                  <a:pt x="3676650" y="1606118"/>
                </a:lnTo>
                <a:close/>
              </a:path>
              <a:path w="7486650" h="2152650">
                <a:moveTo>
                  <a:pt x="3676650" y="713308"/>
                </a:moveTo>
                <a:lnTo>
                  <a:pt x="3676180" y="712190"/>
                </a:lnTo>
                <a:lnTo>
                  <a:pt x="3674326" y="710323"/>
                </a:lnTo>
                <a:lnTo>
                  <a:pt x="3673208" y="709853"/>
                </a:lnTo>
                <a:lnTo>
                  <a:pt x="3670566" y="709853"/>
                </a:lnTo>
                <a:lnTo>
                  <a:pt x="3669449" y="710323"/>
                </a:lnTo>
                <a:lnTo>
                  <a:pt x="3667595" y="712190"/>
                </a:lnTo>
                <a:lnTo>
                  <a:pt x="3667125" y="713308"/>
                </a:lnTo>
                <a:lnTo>
                  <a:pt x="3667125" y="715937"/>
                </a:lnTo>
                <a:lnTo>
                  <a:pt x="3667595" y="717054"/>
                </a:lnTo>
                <a:lnTo>
                  <a:pt x="3669449" y="718921"/>
                </a:lnTo>
                <a:lnTo>
                  <a:pt x="3670566" y="719378"/>
                </a:lnTo>
                <a:lnTo>
                  <a:pt x="3673208" y="719378"/>
                </a:lnTo>
                <a:lnTo>
                  <a:pt x="3674326" y="718921"/>
                </a:lnTo>
                <a:lnTo>
                  <a:pt x="3676180" y="717054"/>
                </a:lnTo>
                <a:lnTo>
                  <a:pt x="3676650" y="715937"/>
                </a:lnTo>
                <a:lnTo>
                  <a:pt x="3676650" y="713308"/>
                </a:lnTo>
                <a:close/>
              </a:path>
              <a:path w="7486650" h="2152650">
                <a:moveTo>
                  <a:pt x="3724275" y="1606118"/>
                </a:moveTo>
                <a:lnTo>
                  <a:pt x="3723805" y="1605000"/>
                </a:lnTo>
                <a:lnTo>
                  <a:pt x="3721951" y="1603133"/>
                </a:lnTo>
                <a:lnTo>
                  <a:pt x="3720820" y="1602663"/>
                </a:lnTo>
                <a:lnTo>
                  <a:pt x="3718191" y="1602663"/>
                </a:lnTo>
                <a:lnTo>
                  <a:pt x="3717074" y="1603133"/>
                </a:lnTo>
                <a:lnTo>
                  <a:pt x="3715220" y="1605000"/>
                </a:lnTo>
                <a:lnTo>
                  <a:pt x="3714750" y="1606118"/>
                </a:lnTo>
                <a:lnTo>
                  <a:pt x="3714750" y="1608747"/>
                </a:lnTo>
                <a:lnTo>
                  <a:pt x="3715220" y="1609864"/>
                </a:lnTo>
                <a:lnTo>
                  <a:pt x="3717074" y="1611731"/>
                </a:lnTo>
                <a:lnTo>
                  <a:pt x="3718191" y="1612188"/>
                </a:lnTo>
                <a:lnTo>
                  <a:pt x="3720820" y="1612188"/>
                </a:lnTo>
                <a:lnTo>
                  <a:pt x="3721951" y="1611731"/>
                </a:lnTo>
                <a:lnTo>
                  <a:pt x="3723805" y="1609864"/>
                </a:lnTo>
                <a:lnTo>
                  <a:pt x="3724275" y="1608747"/>
                </a:lnTo>
                <a:lnTo>
                  <a:pt x="3724275" y="1606118"/>
                </a:lnTo>
                <a:close/>
              </a:path>
              <a:path w="7486650" h="2152650">
                <a:moveTo>
                  <a:pt x="3724275" y="713308"/>
                </a:moveTo>
                <a:lnTo>
                  <a:pt x="3723805" y="712190"/>
                </a:lnTo>
                <a:lnTo>
                  <a:pt x="3721951" y="710323"/>
                </a:lnTo>
                <a:lnTo>
                  <a:pt x="3720820" y="709853"/>
                </a:lnTo>
                <a:lnTo>
                  <a:pt x="3718191" y="709853"/>
                </a:lnTo>
                <a:lnTo>
                  <a:pt x="3717074" y="710323"/>
                </a:lnTo>
                <a:lnTo>
                  <a:pt x="3715220" y="712190"/>
                </a:lnTo>
                <a:lnTo>
                  <a:pt x="3714750" y="713308"/>
                </a:lnTo>
                <a:lnTo>
                  <a:pt x="3714750" y="715937"/>
                </a:lnTo>
                <a:lnTo>
                  <a:pt x="3715220" y="717054"/>
                </a:lnTo>
                <a:lnTo>
                  <a:pt x="3717074" y="718921"/>
                </a:lnTo>
                <a:lnTo>
                  <a:pt x="3718191" y="719378"/>
                </a:lnTo>
                <a:lnTo>
                  <a:pt x="3720820" y="719378"/>
                </a:lnTo>
                <a:lnTo>
                  <a:pt x="3721951" y="718921"/>
                </a:lnTo>
                <a:lnTo>
                  <a:pt x="3723805" y="717054"/>
                </a:lnTo>
                <a:lnTo>
                  <a:pt x="3724275" y="715937"/>
                </a:lnTo>
                <a:lnTo>
                  <a:pt x="3724275" y="713308"/>
                </a:lnTo>
                <a:close/>
              </a:path>
              <a:path w="7486650" h="2152650">
                <a:moveTo>
                  <a:pt x="3771900" y="1606118"/>
                </a:moveTo>
                <a:lnTo>
                  <a:pt x="3771430" y="1605000"/>
                </a:lnTo>
                <a:lnTo>
                  <a:pt x="3769576" y="1603133"/>
                </a:lnTo>
                <a:lnTo>
                  <a:pt x="3768458" y="1602663"/>
                </a:lnTo>
                <a:lnTo>
                  <a:pt x="3765816" y="1602663"/>
                </a:lnTo>
                <a:lnTo>
                  <a:pt x="3764699" y="1603133"/>
                </a:lnTo>
                <a:lnTo>
                  <a:pt x="3762845" y="1605000"/>
                </a:lnTo>
                <a:lnTo>
                  <a:pt x="3762375" y="1606118"/>
                </a:lnTo>
                <a:lnTo>
                  <a:pt x="3762375" y="1608747"/>
                </a:lnTo>
                <a:lnTo>
                  <a:pt x="3762845" y="1609864"/>
                </a:lnTo>
                <a:lnTo>
                  <a:pt x="3764699" y="1611731"/>
                </a:lnTo>
                <a:lnTo>
                  <a:pt x="3765816" y="1612188"/>
                </a:lnTo>
                <a:lnTo>
                  <a:pt x="3768458" y="1612188"/>
                </a:lnTo>
                <a:lnTo>
                  <a:pt x="3769576" y="1611731"/>
                </a:lnTo>
                <a:lnTo>
                  <a:pt x="3771430" y="1609864"/>
                </a:lnTo>
                <a:lnTo>
                  <a:pt x="3771900" y="1608747"/>
                </a:lnTo>
                <a:lnTo>
                  <a:pt x="3771900" y="1606118"/>
                </a:lnTo>
                <a:close/>
              </a:path>
              <a:path w="7486650" h="2152650">
                <a:moveTo>
                  <a:pt x="3771900" y="713308"/>
                </a:moveTo>
                <a:lnTo>
                  <a:pt x="3771430" y="712190"/>
                </a:lnTo>
                <a:lnTo>
                  <a:pt x="3769576" y="710323"/>
                </a:lnTo>
                <a:lnTo>
                  <a:pt x="3768458" y="709853"/>
                </a:lnTo>
                <a:lnTo>
                  <a:pt x="3765816" y="709853"/>
                </a:lnTo>
                <a:lnTo>
                  <a:pt x="3764699" y="710323"/>
                </a:lnTo>
                <a:lnTo>
                  <a:pt x="3762845" y="712190"/>
                </a:lnTo>
                <a:lnTo>
                  <a:pt x="3762375" y="713308"/>
                </a:lnTo>
                <a:lnTo>
                  <a:pt x="3762375" y="715937"/>
                </a:lnTo>
                <a:lnTo>
                  <a:pt x="3762845" y="717054"/>
                </a:lnTo>
                <a:lnTo>
                  <a:pt x="3764699" y="718921"/>
                </a:lnTo>
                <a:lnTo>
                  <a:pt x="3765816" y="719378"/>
                </a:lnTo>
                <a:lnTo>
                  <a:pt x="3768458" y="719378"/>
                </a:lnTo>
                <a:lnTo>
                  <a:pt x="3769576" y="718921"/>
                </a:lnTo>
                <a:lnTo>
                  <a:pt x="3771430" y="717054"/>
                </a:lnTo>
                <a:lnTo>
                  <a:pt x="3771900" y="715937"/>
                </a:lnTo>
                <a:lnTo>
                  <a:pt x="3771900" y="713308"/>
                </a:lnTo>
                <a:close/>
              </a:path>
              <a:path w="7486650" h="2152650">
                <a:moveTo>
                  <a:pt x="3819525" y="1606118"/>
                </a:moveTo>
                <a:lnTo>
                  <a:pt x="3819055" y="1605000"/>
                </a:lnTo>
                <a:lnTo>
                  <a:pt x="3817201" y="1603133"/>
                </a:lnTo>
                <a:lnTo>
                  <a:pt x="3816083" y="1602663"/>
                </a:lnTo>
                <a:lnTo>
                  <a:pt x="3813441" y="1602663"/>
                </a:lnTo>
                <a:lnTo>
                  <a:pt x="3812324" y="1603133"/>
                </a:lnTo>
                <a:lnTo>
                  <a:pt x="3810470" y="1605000"/>
                </a:lnTo>
                <a:lnTo>
                  <a:pt x="3810000" y="1606118"/>
                </a:lnTo>
                <a:lnTo>
                  <a:pt x="3810000" y="1608747"/>
                </a:lnTo>
                <a:lnTo>
                  <a:pt x="3810470" y="1609864"/>
                </a:lnTo>
                <a:lnTo>
                  <a:pt x="3812324" y="1611731"/>
                </a:lnTo>
                <a:lnTo>
                  <a:pt x="3813441" y="1612188"/>
                </a:lnTo>
                <a:lnTo>
                  <a:pt x="3816083" y="1612188"/>
                </a:lnTo>
                <a:lnTo>
                  <a:pt x="3817201" y="1611731"/>
                </a:lnTo>
                <a:lnTo>
                  <a:pt x="3819055" y="1609864"/>
                </a:lnTo>
                <a:lnTo>
                  <a:pt x="3819525" y="1608747"/>
                </a:lnTo>
                <a:lnTo>
                  <a:pt x="3819525" y="1606118"/>
                </a:lnTo>
                <a:close/>
              </a:path>
              <a:path w="7486650" h="2152650">
                <a:moveTo>
                  <a:pt x="3819525" y="713308"/>
                </a:moveTo>
                <a:lnTo>
                  <a:pt x="3819055" y="712190"/>
                </a:lnTo>
                <a:lnTo>
                  <a:pt x="3817201" y="710323"/>
                </a:lnTo>
                <a:lnTo>
                  <a:pt x="3816083" y="709853"/>
                </a:lnTo>
                <a:lnTo>
                  <a:pt x="3813441" y="709853"/>
                </a:lnTo>
                <a:lnTo>
                  <a:pt x="3812324" y="710323"/>
                </a:lnTo>
                <a:lnTo>
                  <a:pt x="3810470" y="712190"/>
                </a:lnTo>
                <a:lnTo>
                  <a:pt x="3810000" y="713308"/>
                </a:lnTo>
                <a:lnTo>
                  <a:pt x="3810000" y="715937"/>
                </a:lnTo>
                <a:lnTo>
                  <a:pt x="3810470" y="717054"/>
                </a:lnTo>
                <a:lnTo>
                  <a:pt x="3812324" y="718921"/>
                </a:lnTo>
                <a:lnTo>
                  <a:pt x="3813441" y="719378"/>
                </a:lnTo>
                <a:lnTo>
                  <a:pt x="3816083" y="719378"/>
                </a:lnTo>
                <a:lnTo>
                  <a:pt x="3817201" y="718921"/>
                </a:lnTo>
                <a:lnTo>
                  <a:pt x="3819055" y="717054"/>
                </a:lnTo>
                <a:lnTo>
                  <a:pt x="3819525" y="715937"/>
                </a:lnTo>
                <a:lnTo>
                  <a:pt x="3819525" y="713308"/>
                </a:lnTo>
                <a:close/>
              </a:path>
              <a:path w="7486650" h="2152650">
                <a:moveTo>
                  <a:pt x="3867150" y="1606118"/>
                </a:moveTo>
                <a:lnTo>
                  <a:pt x="3866680" y="1605000"/>
                </a:lnTo>
                <a:lnTo>
                  <a:pt x="3864826" y="1603133"/>
                </a:lnTo>
                <a:lnTo>
                  <a:pt x="3863695" y="1602663"/>
                </a:lnTo>
                <a:lnTo>
                  <a:pt x="3861066" y="1602663"/>
                </a:lnTo>
                <a:lnTo>
                  <a:pt x="3859949" y="1603133"/>
                </a:lnTo>
                <a:lnTo>
                  <a:pt x="3858095" y="1605000"/>
                </a:lnTo>
                <a:lnTo>
                  <a:pt x="3857625" y="1606118"/>
                </a:lnTo>
                <a:lnTo>
                  <a:pt x="3857625" y="1608747"/>
                </a:lnTo>
                <a:lnTo>
                  <a:pt x="3858095" y="1609864"/>
                </a:lnTo>
                <a:lnTo>
                  <a:pt x="3859949" y="1611731"/>
                </a:lnTo>
                <a:lnTo>
                  <a:pt x="3861066" y="1612188"/>
                </a:lnTo>
                <a:lnTo>
                  <a:pt x="3863695" y="1612188"/>
                </a:lnTo>
                <a:lnTo>
                  <a:pt x="3864826" y="1611731"/>
                </a:lnTo>
                <a:lnTo>
                  <a:pt x="3866680" y="1609864"/>
                </a:lnTo>
                <a:lnTo>
                  <a:pt x="3867150" y="1608747"/>
                </a:lnTo>
                <a:lnTo>
                  <a:pt x="3867150" y="1606118"/>
                </a:lnTo>
                <a:close/>
              </a:path>
              <a:path w="7486650" h="2152650">
                <a:moveTo>
                  <a:pt x="3867150" y="713308"/>
                </a:moveTo>
                <a:lnTo>
                  <a:pt x="3866680" y="712190"/>
                </a:lnTo>
                <a:lnTo>
                  <a:pt x="3864826" y="710323"/>
                </a:lnTo>
                <a:lnTo>
                  <a:pt x="3863695" y="709853"/>
                </a:lnTo>
                <a:lnTo>
                  <a:pt x="3861066" y="709853"/>
                </a:lnTo>
                <a:lnTo>
                  <a:pt x="3859949" y="710323"/>
                </a:lnTo>
                <a:lnTo>
                  <a:pt x="3858095" y="712190"/>
                </a:lnTo>
                <a:lnTo>
                  <a:pt x="3857625" y="713308"/>
                </a:lnTo>
                <a:lnTo>
                  <a:pt x="3857625" y="715937"/>
                </a:lnTo>
                <a:lnTo>
                  <a:pt x="3858095" y="717054"/>
                </a:lnTo>
                <a:lnTo>
                  <a:pt x="3859949" y="718921"/>
                </a:lnTo>
                <a:lnTo>
                  <a:pt x="3861066" y="719378"/>
                </a:lnTo>
                <a:lnTo>
                  <a:pt x="3863695" y="719378"/>
                </a:lnTo>
                <a:lnTo>
                  <a:pt x="3864826" y="718921"/>
                </a:lnTo>
                <a:lnTo>
                  <a:pt x="3866680" y="717054"/>
                </a:lnTo>
                <a:lnTo>
                  <a:pt x="3867150" y="715937"/>
                </a:lnTo>
                <a:lnTo>
                  <a:pt x="3867150" y="713308"/>
                </a:lnTo>
                <a:close/>
              </a:path>
              <a:path w="7486650" h="2152650">
                <a:moveTo>
                  <a:pt x="3914775" y="1606118"/>
                </a:moveTo>
                <a:lnTo>
                  <a:pt x="3914305" y="1605000"/>
                </a:lnTo>
                <a:lnTo>
                  <a:pt x="3912451" y="1603133"/>
                </a:lnTo>
                <a:lnTo>
                  <a:pt x="3911333" y="1602663"/>
                </a:lnTo>
                <a:lnTo>
                  <a:pt x="3908691" y="1602663"/>
                </a:lnTo>
                <a:lnTo>
                  <a:pt x="3907574" y="1603133"/>
                </a:lnTo>
                <a:lnTo>
                  <a:pt x="3905720" y="1605000"/>
                </a:lnTo>
                <a:lnTo>
                  <a:pt x="3905250" y="1606118"/>
                </a:lnTo>
                <a:lnTo>
                  <a:pt x="3905250" y="1608747"/>
                </a:lnTo>
                <a:lnTo>
                  <a:pt x="3905720" y="1609864"/>
                </a:lnTo>
                <a:lnTo>
                  <a:pt x="3907574" y="1611731"/>
                </a:lnTo>
                <a:lnTo>
                  <a:pt x="3908691" y="1612188"/>
                </a:lnTo>
                <a:lnTo>
                  <a:pt x="3911333" y="1612188"/>
                </a:lnTo>
                <a:lnTo>
                  <a:pt x="3912451" y="1611731"/>
                </a:lnTo>
                <a:lnTo>
                  <a:pt x="3914305" y="1609864"/>
                </a:lnTo>
                <a:lnTo>
                  <a:pt x="3914775" y="1608747"/>
                </a:lnTo>
                <a:lnTo>
                  <a:pt x="3914775" y="1606118"/>
                </a:lnTo>
                <a:close/>
              </a:path>
              <a:path w="7486650" h="2152650">
                <a:moveTo>
                  <a:pt x="3914775" y="713308"/>
                </a:moveTo>
                <a:lnTo>
                  <a:pt x="3914305" y="712190"/>
                </a:lnTo>
                <a:lnTo>
                  <a:pt x="3912451" y="710323"/>
                </a:lnTo>
                <a:lnTo>
                  <a:pt x="3911333" y="709853"/>
                </a:lnTo>
                <a:lnTo>
                  <a:pt x="3908691" y="709853"/>
                </a:lnTo>
                <a:lnTo>
                  <a:pt x="3907574" y="710323"/>
                </a:lnTo>
                <a:lnTo>
                  <a:pt x="3905720" y="712190"/>
                </a:lnTo>
                <a:lnTo>
                  <a:pt x="3905250" y="713308"/>
                </a:lnTo>
                <a:lnTo>
                  <a:pt x="3905250" y="715937"/>
                </a:lnTo>
                <a:lnTo>
                  <a:pt x="3905720" y="717054"/>
                </a:lnTo>
                <a:lnTo>
                  <a:pt x="3907574" y="718921"/>
                </a:lnTo>
                <a:lnTo>
                  <a:pt x="3908691" y="719378"/>
                </a:lnTo>
                <a:lnTo>
                  <a:pt x="3911333" y="719378"/>
                </a:lnTo>
                <a:lnTo>
                  <a:pt x="3912451" y="718921"/>
                </a:lnTo>
                <a:lnTo>
                  <a:pt x="3914305" y="717054"/>
                </a:lnTo>
                <a:lnTo>
                  <a:pt x="3914775" y="715937"/>
                </a:lnTo>
                <a:lnTo>
                  <a:pt x="3914775" y="713308"/>
                </a:lnTo>
                <a:close/>
              </a:path>
              <a:path w="7486650" h="2152650">
                <a:moveTo>
                  <a:pt x="3962400" y="1606118"/>
                </a:moveTo>
                <a:lnTo>
                  <a:pt x="3961930" y="1605000"/>
                </a:lnTo>
                <a:lnTo>
                  <a:pt x="3960076" y="1603133"/>
                </a:lnTo>
                <a:lnTo>
                  <a:pt x="3958945" y="1602663"/>
                </a:lnTo>
                <a:lnTo>
                  <a:pt x="3956316" y="1602663"/>
                </a:lnTo>
                <a:lnTo>
                  <a:pt x="3955199" y="1603133"/>
                </a:lnTo>
                <a:lnTo>
                  <a:pt x="3953345" y="1605000"/>
                </a:lnTo>
                <a:lnTo>
                  <a:pt x="3952875" y="1606118"/>
                </a:lnTo>
                <a:lnTo>
                  <a:pt x="3952875" y="1608747"/>
                </a:lnTo>
                <a:lnTo>
                  <a:pt x="3953345" y="1609864"/>
                </a:lnTo>
                <a:lnTo>
                  <a:pt x="3955199" y="1611731"/>
                </a:lnTo>
                <a:lnTo>
                  <a:pt x="3956316" y="1612188"/>
                </a:lnTo>
                <a:lnTo>
                  <a:pt x="3958945" y="1612188"/>
                </a:lnTo>
                <a:lnTo>
                  <a:pt x="3960076" y="1611731"/>
                </a:lnTo>
                <a:lnTo>
                  <a:pt x="3961930" y="1609864"/>
                </a:lnTo>
                <a:lnTo>
                  <a:pt x="3962400" y="1608747"/>
                </a:lnTo>
                <a:lnTo>
                  <a:pt x="3962400" y="1606118"/>
                </a:lnTo>
                <a:close/>
              </a:path>
              <a:path w="7486650" h="2152650">
                <a:moveTo>
                  <a:pt x="3962400" y="713308"/>
                </a:moveTo>
                <a:lnTo>
                  <a:pt x="3961930" y="712190"/>
                </a:lnTo>
                <a:lnTo>
                  <a:pt x="3960076" y="710323"/>
                </a:lnTo>
                <a:lnTo>
                  <a:pt x="3958945" y="709853"/>
                </a:lnTo>
                <a:lnTo>
                  <a:pt x="3956316" y="709853"/>
                </a:lnTo>
                <a:lnTo>
                  <a:pt x="3955199" y="710323"/>
                </a:lnTo>
                <a:lnTo>
                  <a:pt x="3953345" y="712190"/>
                </a:lnTo>
                <a:lnTo>
                  <a:pt x="3952875" y="713308"/>
                </a:lnTo>
                <a:lnTo>
                  <a:pt x="3952875" y="715937"/>
                </a:lnTo>
                <a:lnTo>
                  <a:pt x="3953345" y="717054"/>
                </a:lnTo>
                <a:lnTo>
                  <a:pt x="3955199" y="718921"/>
                </a:lnTo>
                <a:lnTo>
                  <a:pt x="3956316" y="719378"/>
                </a:lnTo>
                <a:lnTo>
                  <a:pt x="3958945" y="719378"/>
                </a:lnTo>
                <a:lnTo>
                  <a:pt x="3960076" y="718921"/>
                </a:lnTo>
                <a:lnTo>
                  <a:pt x="3961930" y="717054"/>
                </a:lnTo>
                <a:lnTo>
                  <a:pt x="3962400" y="715937"/>
                </a:lnTo>
                <a:lnTo>
                  <a:pt x="3962400" y="713308"/>
                </a:lnTo>
                <a:close/>
              </a:path>
              <a:path w="7486650" h="2152650">
                <a:moveTo>
                  <a:pt x="4010025" y="1606118"/>
                </a:moveTo>
                <a:lnTo>
                  <a:pt x="4009555" y="1605000"/>
                </a:lnTo>
                <a:lnTo>
                  <a:pt x="4007701" y="1603133"/>
                </a:lnTo>
                <a:lnTo>
                  <a:pt x="4006583" y="1602663"/>
                </a:lnTo>
                <a:lnTo>
                  <a:pt x="4003941" y="1602663"/>
                </a:lnTo>
                <a:lnTo>
                  <a:pt x="4002824" y="1603133"/>
                </a:lnTo>
                <a:lnTo>
                  <a:pt x="4000970" y="1605000"/>
                </a:lnTo>
                <a:lnTo>
                  <a:pt x="4000500" y="1606118"/>
                </a:lnTo>
                <a:lnTo>
                  <a:pt x="4000500" y="1608747"/>
                </a:lnTo>
                <a:lnTo>
                  <a:pt x="4000970" y="1609864"/>
                </a:lnTo>
                <a:lnTo>
                  <a:pt x="4002824" y="1611731"/>
                </a:lnTo>
                <a:lnTo>
                  <a:pt x="4003941" y="1612188"/>
                </a:lnTo>
                <a:lnTo>
                  <a:pt x="4006583" y="1612188"/>
                </a:lnTo>
                <a:lnTo>
                  <a:pt x="4007701" y="1611731"/>
                </a:lnTo>
                <a:lnTo>
                  <a:pt x="4009555" y="1609864"/>
                </a:lnTo>
                <a:lnTo>
                  <a:pt x="4010025" y="1608747"/>
                </a:lnTo>
                <a:lnTo>
                  <a:pt x="4010025" y="1606118"/>
                </a:lnTo>
                <a:close/>
              </a:path>
              <a:path w="7486650" h="2152650">
                <a:moveTo>
                  <a:pt x="4010025" y="713308"/>
                </a:moveTo>
                <a:lnTo>
                  <a:pt x="4009555" y="712190"/>
                </a:lnTo>
                <a:lnTo>
                  <a:pt x="4007701" y="710323"/>
                </a:lnTo>
                <a:lnTo>
                  <a:pt x="4006583" y="709853"/>
                </a:lnTo>
                <a:lnTo>
                  <a:pt x="4003941" y="709853"/>
                </a:lnTo>
                <a:lnTo>
                  <a:pt x="4002824" y="710323"/>
                </a:lnTo>
                <a:lnTo>
                  <a:pt x="4000970" y="712190"/>
                </a:lnTo>
                <a:lnTo>
                  <a:pt x="4000500" y="713308"/>
                </a:lnTo>
                <a:lnTo>
                  <a:pt x="4000500" y="715937"/>
                </a:lnTo>
                <a:lnTo>
                  <a:pt x="4000970" y="717054"/>
                </a:lnTo>
                <a:lnTo>
                  <a:pt x="4002824" y="718921"/>
                </a:lnTo>
                <a:lnTo>
                  <a:pt x="4003941" y="719378"/>
                </a:lnTo>
                <a:lnTo>
                  <a:pt x="4006583" y="719378"/>
                </a:lnTo>
                <a:lnTo>
                  <a:pt x="4007701" y="718921"/>
                </a:lnTo>
                <a:lnTo>
                  <a:pt x="4009555" y="717054"/>
                </a:lnTo>
                <a:lnTo>
                  <a:pt x="4010025" y="715937"/>
                </a:lnTo>
                <a:lnTo>
                  <a:pt x="4010025" y="713308"/>
                </a:lnTo>
                <a:close/>
              </a:path>
              <a:path w="7486650" h="2152650">
                <a:moveTo>
                  <a:pt x="4057650" y="1606118"/>
                </a:moveTo>
                <a:lnTo>
                  <a:pt x="4057180" y="1605000"/>
                </a:lnTo>
                <a:lnTo>
                  <a:pt x="4055326" y="1603133"/>
                </a:lnTo>
                <a:lnTo>
                  <a:pt x="4054195" y="1602663"/>
                </a:lnTo>
                <a:lnTo>
                  <a:pt x="4051566" y="1602663"/>
                </a:lnTo>
                <a:lnTo>
                  <a:pt x="4050449" y="1603133"/>
                </a:lnTo>
                <a:lnTo>
                  <a:pt x="4048595" y="1605000"/>
                </a:lnTo>
                <a:lnTo>
                  <a:pt x="4048125" y="1606118"/>
                </a:lnTo>
                <a:lnTo>
                  <a:pt x="4048125" y="1608747"/>
                </a:lnTo>
                <a:lnTo>
                  <a:pt x="4048595" y="1609864"/>
                </a:lnTo>
                <a:lnTo>
                  <a:pt x="4050449" y="1611731"/>
                </a:lnTo>
                <a:lnTo>
                  <a:pt x="4051566" y="1612188"/>
                </a:lnTo>
                <a:lnTo>
                  <a:pt x="4054195" y="1612188"/>
                </a:lnTo>
                <a:lnTo>
                  <a:pt x="4055326" y="1611731"/>
                </a:lnTo>
                <a:lnTo>
                  <a:pt x="4057180" y="1609864"/>
                </a:lnTo>
                <a:lnTo>
                  <a:pt x="4057650" y="1608747"/>
                </a:lnTo>
                <a:lnTo>
                  <a:pt x="4057650" y="1606118"/>
                </a:lnTo>
                <a:close/>
              </a:path>
              <a:path w="7486650" h="2152650">
                <a:moveTo>
                  <a:pt x="4057650" y="713308"/>
                </a:moveTo>
                <a:lnTo>
                  <a:pt x="4057180" y="712190"/>
                </a:lnTo>
                <a:lnTo>
                  <a:pt x="4055326" y="710323"/>
                </a:lnTo>
                <a:lnTo>
                  <a:pt x="4054195" y="709853"/>
                </a:lnTo>
                <a:lnTo>
                  <a:pt x="4051566" y="709853"/>
                </a:lnTo>
                <a:lnTo>
                  <a:pt x="4050449" y="710323"/>
                </a:lnTo>
                <a:lnTo>
                  <a:pt x="4048595" y="712190"/>
                </a:lnTo>
                <a:lnTo>
                  <a:pt x="4048125" y="713308"/>
                </a:lnTo>
                <a:lnTo>
                  <a:pt x="4048125" y="715937"/>
                </a:lnTo>
                <a:lnTo>
                  <a:pt x="4048595" y="717054"/>
                </a:lnTo>
                <a:lnTo>
                  <a:pt x="4050449" y="718921"/>
                </a:lnTo>
                <a:lnTo>
                  <a:pt x="4051566" y="719378"/>
                </a:lnTo>
                <a:lnTo>
                  <a:pt x="4054195" y="719378"/>
                </a:lnTo>
                <a:lnTo>
                  <a:pt x="4055326" y="718921"/>
                </a:lnTo>
                <a:lnTo>
                  <a:pt x="4057180" y="717054"/>
                </a:lnTo>
                <a:lnTo>
                  <a:pt x="4057650" y="715937"/>
                </a:lnTo>
                <a:lnTo>
                  <a:pt x="4057650" y="713308"/>
                </a:lnTo>
                <a:close/>
              </a:path>
              <a:path w="7486650" h="2152650">
                <a:moveTo>
                  <a:pt x="4105275" y="1606118"/>
                </a:moveTo>
                <a:lnTo>
                  <a:pt x="4104805" y="1605000"/>
                </a:lnTo>
                <a:lnTo>
                  <a:pt x="4102951" y="1603133"/>
                </a:lnTo>
                <a:lnTo>
                  <a:pt x="4101833" y="1602663"/>
                </a:lnTo>
                <a:lnTo>
                  <a:pt x="4099191" y="1602663"/>
                </a:lnTo>
                <a:lnTo>
                  <a:pt x="4098074" y="1603133"/>
                </a:lnTo>
                <a:lnTo>
                  <a:pt x="4096220" y="1605000"/>
                </a:lnTo>
                <a:lnTo>
                  <a:pt x="4095750" y="1606118"/>
                </a:lnTo>
                <a:lnTo>
                  <a:pt x="4095750" y="1608747"/>
                </a:lnTo>
                <a:lnTo>
                  <a:pt x="4096220" y="1609864"/>
                </a:lnTo>
                <a:lnTo>
                  <a:pt x="4098074" y="1611731"/>
                </a:lnTo>
                <a:lnTo>
                  <a:pt x="4099191" y="1612188"/>
                </a:lnTo>
                <a:lnTo>
                  <a:pt x="4101833" y="1612188"/>
                </a:lnTo>
                <a:lnTo>
                  <a:pt x="4102951" y="1611731"/>
                </a:lnTo>
                <a:lnTo>
                  <a:pt x="4104805" y="1609864"/>
                </a:lnTo>
                <a:lnTo>
                  <a:pt x="4105275" y="1608747"/>
                </a:lnTo>
                <a:lnTo>
                  <a:pt x="4105275" y="1606118"/>
                </a:lnTo>
                <a:close/>
              </a:path>
              <a:path w="7486650" h="2152650">
                <a:moveTo>
                  <a:pt x="4105275" y="713308"/>
                </a:moveTo>
                <a:lnTo>
                  <a:pt x="4104805" y="712190"/>
                </a:lnTo>
                <a:lnTo>
                  <a:pt x="4102951" y="710323"/>
                </a:lnTo>
                <a:lnTo>
                  <a:pt x="4101833" y="709853"/>
                </a:lnTo>
                <a:lnTo>
                  <a:pt x="4099191" y="709853"/>
                </a:lnTo>
                <a:lnTo>
                  <a:pt x="4098074" y="710323"/>
                </a:lnTo>
                <a:lnTo>
                  <a:pt x="4096220" y="712190"/>
                </a:lnTo>
                <a:lnTo>
                  <a:pt x="4095750" y="713308"/>
                </a:lnTo>
                <a:lnTo>
                  <a:pt x="4095750" y="715937"/>
                </a:lnTo>
                <a:lnTo>
                  <a:pt x="4096220" y="717054"/>
                </a:lnTo>
                <a:lnTo>
                  <a:pt x="4098074" y="718921"/>
                </a:lnTo>
                <a:lnTo>
                  <a:pt x="4099191" y="719378"/>
                </a:lnTo>
                <a:lnTo>
                  <a:pt x="4101833" y="719378"/>
                </a:lnTo>
                <a:lnTo>
                  <a:pt x="4102951" y="718921"/>
                </a:lnTo>
                <a:lnTo>
                  <a:pt x="4104805" y="717054"/>
                </a:lnTo>
                <a:lnTo>
                  <a:pt x="4105275" y="715937"/>
                </a:lnTo>
                <a:lnTo>
                  <a:pt x="4105275" y="713308"/>
                </a:lnTo>
                <a:close/>
              </a:path>
              <a:path w="7486650" h="2152650">
                <a:moveTo>
                  <a:pt x="4152900" y="1606118"/>
                </a:moveTo>
                <a:lnTo>
                  <a:pt x="4152430" y="1605000"/>
                </a:lnTo>
                <a:lnTo>
                  <a:pt x="4150576" y="1603133"/>
                </a:lnTo>
                <a:lnTo>
                  <a:pt x="4149458" y="1602663"/>
                </a:lnTo>
                <a:lnTo>
                  <a:pt x="4146816" y="1602663"/>
                </a:lnTo>
                <a:lnTo>
                  <a:pt x="4145699" y="1603133"/>
                </a:lnTo>
                <a:lnTo>
                  <a:pt x="4143845" y="1605000"/>
                </a:lnTo>
                <a:lnTo>
                  <a:pt x="4143375" y="1606118"/>
                </a:lnTo>
                <a:lnTo>
                  <a:pt x="4143375" y="1608747"/>
                </a:lnTo>
                <a:lnTo>
                  <a:pt x="4143845" y="1609864"/>
                </a:lnTo>
                <a:lnTo>
                  <a:pt x="4145699" y="1611731"/>
                </a:lnTo>
                <a:lnTo>
                  <a:pt x="4146816" y="1612188"/>
                </a:lnTo>
                <a:lnTo>
                  <a:pt x="4149458" y="1612188"/>
                </a:lnTo>
                <a:lnTo>
                  <a:pt x="4150576" y="1611731"/>
                </a:lnTo>
                <a:lnTo>
                  <a:pt x="4152430" y="1609864"/>
                </a:lnTo>
                <a:lnTo>
                  <a:pt x="4152900" y="1608747"/>
                </a:lnTo>
                <a:lnTo>
                  <a:pt x="4152900" y="1606118"/>
                </a:lnTo>
                <a:close/>
              </a:path>
              <a:path w="7486650" h="2152650">
                <a:moveTo>
                  <a:pt x="4152900" y="713308"/>
                </a:moveTo>
                <a:lnTo>
                  <a:pt x="4152430" y="712190"/>
                </a:lnTo>
                <a:lnTo>
                  <a:pt x="4150576" y="710323"/>
                </a:lnTo>
                <a:lnTo>
                  <a:pt x="4149458" y="709853"/>
                </a:lnTo>
                <a:lnTo>
                  <a:pt x="4146816" y="709853"/>
                </a:lnTo>
                <a:lnTo>
                  <a:pt x="4145699" y="710323"/>
                </a:lnTo>
                <a:lnTo>
                  <a:pt x="4143845" y="712190"/>
                </a:lnTo>
                <a:lnTo>
                  <a:pt x="4143375" y="713308"/>
                </a:lnTo>
                <a:lnTo>
                  <a:pt x="4143375" y="715937"/>
                </a:lnTo>
                <a:lnTo>
                  <a:pt x="4143845" y="717054"/>
                </a:lnTo>
                <a:lnTo>
                  <a:pt x="4145699" y="718921"/>
                </a:lnTo>
                <a:lnTo>
                  <a:pt x="4146816" y="719378"/>
                </a:lnTo>
                <a:lnTo>
                  <a:pt x="4149458" y="719378"/>
                </a:lnTo>
                <a:lnTo>
                  <a:pt x="4150576" y="718921"/>
                </a:lnTo>
                <a:lnTo>
                  <a:pt x="4152430" y="717054"/>
                </a:lnTo>
                <a:lnTo>
                  <a:pt x="4152900" y="715937"/>
                </a:lnTo>
                <a:lnTo>
                  <a:pt x="4152900" y="713308"/>
                </a:lnTo>
                <a:close/>
              </a:path>
              <a:path w="7486650" h="2152650">
                <a:moveTo>
                  <a:pt x="4200525" y="1606118"/>
                </a:moveTo>
                <a:lnTo>
                  <a:pt x="4200055" y="1605000"/>
                </a:lnTo>
                <a:lnTo>
                  <a:pt x="4198201" y="1603133"/>
                </a:lnTo>
                <a:lnTo>
                  <a:pt x="4197070" y="1602663"/>
                </a:lnTo>
                <a:lnTo>
                  <a:pt x="4194441" y="1602663"/>
                </a:lnTo>
                <a:lnTo>
                  <a:pt x="4193324" y="1603133"/>
                </a:lnTo>
                <a:lnTo>
                  <a:pt x="4191470" y="1605000"/>
                </a:lnTo>
                <a:lnTo>
                  <a:pt x="4191000" y="1606118"/>
                </a:lnTo>
                <a:lnTo>
                  <a:pt x="4191000" y="1608747"/>
                </a:lnTo>
                <a:lnTo>
                  <a:pt x="4191470" y="1609864"/>
                </a:lnTo>
                <a:lnTo>
                  <a:pt x="4193324" y="1611731"/>
                </a:lnTo>
                <a:lnTo>
                  <a:pt x="4194441" y="1612188"/>
                </a:lnTo>
                <a:lnTo>
                  <a:pt x="4197070" y="1612188"/>
                </a:lnTo>
                <a:lnTo>
                  <a:pt x="4198201" y="1611731"/>
                </a:lnTo>
                <a:lnTo>
                  <a:pt x="4200055" y="1609864"/>
                </a:lnTo>
                <a:lnTo>
                  <a:pt x="4200525" y="1608747"/>
                </a:lnTo>
                <a:lnTo>
                  <a:pt x="4200525" y="1606118"/>
                </a:lnTo>
                <a:close/>
              </a:path>
              <a:path w="7486650" h="2152650">
                <a:moveTo>
                  <a:pt x="4200525" y="713308"/>
                </a:moveTo>
                <a:lnTo>
                  <a:pt x="4200055" y="712190"/>
                </a:lnTo>
                <a:lnTo>
                  <a:pt x="4198201" y="710323"/>
                </a:lnTo>
                <a:lnTo>
                  <a:pt x="4197070" y="709853"/>
                </a:lnTo>
                <a:lnTo>
                  <a:pt x="4194441" y="709853"/>
                </a:lnTo>
                <a:lnTo>
                  <a:pt x="4193324" y="710323"/>
                </a:lnTo>
                <a:lnTo>
                  <a:pt x="4191470" y="712190"/>
                </a:lnTo>
                <a:lnTo>
                  <a:pt x="4191000" y="713308"/>
                </a:lnTo>
                <a:lnTo>
                  <a:pt x="4191000" y="715937"/>
                </a:lnTo>
                <a:lnTo>
                  <a:pt x="4191470" y="717054"/>
                </a:lnTo>
                <a:lnTo>
                  <a:pt x="4193324" y="718921"/>
                </a:lnTo>
                <a:lnTo>
                  <a:pt x="4194441" y="719378"/>
                </a:lnTo>
                <a:lnTo>
                  <a:pt x="4197070" y="719378"/>
                </a:lnTo>
                <a:lnTo>
                  <a:pt x="4198201" y="718921"/>
                </a:lnTo>
                <a:lnTo>
                  <a:pt x="4200055" y="717054"/>
                </a:lnTo>
                <a:lnTo>
                  <a:pt x="4200525" y="715937"/>
                </a:lnTo>
                <a:lnTo>
                  <a:pt x="4200525" y="713308"/>
                </a:lnTo>
                <a:close/>
              </a:path>
              <a:path w="7486650" h="2152650">
                <a:moveTo>
                  <a:pt x="4248150" y="1606118"/>
                </a:moveTo>
                <a:lnTo>
                  <a:pt x="4247680" y="1605000"/>
                </a:lnTo>
                <a:lnTo>
                  <a:pt x="4245826" y="1603133"/>
                </a:lnTo>
                <a:lnTo>
                  <a:pt x="4244695" y="1602663"/>
                </a:lnTo>
                <a:lnTo>
                  <a:pt x="4242066" y="1602663"/>
                </a:lnTo>
                <a:lnTo>
                  <a:pt x="4240949" y="1603133"/>
                </a:lnTo>
                <a:lnTo>
                  <a:pt x="4239095" y="1605000"/>
                </a:lnTo>
                <a:lnTo>
                  <a:pt x="4238625" y="1606118"/>
                </a:lnTo>
                <a:lnTo>
                  <a:pt x="4238625" y="1608747"/>
                </a:lnTo>
                <a:lnTo>
                  <a:pt x="4239095" y="1609864"/>
                </a:lnTo>
                <a:lnTo>
                  <a:pt x="4240949" y="1611731"/>
                </a:lnTo>
                <a:lnTo>
                  <a:pt x="4242066" y="1612188"/>
                </a:lnTo>
                <a:lnTo>
                  <a:pt x="4244695" y="1612188"/>
                </a:lnTo>
                <a:lnTo>
                  <a:pt x="4245826" y="1611731"/>
                </a:lnTo>
                <a:lnTo>
                  <a:pt x="4247680" y="1609864"/>
                </a:lnTo>
                <a:lnTo>
                  <a:pt x="4248150" y="1608747"/>
                </a:lnTo>
                <a:lnTo>
                  <a:pt x="4248150" y="1606118"/>
                </a:lnTo>
                <a:close/>
              </a:path>
              <a:path w="7486650" h="2152650">
                <a:moveTo>
                  <a:pt x="4248150" y="713308"/>
                </a:moveTo>
                <a:lnTo>
                  <a:pt x="4247680" y="712190"/>
                </a:lnTo>
                <a:lnTo>
                  <a:pt x="4245826" y="710323"/>
                </a:lnTo>
                <a:lnTo>
                  <a:pt x="4244695" y="709853"/>
                </a:lnTo>
                <a:lnTo>
                  <a:pt x="4242066" y="709853"/>
                </a:lnTo>
                <a:lnTo>
                  <a:pt x="4240949" y="710323"/>
                </a:lnTo>
                <a:lnTo>
                  <a:pt x="4239095" y="712190"/>
                </a:lnTo>
                <a:lnTo>
                  <a:pt x="4238625" y="713308"/>
                </a:lnTo>
                <a:lnTo>
                  <a:pt x="4238625" y="715937"/>
                </a:lnTo>
                <a:lnTo>
                  <a:pt x="4239095" y="717054"/>
                </a:lnTo>
                <a:lnTo>
                  <a:pt x="4240949" y="718921"/>
                </a:lnTo>
                <a:lnTo>
                  <a:pt x="4242066" y="719378"/>
                </a:lnTo>
                <a:lnTo>
                  <a:pt x="4244695" y="719378"/>
                </a:lnTo>
                <a:lnTo>
                  <a:pt x="4245826" y="718921"/>
                </a:lnTo>
                <a:lnTo>
                  <a:pt x="4247680" y="717054"/>
                </a:lnTo>
                <a:lnTo>
                  <a:pt x="4248150" y="715937"/>
                </a:lnTo>
                <a:lnTo>
                  <a:pt x="4248150" y="713308"/>
                </a:lnTo>
                <a:close/>
              </a:path>
              <a:path w="7486650" h="2152650">
                <a:moveTo>
                  <a:pt x="4295775" y="1606118"/>
                </a:moveTo>
                <a:lnTo>
                  <a:pt x="4295305" y="1605000"/>
                </a:lnTo>
                <a:lnTo>
                  <a:pt x="4293451" y="1603133"/>
                </a:lnTo>
                <a:lnTo>
                  <a:pt x="4292333" y="1602663"/>
                </a:lnTo>
                <a:lnTo>
                  <a:pt x="4289691" y="1602663"/>
                </a:lnTo>
                <a:lnTo>
                  <a:pt x="4288574" y="1603133"/>
                </a:lnTo>
                <a:lnTo>
                  <a:pt x="4286720" y="1605000"/>
                </a:lnTo>
                <a:lnTo>
                  <a:pt x="4286250" y="1606118"/>
                </a:lnTo>
                <a:lnTo>
                  <a:pt x="4286250" y="1608747"/>
                </a:lnTo>
                <a:lnTo>
                  <a:pt x="4286720" y="1609864"/>
                </a:lnTo>
                <a:lnTo>
                  <a:pt x="4288574" y="1611731"/>
                </a:lnTo>
                <a:lnTo>
                  <a:pt x="4289691" y="1612188"/>
                </a:lnTo>
                <a:lnTo>
                  <a:pt x="4292333" y="1612188"/>
                </a:lnTo>
                <a:lnTo>
                  <a:pt x="4293451" y="1611731"/>
                </a:lnTo>
                <a:lnTo>
                  <a:pt x="4295305" y="1609864"/>
                </a:lnTo>
                <a:lnTo>
                  <a:pt x="4295775" y="1608747"/>
                </a:lnTo>
                <a:lnTo>
                  <a:pt x="4295775" y="1606118"/>
                </a:lnTo>
                <a:close/>
              </a:path>
              <a:path w="7486650" h="2152650">
                <a:moveTo>
                  <a:pt x="4295775" y="713308"/>
                </a:moveTo>
                <a:lnTo>
                  <a:pt x="4295305" y="712190"/>
                </a:lnTo>
                <a:lnTo>
                  <a:pt x="4293451" y="710323"/>
                </a:lnTo>
                <a:lnTo>
                  <a:pt x="4292333" y="709853"/>
                </a:lnTo>
                <a:lnTo>
                  <a:pt x="4289691" y="709853"/>
                </a:lnTo>
                <a:lnTo>
                  <a:pt x="4288574" y="710323"/>
                </a:lnTo>
                <a:lnTo>
                  <a:pt x="4286720" y="712190"/>
                </a:lnTo>
                <a:lnTo>
                  <a:pt x="4286250" y="713308"/>
                </a:lnTo>
                <a:lnTo>
                  <a:pt x="4286250" y="715937"/>
                </a:lnTo>
                <a:lnTo>
                  <a:pt x="4286720" y="717054"/>
                </a:lnTo>
                <a:lnTo>
                  <a:pt x="4288574" y="718921"/>
                </a:lnTo>
                <a:lnTo>
                  <a:pt x="4289691" y="719378"/>
                </a:lnTo>
                <a:lnTo>
                  <a:pt x="4292333" y="719378"/>
                </a:lnTo>
                <a:lnTo>
                  <a:pt x="4293451" y="718921"/>
                </a:lnTo>
                <a:lnTo>
                  <a:pt x="4295305" y="717054"/>
                </a:lnTo>
                <a:lnTo>
                  <a:pt x="4295775" y="715937"/>
                </a:lnTo>
                <a:lnTo>
                  <a:pt x="4295775" y="713308"/>
                </a:lnTo>
                <a:close/>
              </a:path>
              <a:path w="7486650" h="2152650">
                <a:moveTo>
                  <a:pt x="4343400" y="1606118"/>
                </a:moveTo>
                <a:lnTo>
                  <a:pt x="4342930" y="1605000"/>
                </a:lnTo>
                <a:lnTo>
                  <a:pt x="4341076" y="1603133"/>
                </a:lnTo>
                <a:lnTo>
                  <a:pt x="4339958" y="1602663"/>
                </a:lnTo>
                <a:lnTo>
                  <a:pt x="4337316" y="1602663"/>
                </a:lnTo>
                <a:lnTo>
                  <a:pt x="4336199" y="1603133"/>
                </a:lnTo>
                <a:lnTo>
                  <a:pt x="4334345" y="1605000"/>
                </a:lnTo>
                <a:lnTo>
                  <a:pt x="4333875" y="1606118"/>
                </a:lnTo>
                <a:lnTo>
                  <a:pt x="4333875" y="1608747"/>
                </a:lnTo>
                <a:lnTo>
                  <a:pt x="4334345" y="1609864"/>
                </a:lnTo>
                <a:lnTo>
                  <a:pt x="4336199" y="1611731"/>
                </a:lnTo>
                <a:lnTo>
                  <a:pt x="4337316" y="1612188"/>
                </a:lnTo>
                <a:lnTo>
                  <a:pt x="4339958" y="1612188"/>
                </a:lnTo>
                <a:lnTo>
                  <a:pt x="4341076" y="1611731"/>
                </a:lnTo>
                <a:lnTo>
                  <a:pt x="4342930" y="1609864"/>
                </a:lnTo>
                <a:lnTo>
                  <a:pt x="4343400" y="1608747"/>
                </a:lnTo>
                <a:lnTo>
                  <a:pt x="4343400" y="1606118"/>
                </a:lnTo>
                <a:close/>
              </a:path>
              <a:path w="7486650" h="2152650">
                <a:moveTo>
                  <a:pt x="4343400" y="713308"/>
                </a:moveTo>
                <a:lnTo>
                  <a:pt x="4342930" y="712190"/>
                </a:lnTo>
                <a:lnTo>
                  <a:pt x="4341076" y="710323"/>
                </a:lnTo>
                <a:lnTo>
                  <a:pt x="4339958" y="709853"/>
                </a:lnTo>
                <a:lnTo>
                  <a:pt x="4337316" y="709853"/>
                </a:lnTo>
                <a:lnTo>
                  <a:pt x="4336199" y="710323"/>
                </a:lnTo>
                <a:lnTo>
                  <a:pt x="4334345" y="712190"/>
                </a:lnTo>
                <a:lnTo>
                  <a:pt x="4333875" y="713308"/>
                </a:lnTo>
                <a:lnTo>
                  <a:pt x="4333875" y="715937"/>
                </a:lnTo>
                <a:lnTo>
                  <a:pt x="4334345" y="717054"/>
                </a:lnTo>
                <a:lnTo>
                  <a:pt x="4336199" y="718921"/>
                </a:lnTo>
                <a:lnTo>
                  <a:pt x="4337316" y="719378"/>
                </a:lnTo>
                <a:lnTo>
                  <a:pt x="4339958" y="719378"/>
                </a:lnTo>
                <a:lnTo>
                  <a:pt x="4341076" y="718921"/>
                </a:lnTo>
                <a:lnTo>
                  <a:pt x="4342930" y="717054"/>
                </a:lnTo>
                <a:lnTo>
                  <a:pt x="4343400" y="715937"/>
                </a:lnTo>
                <a:lnTo>
                  <a:pt x="4343400" y="713308"/>
                </a:lnTo>
                <a:close/>
              </a:path>
              <a:path w="7486650" h="2152650">
                <a:moveTo>
                  <a:pt x="4391025" y="1606118"/>
                </a:moveTo>
                <a:lnTo>
                  <a:pt x="4390555" y="1605000"/>
                </a:lnTo>
                <a:lnTo>
                  <a:pt x="4388701" y="1603133"/>
                </a:lnTo>
                <a:lnTo>
                  <a:pt x="4387583" y="1602663"/>
                </a:lnTo>
                <a:lnTo>
                  <a:pt x="4384941" y="1602663"/>
                </a:lnTo>
                <a:lnTo>
                  <a:pt x="4383824" y="1603133"/>
                </a:lnTo>
                <a:lnTo>
                  <a:pt x="4381970" y="1605000"/>
                </a:lnTo>
                <a:lnTo>
                  <a:pt x="4381500" y="1606118"/>
                </a:lnTo>
                <a:lnTo>
                  <a:pt x="4381500" y="1608747"/>
                </a:lnTo>
                <a:lnTo>
                  <a:pt x="4381970" y="1609864"/>
                </a:lnTo>
                <a:lnTo>
                  <a:pt x="4383824" y="1611731"/>
                </a:lnTo>
                <a:lnTo>
                  <a:pt x="4384941" y="1612188"/>
                </a:lnTo>
                <a:lnTo>
                  <a:pt x="4387583" y="1612188"/>
                </a:lnTo>
                <a:lnTo>
                  <a:pt x="4388701" y="1611731"/>
                </a:lnTo>
                <a:lnTo>
                  <a:pt x="4390555" y="1609864"/>
                </a:lnTo>
                <a:lnTo>
                  <a:pt x="4391025" y="1608747"/>
                </a:lnTo>
                <a:lnTo>
                  <a:pt x="4391025" y="1606118"/>
                </a:lnTo>
                <a:close/>
              </a:path>
              <a:path w="7486650" h="2152650">
                <a:moveTo>
                  <a:pt x="4391025" y="713308"/>
                </a:moveTo>
                <a:lnTo>
                  <a:pt x="4390555" y="712190"/>
                </a:lnTo>
                <a:lnTo>
                  <a:pt x="4388701" y="710323"/>
                </a:lnTo>
                <a:lnTo>
                  <a:pt x="4387583" y="709853"/>
                </a:lnTo>
                <a:lnTo>
                  <a:pt x="4384941" y="709853"/>
                </a:lnTo>
                <a:lnTo>
                  <a:pt x="4383824" y="710323"/>
                </a:lnTo>
                <a:lnTo>
                  <a:pt x="4381970" y="712190"/>
                </a:lnTo>
                <a:lnTo>
                  <a:pt x="4381500" y="713308"/>
                </a:lnTo>
                <a:lnTo>
                  <a:pt x="4381500" y="715937"/>
                </a:lnTo>
                <a:lnTo>
                  <a:pt x="4381970" y="717054"/>
                </a:lnTo>
                <a:lnTo>
                  <a:pt x="4383824" y="718921"/>
                </a:lnTo>
                <a:lnTo>
                  <a:pt x="4384941" y="719378"/>
                </a:lnTo>
                <a:lnTo>
                  <a:pt x="4387583" y="719378"/>
                </a:lnTo>
                <a:lnTo>
                  <a:pt x="4388701" y="718921"/>
                </a:lnTo>
                <a:lnTo>
                  <a:pt x="4390555" y="717054"/>
                </a:lnTo>
                <a:lnTo>
                  <a:pt x="4391025" y="715937"/>
                </a:lnTo>
                <a:lnTo>
                  <a:pt x="4391025" y="713308"/>
                </a:lnTo>
                <a:close/>
              </a:path>
              <a:path w="7486650" h="2152650">
                <a:moveTo>
                  <a:pt x="4438650" y="1606118"/>
                </a:moveTo>
                <a:lnTo>
                  <a:pt x="4438180" y="1605000"/>
                </a:lnTo>
                <a:lnTo>
                  <a:pt x="4436326" y="1603133"/>
                </a:lnTo>
                <a:lnTo>
                  <a:pt x="4435195" y="1602663"/>
                </a:lnTo>
                <a:lnTo>
                  <a:pt x="4432566" y="1602663"/>
                </a:lnTo>
                <a:lnTo>
                  <a:pt x="4431449" y="1603133"/>
                </a:lnTo>
                <a:lnTo>
                  <a:pt x="4429595" y="1605000"/>
                </a:lnTo>
                <a:lnTo>
                  <a:pt x="4429125" y="1606118"/>
                </a:lnTo>
                <a:lnTo>
                  <a:pt x="4429125" y="1608747"/>
                </a:lnTo>
                <a:lnTo>
                  <a:pt x="4429595" y="1609864"/>
                </a:lnTo>
                <a:lnTo>
                  <a:pt x="4431449" y="1611731"/>
                </a:lnTo>
                <a:lnTo>
                  <a:pt x="4432566" y="1612188"/>
                </a:lnTo>
                <a:lnTo>
                  <a:pt x="4435195" y="1612188"/>
                </a:lnTo>
                <a:lnTo>
                  <a:pt x="4436326" y="1611731"/>
                </a:lnTo>
                <a:lnTo>
                  <a:pt x="4438180" y="1609864"/>
                </a:lnTo>
                <a:lnTo>
                  <a:pt x="4438650" y="1608747"/>
                </a:lnTo>
                <a:lnTo>
                  <a:pt x="4438650" y="1606118"/>
                </a:lnTo>
                <a:close/>
              </a:path>
              <a:path w="7486650" h="2152650">
                <a:moveTo>
                  <a:pt x="4438650" y="713308"/>
                </a:moveTo>
                <a:lnTo>
                  <a:pt x="4438180" y="712190"/>
                </a:lnTo>
                <a:lnTo>
                  <a:pt x="4436326" y="710323"/>
                </a:lnTo>
                <a:lnTo>
                  <a:pt x="4435195" y="709853"/>
                </a:lnTo>
                <a:lnTo>
                  <a:pt x="4432566" y="709853"/>
                </a:lnTo>
                <a:lnTo>
                  <a:pt x="4431449" y="710323"/>
                </a:lnTo>
                <a:lnTo>
                  <a:pt x="4429595" y="712190"/>
                </a:lnTo>
                <a:lnTo>
                  <a:pt x="4429125" y="713308"/>
                </a:lnTo>
                <a:lnTo>
                  <a:pt x="4429125" y="715937"/>
                </a:lnTo>
                <a:lnTo>
                  <a:pt x="4429595" y="717054"/>
                </a:lnTo>
                <a:lnTo>
                  <a:pt x="4431449" y="718921"/>
                </a:lnTo>
                <a:lnTo>
                  <a:pt x="4432566" y="719378"/>
                </a:lnTo>
                <a:lnTo>
                  <a:pt x="4435195" y="719378"/>
                </a:lnTo>
                <a:lnTo>
                  <a:pt x="4436326" y="718921"/>
                </a:lnTo>
                <a:lnTo>
                  <a:pt x="4438180" y="717054"/>
                </a:lnTo>
                <a:lnTo>
                  <a:pt x="4438650" y="715937"/>
                </a:lnTo>
                <a:lnTo>
                  <a:pt x="4438650" y="713308"/>
                </a:lnTo>
                <a:close/>
              </a:path>
              <a:path w="7486650" h="2152650">
                <a:moveTo>
                  <a:pt x="4486275" y="1606118"/>
                </a:moveTo>
                <a:lnTo>
                  <a:pt x="4485805" y="1605000"/>
                </a:lnTo>
                <a:lnTo>
                  <a:pt x="4483951" y="1603133"/>
                </a:lnTo>
                <a:lnTo>
                  <a:pt x="4482820" y="1602663"/>
                </a:lnTo>
                <a:lnTo>
                  <a:pt x="4480191" y="1602663"/>
                </a:lnTo>
                <a:lnTo>
                  <a:pt x="4479074" y="1603133"/>
                </a:lnTo>
                <a:lnTo>
                  <a:pt x="4477220" y="1605000"/>
                </a:lnTo>
                <a:lnTo>
                  <a:pt x="4476750" y="1606118"/>
                </a:lnTo>
                <a:lnTo>
                  <a:pt x="4476750" y="1608747"/>
                </a:lnTo>
                <a:lnTo>
                  <a:pt x="4477220" y="1609864"/>
                </a:lnTo>
                <a:lnTo>
                  <a:pt x="4479074" y="1611731"/>
                </a:lnTo>
                <a:lnTo>
                  <a:pt x="4480191" y="1612188"/>
                </a:lnTo>
                <a:lnTo>
                  <a:pt x="4482820" y="1612188"/>
                </a:lnTo>
                <a:lnTo>
                  <a:pt x="4483951" y="1611731"/>
                </a:lnTo>
                <a:lnTo>
                  <a:pt x="4485805" y="1609864"/>
                </a:lnTo>
                <a:lnTo>
                  <a:pt x="4486275" y="1608747"/>
                </a:lnTo>
                <a:lnTo>
                  <a:pt x="4486275" y="1606118"/>
                </a:lnTo>
                <a:close/>
              </a:path>
              <a:path w="7486650" h="2152650">
                <a:moveTo>
                  <a:pt x="4486275" y="713308"/>
                </a:moveTo>
                <a:lnTo>
                  <a:pt x="4485805" y="712190"/>
                </a:lnTo>
                <a:lnTo>
                  <a:pt x="4483951" y="710323"/>
                </a:lnTo>
                <a:lnTo>
                  <a:pt x="4482820" y="709853"/>
                </a:lnTo>
                <a:lnTo>
                  <a:pt x="4480191" y="709853"/>
                </a:lnTo>
                <a:lnTo>
                  <a:pt x="4479074" y="710323"/>
                </a:lnTo>
                <a:lnTo>
                  <a:pt x="4477220" y="712190"/>
                </a:lnTo>
                <a:lnTo>
                  <a:pt x="4476750" y="713308"/>
                </a:lnTo>
                <a:lnTo>
                  <a:pt x="4476750" y="715937"/>
                </a:lnTo>
                <a:lnTo>
                  <a:pt x="4477220" y="717054"/>
                </a:lnTo>
                <a:lnTo>
                  <a:pt x="4479074" y="718921"/>
                </a:lnTo>
                <a:lnTo>
                  <a:pt x="4480191" y="719378"/>
                </a:lnTo>
                <a:lnTo>
                  <a:pt x="4482820" y="719378"/>
                </a:lnTo>
                <a:lnTo>
                  <a:pt x="4483951" y="718921"/>
                </a:lnTo>
                <a:lnTo>
                  <a:pt x="4485805" y="717054"/>
                </a:lnTo>
                <a:lnTo>
                  <a:pt x="4486275" y="715937"/>
                </a:lnTo>
                <a:lnTo>
                  <a:pt x="4486275" y="713308"/>
                </a:lnTo>
                <a:close/>
              </a:path>
              <a:path w="7486650" h="2152650">
                <a:moveTo>
                  <a:pt x="4533900" y="1606118"/>
                </a:moveTo>
                <a:lnTo>
                  <a:pt x="4533430" y="1605000"/>
                </a:lnTo>
                <a:lnTo>
                  <a:pt x="4531576" y="1603133"/>
                </a:lnTo>
                <a:lnTo>
                  <a:pt x="4530445" y="1602663"/>
                </a:lnTo>
                <a:lnTo>
                  <a:pt x="4527816" y="1602663"/>
                </a:lnTo>
                <a:lnTo>
                  <a:pt x="4526699" y="1603133"/>
                </a:lnTo>
                <a:lnTo>
                  <a:pt x="4524845" y="1605000"/>
                </a:lnTo>
                <a:lnTo>
                  <a:pt x="4524375" y="1606118"/>
                </a:lnTo>
                <a:lnTo>
                  <a:pt x="4524375" y="1608747"/>
                </a:lnTo>
                <a:lnTo>
                  <a:pt x="4524845" y="1609864"/>
                </a:lnTo>
                <a:lnTo>
                  <a:pt x="4526699" y="1611731"/>
                </a:lnTo>
                <a:lnTo>
                  <a:pt x="4527816" y="1612188"/>
                </a:lnTo>
                <a:lnTo>
                  <a:pt x="4530445" y="1612188"/>
                </a:lnTo>
                <a:lnTo>
                  <a:pt x="4531576" y="1611731"/>
                </a:lnTo>
                <a:lnTo>
                  <a:pt x="4533430" y="1609864"/>
                </a:lnTo>
                <a:lnTo>
                  <a:pt x="4533900" y="1608747"/>
                </a:lnTo>
                <a:lnTo>
                  <a:pt x="4533900" y="1606118"/>
                </a:lnTo>
                <a:close/>
              </a:path>
              <a:path w="7486650" h="2152650">
                <a:moveTo>
                  <a:pt x="4533900" y="713308"/>
                </a:moveTo>
                <a:lnTo>
                  <a:pt x="4533430" y="712190"/>
                </a:lnTo>
                <a:lnTo>
                  <a:pt x="4531576" y="710323"/>
                </a:lnTo>
                <a:lnTo>
                  <a:pt x="4530445" y="709853"/>
                </a:lnTo>
                <a:lnTo>
                  <a:pt x="4527816" y="709853"/>
                </a:lnTo>
                <a:lnTo>
                  <a:pt x="4526699" y="710323"/>
                </a:lnTo>
                <a:lnTo>
                  <a:pt x="4524845" y="712190"/>
                </a:lnTo>
                <a:lnTo>
                  <a:pt x="4524375" y="713308"/>
                </a:lnTo>
                <a:lnTo>
                  <a:pt x="4524375" y="715937"/>
                </a:lnTo>
                <a:lnTo>
                  <a:pt x="4524845" y="717054"/>
                </a:lnTo>
                <a:lnTo>
                  <a:pt x="4526699" y="718921"/>
                </a:lnTo>
                <a:lnTo>
                  <a:pt x="4527816" y="719378"/>
                </a:lnTo>
                <a:lnTo>
                  <a:pt x="4530445" y="719378"/>
                </a:lnTo>
                <a:lnTo>
                  <a:pt x="4531576" y="718921"/>
                </a:lnTo>
                <a:lnTo>
                  <a:pt x="4533430" y="717054"/>
                </a:lnTo>
                <a:lnTo>
                  <a:pt x="4533900" y="715937"/>
                </a:lnTo>
                <a:lnTo>
                  <a:pt x="4533900" y="713308"/>
                </a:lnTo>
                <a:close/>
              </a:path>
              <a:path w="7486650" h="2152650">
                <a:moveTo>
                  <a:pt x="4581525" y="1606118"/>
                </a:moveTo>
                <a:lnTo>
                  <a:pt x="4581055" y="1605000"/>
                </a:lnTo>
                <a:lnTo>
                  <a:pt x="4579201" y="1603133"/>
                </a:lnTo>
                <a:lnTo>
                  <a:pt x="4578070" y="1602663"/>
                </a:lnTo>
                <a:lnTo>
                  <a:pt x="4575441" y="1602663"/>
                </a:lnTo>
                <a:lnTo>
                  <a:pt x="4574324" y="1603133"/>
                </a:lnTo>
                <a:lnTo>
                  <a:pt x="4572470" y="1605000"/>
                </a:lnTo>
                <a:lnTo>
                  <a:pt x="4572000" y="1606118"/>
                </a:lnTo>
                <a:lnTo>
                  <a:pt x="4572000" y="1608747"/>
                </a:lnTo>
                <a:lnTo>
                  <a:pt x="4572470" y="1609864"/>
                </a:lnTo>
                <a:lnTo>
                  <a:pt x="4574324" y="1611731"/>
                </a:lnTo>
                <a:lnTo>
                  <a:pt x="4575441" y="1612188"/>
                </a:lnTo>
                <a:lnTo>
                  <a:pt x="4578070" y="1612188"/>
                </a:lnTo>
                <a:lnTo>
                  <a:pt x="4579201" y="1611731"/>
                </a:lnTo>
                <a:lnTo>
                  <a:pt x="4581055" y="1609864"/>
                </a:lnTo>
                <a:lnTo>
                  <a:pt x="4581525" y="1608747"/>
                </a:lnTo>
                <a:lnTo>
                  <a:pt x="4581525" y="1606118"/>
                </a:lnTo>
                <a:close/>
              </a:path>
              <a:path w="7486650" h="2152650">
                <a:moveTo>
                  <a:pt x="4581525" y="713308"/>
                </a:moveTo>
                <a:lnTo>
                  <a:pt x="4581055" y="712190"/>
                </a:lnTo>
                <a:lnTo>
                  <a:pt x="4579201" y="710323"/>
                </a:lnTo>
                <a:lnTo>
                  <a:pt x="4578070" y="709853"/>
                </a:lnTo>
                <a:lnTo>
                  <a:pt x="4575441" y="709853"/>
                </a:lnTo>
                <a:lnTo>
                  <a:pt x="4574324" y="710323"/>
                </a:lnTo>
                <a:lnTo>
                  <a:pt x="4572470" y="712190"/>
                </a:lnTo>
                <a:lnTo>
                  <a:pt x="4572000" y="713308"/>
                </a:lnTo>
                <a:lnTo>
                  <a:pt x="4572000" y="715937"/>
                </a:lnTo>
                <a:lnTo>
                  <a:pt x="4572470" y="717054"/>
                </a:lnTo>
                <a:lnTo>
                  <a:pt x="4574324" y="718921"/>
                </a:lnTo>
                <a:lnTo>
                  <a:pt x="4575441" y="719378"/>
                </a:lnTo>
                <a:lnTo>
                  <a:pt x="4578070" y="719378"/>
                </a:lnTo>
                <a:lnTo>
                  <a:pt x="4579201" y="718921"/>
                </a:lnTo>
                <a:lnTo>
                  <a:pt x="4581055" y="717054"/>
                </a:lnTo>
                <a:lnTo>
                  <a:pt x="4581525" y="715937"/>
                </a:lnTo>
                <a:lnTo>
                  <a:pt x="4581525" y="713308"/>
                </a:lnTo>
                <a:close/>
              </a:path>
              <a:path w="7486650" h="2152650">
                <a:moveTo>
                  <a:pt x="4629150" y="1606118"/>
                </a:moveTo>
                <a:lnTo>
                  <a:pt x="4628680" y="1605000"/>
                </a:lnTo>
                <a:lnTo>
                  <a:pt x="4626826" y="1603133"/>
                </a:lnTo>
                <a:lnTo>
                  <a:pt x="4625695" y="1602663"/>
                </a:lnTo>
                <a:lnTo>
                  <a:pt x="4623066" y="1602663"/>
                </a:lnTo>
                <a:lnTo>
                  <a:pt x="4621949" y="1603133"/>
                </a:lnTo>
                <a:lnTo>
                  <a:pt x="4620095" y="1605000"/>
                </a:lnTo>
                <a:lnTo>
                  <a:pt x="4619625" y="1606118"/>
                </a:lnTo>
                <a:lnTo>
                  <a:pt x="4619625" y="1608747"/>
                </a:lnTo>
                <a:lnTo>
                  <a:pt x="4620095" y="1609864"/>
                </a:lnTo>
                <a:lnTo>
                  <a:pt x="4621949" y="1611731"/>
                </a:lnTo>
                <a:lnTo>
                  <a:pt x="4623066" y="1612188"/>
                </a:lnTo>
                <a:lnTo>
                  <a:pt x="4625695" y="1612188"/>
                </a:lnTo>
                <a:lnTo>
                  <a:pt x="4626826" y="1611731"/>
                </a:lnTo>
                <a:lnTo>
                  <a:pt x="4628680" y="1609864"/>
                </a:lnTo>
                <a:lnTo>
                  <a:pt x="4629150" y="1608747"/>
                </a:lnTo>
                <a:lnTo>
                  <a:pt x="4629150" y="1606118"/>
                </a:lnTo>
                <a:close/>
              </a:path>
              <a:path w="7486650" h="2152650">
                <a:moveTo>
                  <a:pt x="4629150" y="713308"/>
                </a:moveTo>
                <a:lnTo>
                  <a:pt x="4628680" y="712190"/>
                </a:lnTo>
                <a:lnTo>
                  <a:pt x="4626826" y="710323"/>
                </a:lnTo>
                <a:lnTo>
                  <a:pt x="4625695" y="709853"/>
                </a:lnTo>
                <a:lnTo>
                  <a:pt x="4623066" y="709853"/>
                </a:lnTo>
                <a:lnTo>
                  <a:pt x="4621949" y="710323"/>
                </a:lnTo>
                <a:lnTo>
                  <a:pt x="4620095" y="712190"/>
                </a:lnTo>
                <a:lnTo>
                  <a:pt x="4619625" y="713308"/>
                </a:lnTo>
                <a:lnTo>
                  <a:pt x="4619625" y="715937"/>
                </a:lnTo>
                <a:lnTo>
                  <a:pt x="4620095" y="717054"/>
                </a:lnTo>
                <a:lnTo>
                  <a:pt x="4621949" y="718921"/>
                </a:lnTo>
                <a:lnTo>
                  <a:pt x="4623066" y="719378"/>
                </a:lnTo>
                <a:lnTo>
                  <a:pt x="4625695" y="719378"/>
                </a:lnTo>
                <a:lnTo>
                  <a:pt x="4626826" y="718921"/>
                </a:lnTo>
                <a:lnTo>
                  <a:pt x="4628680" y="717054"/>
                </a:lnTo>
                <a:lnTo>
                  <a:pt x="4629150" y="715937"/>
                </a:lnTo>
                <a:lnTo>
                  <a:pt x="4629150" y="713308"/>
                </a:lnTo>
                <a:close/>
              </a:path>
              <a:path w="7486650" h="2152650">
                <a:moveTo>
                  <a:pt x="4676775" y="1606118"/>
                </a:moveTo>
                <a:lnTo>
                  <a:pt x="4676305" y="1605000"/>
                </a:lnTo>
                <a:lnTo>
                  <a:pt x="4674451" y="1603133"/>
                </a:lnTo>
                <a:lnTo>
                  <a:pt x="4673333" y="1602663"/>
                </a:lnTo>
                <a:lnTo>
                  <a:pt x="4670691" y="1602663"/>
                </a:lnTo>
                <a:lnTo>
                  <a:pt x="4669574" y="1603133"/>
                </a:lnTo>
                <a:lnTo>
                  <a:pt x="4667720" y="1605000"/>
                </a:lnTo>
                <a:lnTo>
                  <a:pt x="4667250" y="1606118"/>
                </a:lnTo>
                <a:lnTo>
                  <a:pt x="4667250" y="1608747"/>
                </a:lnTo>
                <a:lnTo>
                  <a:pt x="4667720" y="1609864"/>
                </a:lnTo>
                <a:lnTo>
                  <a:pt x="4669574" y="1611731"/>
                </a:lnTo>
                <a:lnTo>
                  <a:pt x="4670691" y="1612188"/>
                </a:lnTo>
                <a:lnTo>
                  <a:pt x="4673333" y="1612188"/>
                </a:lnTo>
                <a:lnTo>
                  <a:pt x="4674451" y="1611731"/>
                </a:lnTo>
                <a:lnTo>
                  <a:pt x="4676305" y="1609864"/>
                </a:lnTo>
                <a:lnTo>
                  <a:pt x="4676775" y="1608747"/>
                </a:lnTo>
                <a:lnTo>
                  <a:pt x="4676775" y="1606118"/>
                </a:lnTo>
                <a:close/>
              </a:path>
              <a:path w="7486650" h="2152650">
                <a:moveTo>
                  <a:pt x="4676775" y="713308"/>
                </a:moveTo>
                <a:lnTo>
                  <a:pt x="4676305" y="712190"/>
                </a:lnTo>
                <a:lnTo>
                  <a:pt x="4674451" y="710323"/>
                </a:lnTo>
                <a:lnTo>
                  <a:pt x="4673333" y="709853"/>
                </a:lnTo>
                <a:lnTo>
                  <a:pt x="4670691" y="709853"/>
                </a:lnTo>
                <a:lnTo>
                  <a:pt x="4669574" y="710323"/>
                </a:lnTo>
                <a:lnTo>
                  <a:pt x="4667720" y="712190"/>
                </a:lnTo>
                <a:lnTo>
                  <a:pt x="4667250" y="713308"/>
                </a:lnTo>
                <a:lnTo>
                  <a:pt x="4667250" y="715937"/>
                </a:lnTo>
                <a:lnTo>
                  <a:pt x="4667720" y="717054"/>
                </a:lnTo>
                <a:lnTo>
                  <a:pt x="4669574" y="718921"/>
                </a:lnTo>
                <a:lnTo>
                  <a:pt x="4670691" y="719378"/>
                </a:lnTo>
                <a:lnTo>
                  <a:pt x="4673333" y="719378"/>
                </a:lnTo>
                <a:lnTo>
                  <a:pt x="4674451" y="718921"/>
                </a:lnTo>
                <a:lnTo>
                  <a:pt x="4676305" y="717054"/>
                </a:lnTo>
                <a:lnTo>
                  <a:pt x="4676775" y="715937"/>
                </a:lnTo>
                <a:lnTo>
                  <a:pt x="4676775" y="713308"/>
                </a:lnTo>
                <a:close/>
              </a:path>
              <a:path w="7486650" h="2152650">
                <a:moveTo>
                  <a:pt x="4724400" y="1606118"/>
                </a:moveTo>
                <a:lnTo>
                  <a:pt x="4723930" y="1605000"/>
                </a:lnTo>
                <a:lnTo>
                  <a:pt x="4722076" y="1603133"/>
                </a:lnTo>
                <a:lnTo>
                  <a:pt x="4720945" y="1602663"/>
                </a:lnTo>
                <a:lnTo>
                  <a:pt x="4718316" y="1602663"/>
                </a:lnTo>
                <a:lnTo>
                  <a:pt x="4717199" y="1603133"/>
                </a:lnTo>
                <a:lnTo>
                  <a:pt x="4715345" y="1605000"/>
                </a:lnTo>
                <a:lnTo>
                  <a:pt x="4714875" y="1606118"/>
                </a:lnTo>
                <a:lnTo>
                  <a:pt x="4714875" y="1608747"/>
                </a:lnTo>
                <a:lnTo>
                  <a:pt x="4715345" y="1609864"/>
                </a:lnTo>
                <a:lnTo>
                  <a:pt x="4717199" y="1611731"/>
                </a:lnTo>
                <a:lnTo>
                  <a:pt x="4718316" y="1612188"/>
                </a:lnTo>
                <a:lnTo>
                  <a:pt x="4720945" y="1612188"/>
                </a:lnTo>
                <a:lnTo>
                  <a:pt x="4722076" y="1611731"/>
                </a:lnTo>
                <a:lnTo>
                  <a:pt x="4723930" y="1609864"/>
                </a:lnTo>
                <a:lnTo>
                  <a:pt x="4724400" y="1608747"/>
                </a:lnTo>
                <a:lnTo>
                  <a:pt x="4724400" y="1606118"/>
                </a:lnTo>
                <a:close/>
              </a:path>
              <a:path w="7486650" h="2152650">
                <a:moveTo>
                  <a:pt x="4724400" y="713308"/>
                </a:moveTo>
                <a:lnTo>
                  <a:pt x="4723930" y="712190"/>
                </a:lnTo>
                <a:lnTo>
                  <a:pt x="4722076" y="710323"/>
                </a:lnTo>
                <a:lnTo>
                  <a:pt x="4720945" y="709853"/>
                </a:lnTo>
                <a:lnTo>
                  <a:pt x="4718316" y="709853"/>
                </a:lnTo>
                <a:lnTo>
                  <a:pt x="4717199" y="710323"/>
                </a:lnTo>
                <a:lnTo>
                  <a:pt x="4715345" y="712190"/>
                </a:lnTo>
                <a:lnTo>
                  <a:pt x="4714875" y="713308"/>
                </a:lnTo>
                <a:lnTo>
                  <a:pt x="4714875" y="715937"/>
                </a:lnTo>
                <a:lnTo>
                  <a:pt x="4715345" y="717054"/>
                </a:lnTo>
                <a:lnTo>
                  <a:pt x="4717199" y="718921"/>
                </a:lnTo>
                <a:lnTo>
                  <a:pt x="4718316" y="719378"/>
                </a:lnTo>
                <a:lnTo>
                  <a:pt x="4720945" y="719378"/>
                </a:lnTo>
                <a:lnTo>
                  <a:pt x="4722076" y="718921"/>
                </a:lnTo>
                <a:lnTo>
                  <a:pt x="4723930" y="717054"/>
                </a:lnTo>
                <a:lnTo>
                  <a:pt x="4724400" y="715937"/>
                </a:lnTo>
                <a:lnTo>
                  <a:pt x="4724400" y="713308"/>
                </a:lnTo>
                <a:close/>
              </a:path>
              <a:path w="7486650" h="2152650">
                <a:moveTo>
                  <a:pt x="4772025" y="1606118"/>
                </a:moveTo>
                <a:lnTo>
                  <a:pt x="4771555" y="1605000"/>
                </a:lnTo>
                <a:lnTo>
                  <a:pt x="4769701" y="1603133"/>
                </a:lnTo>
                <a:lnTo>
                  <a:pt x="4768570" y="1602663"/>
                </a:lnTo>
                <a:lnTo>
                  <a:pt x="4765941" y="1602663"/>
                </a:lnTo>
                <a:lnTo>
                  <a:pt x="4764824" y="1603133"/>
                </a:lnTo>
                <a:lnTo>
                  <a:pt x="4762970" y="1605000"/>
                </a:lnTo>
                <a:lnTo>
                  <a:pt x="4762500" y="1606118"/>
                </a:lnTo>
                <a:lnTo>
                  <a:pt x="4762500" y="1608747"/>
                </a:lnTo>
                <a:lnTo>
                  <a:pt x="4762970" y="1609864"/>
                </a:lnTo>
                <a:lnTo>
                  <a:pt x="4764824" y="1611731"/>
                </a:lnTo>
                <a:lnTo>
                  <a:pt x="4765941" y="1612188"/>
                </a:lnTo>
                <a:lnTo>
                  <a:pt x="4768570" y="1612188"/>
                </a:lnTo>
                <a:lnTo>
                  <a:pt x="4769701" y="1611731"/>
                </a:lnTo>
                <a:lnTo>
                  <a:pt x="4771555" y="1609864"/>
                </a:lnTo>
                <a:lnTo>
                  <a:pt x="4772025" y="1608747"/>
                </a:lnTo>
                <a:lnTo>
                  <a:pt x="4772025" y="1606118"/>
                </a:lnTo>
                <a:close/>
              </a:path>
              <a:path w="7486650" h="2152650">
                <a:moveTo>
                  <a:pt x="4772025" y="713308"/>
                </a:moveTo>
                <a:lnTo>
                  <a:pt x="4771555" y="712190"/>
                </a:lnTo>
                <a:lnTo>
                  <a:pt x="4769701" y="710323"/>
                </a:lnTo>
                <a:lnTo>
                  <a:pt x="4768570" y="709853"/>
                </a:lnTo>
                <a:lnTo>
                  <a:pt x="4765941" y="709853"/>
                </a:lnTo>
                <a:lnTo>
                  <a:pt x="4764824" y="710323"/>
                </a:lnTo>
                <a:lnTo>
                  <a:pt x="4762970" y="712190"/>
                </a:lnTo>
                <a:lnTo>
                  <a:pt x="4762500" y="713308"/>
                </a:lnTo>
                <a:lnTo>
                  <a:pt x="4762500" y="715937"/>
                </a:lnTo>
                <a:lnTo>
                  <a:pt x="4762970" y="717054"/>
                </a:lnTo>
                <a:lnTo>
                  <a:pt x="4764824" y="718921"/>
                </a:lnTo>
                <a:lnTo>
                  <a:pt x="4765941" y="719378"/>
                </a:lnTo>
                <a:lnTo>
                  <a:pt x="4768570" y="719378"/>
                </a:lnTo>
                <a:lnTo>
                  <a:pt x="4769701" y="718921"/>
                </a:lnTo>
                <a:lnTo>
                  <a:pt x="4771555" y="717054"/>
                </a:lnTo>
                <a:lnTo>
                  <a:pt x="4772025" y="715937"/>
                </a:lnTo>
                <a:lnTo>
                  <a:pt x="4772025" y="713308"/>
                </a:lnTo>
                <a:close/>
              </a:path>
              <a:path w="7486650" h="2152650">
                <a:moveTo>
                  <a:pt x="4819650" y="1606118"/>
                </a:moveTo>
                <a:lnTo>
                  <a:pt x="4819180" y="1605000"/>
                </a:lnTo>
                <a:lnTo>
                  <a:pt x="4817326" y="1603133"/>
                </a:lnTo>
                <a:lnTo>
                  <a:pt x="4816208" y="1602663"/>
                </a:lnTo>
                <a:lnTo>
                  <a:pt x="4813566" y="1602663"/>
                </a:lnTo>
                <a:lnTo>
                  <a:pt x="4812449" y="1603133"/>
                </a:lnTo>
                <a:lnTo>
                  <a:pt x="4810595" y="1605000"/>
                </a:lnTo>
                <a:lnTo>
                  <a:pt x="4810125" y="1606118"/>
                </a:lnTo>
                <a:lnTo>
                  <a:pt x="4810125" y="1608747"/>
                </a:lnTo>
                <a:lnTo>
                  <a:pt x="4810595" y="1609864"/>
                </a:lnTo>
                <a:lnTo>
                  <a:pt x="4812449" y="1611731"/>
                </a:lnTo>
                <a:lnTo>
                  <a:pt x="4813566" y="1612188"/>
                </a:lnTo>
                <a:lnTo>
                  <a:pt x="4816208" y="1612188"/>
                </a:lnTo>
                <a:lnTo>
                  <a:pt x="4817326" y="1611731"/>
                </a:lnTo>
                <a:lnTo>
                  <a:pt x="4819180" y="1609864"/>
                </a:lnTo>
                <a:lnTo>
                  <a:pt x="4819650" y="1608747"/>
                </a:lnTo>
                <a:lnTo>
                  <a:pt x="4819650" y="1606118"/>
                </a:lnTo>
                <a:close/>
              </a:path>
              <a:path w="7486650" h="2152650">
                <a:moveTo>
                  <a:pt x="4819650" y="713308"/>
                </a:moveTo>
                <a:lnTo>
                  <a:pt x="4819180" y="712190"/>
                </a:lnTo>
                <a:lnTo>
                  <a:pt x="4817326" y="710323"/>
                </a:lnTo>
                <a:lnTo>
                  <a:pt x="4816208" y="709853"/>
                </a:lnTo>
                <a:lnTo>
                  <a:pt x="4813566" y="709853"/>
                </a:lnTo>
                <a:lnTo>
                  <a:pt x="4812449" y="710323"/>
                </a:lnTo>
                <a:lnTo>
                  <a:pt x="4810595" y="712190"/>
                </a:lnTo>
                <a:lnTo>
                  <a:pt x="4810125" y="713308"/>
                </a:lnTo>
                <a:lnTo>
                  <a:pt x="4810125" y="715937"/>
                </a:lnTo>
                <a:lnTo>
                  <a:pt x="4810595" y="717054"/>
                </a:lnTo>
                <a:lnTo>
                  <a:pt x="4812449" y="718921"/>
                </a:lnTo>
                <a:lnTo>
                  <a:pt x="4813566" y="719378"/>
                </a:lnTo>
                <a:lnTo>
                  <a:pt x="4816208" y="719378"/>
                </a:lnTo>
                <a:lnTo>
                  <a:pt x="4817326" y="718921"/>
                </a:lnTo>
                <a:lnTo>
                  <a:pt x="4819180" y="717054"/>
                </a:lnTo>
                <a:lnTo>
                  <a:pt x="4819650" y="715937"/>
                </a:lnTo>
                <a:lnTo>
                  <a:pt x="4819650" y="713308"/>
                </a:lnTo>
                <a:close/>
              </a:path>
              <a:path w="7486650" h="2152650">
                <a:moveTo>
                  <a:pt x="4867275" y="1606118"/>
                </a:moveTo>
                <a:lnTo>
                  <a:pt x="4866805" y="1605000"/>
                </a:lnTo>
                <a:lnTo>
                  <a:pt x="4864951" y="1603133"/>
                </a:lnTo>
                <a:lnTo>
                  <a:pt x="4863833" y="1602663"/>
                </a:lnTo>
                <a:lnTo>
                  <a:pt x="4861191" y="1602663"/>
                </a:lnTo>
                <a:lnTo>
                  <a:pt x="4860074" y="1603133"/>
                </a:lnTo>
                <a:lnTo>
                  <a:pt x="4858220" y="1605000"/>
                </a:lnTo>
                <a:lnTo>
                  <a:pt x="4857750" y="1606118"/>
                </a:lnTo>
                <a:lnTo>
                  <a:pt x="4857750" y="1608747"/>
                </a:lnTo>
                <a:lnTo>
                  <a:pt x="4858220" y="1609864"/>
                </a:lnTo>
                <a:lnTo>
                  <a:pt x="4860074" y="1611731"/>
                </a:lnTo>
                <a:lnTo>
                  <a:pt x="4861191" y="1612188"/>
                </a:lnTo>
                <a:lnTo>
                  <a:pt x="4863833" y="1612188"/>
                </a:lnTo>
                <a:lnTo>
                  <a:pt x="4864951" y="1611731"/>
                </a:lnTo>
                <a:lnTo>
                  <a:pt x="4866805" y="1609864"/>
                </a:lnTo>
                <a:lnTo>
                  <a:pt x="4867275" y="1608747"/>
                </a:lnTo>
                <a:lnTo>
                  <a:pt x="4867275" y="1606118"/>
                </a:lnTo>
                <a:close/>
              </a:path>
              <a:path w="7486650" h="2152650">
                <a:moveTo>
                  <a:pt x="4867275" y="713308"/>
                </a:moveTo>
                <a:lnTo>
                  <a:pt x="4866805" y="712190"/>
                </a:lnTo>
                <a:lnTo>
                  <a:pt x="4864951" y="710323"/>
                </a:lnTo>
                <a:lnTo>
                  <a:pt x="4863833" y="709853"/>
                </a:lnTo>
                <a:lnTo>
                  <a:pt x="4861191" y="709853"/>
                </a:lnTo>
                <a:lnTo>
                  <a:pt x="4860074" y="710323"/>
                </a:lnTo>
                <a:lnTo>
                  <a:pt x="4858220" y="712190"/>
                </a:lnTo>
                <a:lnTo>
                  <a:pt x="4857750" y="713308"/>
                </a:lnTo>
                <a:lnTo>
                  <a:pt x="4857750" y="715937"/>
                </a:lnTo>
                <a:lnTo>
                  <a:pt x="4858220" y="717054"/>
                </a:lnTo>
                <a:lnTo>
                  <a:pt x="4860074" y="718921"/>
                </a:lnTo>
                <a:lnTo>
                  <a:pt x="4861191" y="719378"/>
                </a:lnTo>
                <a:lnTo>
                  <a:pt x="4863833" y="719378"/>
                </a:lnTo>
                <a:lnTo>
                  <a:pt x="4864951" y="718921"/>
                </a:lnTo>
                <a:lnTo>
                  <a:pt x="4866805" y="717054"/>
                </a:lnTo>
                <a:lnTo>
                  <a:pt x="4867275" y="715937"/>
                </a:lnTo>
                <a:lnTo>
                  <a:pt x="4867275" y="713308"/>
                </a:lnTo>
                <a:close/>
              </a:path>
              <a:path w="7486650" h="2152650">
                <a:moveTo>
                  <a:pt x="4914900" y="1606118"/>
                </a:moveTo>
                <a:lnTo>
                  <a:pt x="4914430" y="1605000"/>
                </a:lnTo>
                <a:lnTo>
                  <a:pt x="4912576" y="1603133"/>
                </a:lnTo>
                <a:lnTo>
                  <a:pt x="4911458" y="1602663"/>
                </a:lnTo>
                <a:lnTo>
                  <a:pt x="4908816" y="1602663"/>
                </a:lnTo>
                <a:lnTo>
                  <a:pt x="4907699" y="1603133"/>
                </a:lnTo>
                <a:lnTo>
                  <a:pt x="4905845" y="1605000"/>
                </a:lnTo>
                <a:lnTo>
                  <a:pt x="4905375" y="1606118"/>
                </a:lnTo>
                <a:lnTo>
                  <a:pt x="4905375" y="1608747"/>
                </a:lnTo>
                <a:lnTo>
                  <a:pt x="4905845" y="1609864"/>
                </a:lnTo>
                <a:lnTo>
                  <a:pt x="4907699" y="1611731"/>
                </a:lnTo>
                <a:lnTo>
                  <a:pt x="4908816" y="1612188"/>
                </a:lnTo>
                <a:lnTo>
                  <a:pt x="4911458" y="1612188"/>
                </a:lnTo>
                <a:lnTo>
                  <a:pt x="4912576" y="1611731"/>
                </a:lnTo>
                <a:lnTo>
                  <a:pt x="4914430" y="1609864"/>
                </a:lnTo>
                <a:lnTo>
                  <a:pt x="4914900" y="1608747"/>
                </a:lnTo>
                <a:lnTo>
                  <a:pt x="4914900" y="1606118"/>
                </a:lnTo>
                <a:close/>
              </a:path>
              <a:path w="7486650" h="2152650">
                <a:moveTo>
                  <a:pt x="4914900" y="713308"/>
                </a:moveTo>
                <a:lnTo>
                  <a:pt x="4914430" y="712190"/>
                </a:lnTo>
                <a:lnTo>
                  <a:pt x="4912576" y="710323"/>
                </a:lnTo>
                <a:lnTo>
                  <a:pt x="4911458" y="709853"/>
                </a:lnTo>
                <a:lnTo>
                  <a:pt x="4908816" y="709853"/>
                </a:lnTo>
                <a:lnTo>
                  <a:pt x="4907699" y="710323"/>
                </a:lnTo>
                <a:lnTo>
                  <a:pt x="4905845" y="712190"/>
                </a:lnTo>
                <a:lnTo>
                  <a:pt x="4905375" y="713308"/>
                </a:lnTo>
                <a:lnTo>
                  <a:pt x="4905375" y="715937"/>
                </a:lnTo>
                <a:lnTo>
                  <a:pt x="4905845" y="717054"/>
                </a:lnTo>
                <a:lnTo>
                  <a:pt x="4907699" y="718921"/>
                </a:lnTo>
                <a:lnTo>
                  <a:pt x="4908816" y="719378"/>
                </a:lnTo>
                <a:lnTo>
                  <a:pt x="4911458" y="719378"/>
                </a:lnTo>
                <a:lnTo>
                  <a:pt x="4912576" y="718921"/>
                </a:lnTo>
                <a:lnTo>
                  <a:pt x="4914430" y="717054"/>
                </a:lnTo>
                <a:lnTo>
                  <a:pt x="4914900" y="715937"/>
                </a:lnTo>
                <a:lnTo>
                  <a:pt x="4914900" y="713308"/>
                </a:lnTo>
                <a:close/>
              </a:path>
              <a:path w="7486650" h="2152650">
                <a:moveTo>
                  <a:pt x="4962525" y="1606118"/>
                </a:moveTo>
                <a:lnTo>
                  <a:pt x="4962055" y="1605000"/>
                </a:lnTo>
                <a:lnTo>
                  <a:pt x="4960201" y="1603133"/>
                </a:lnTo>
                <a:lnTo>
                  <a:pt x="4959083" y="1602663"/>
                </a:lnTo>
                <a:lnTo>
                  <a:pt x="4956441" y="1602663"/>
                </a:lnTo>
                <a:lnTo>
                  <a:pt x="4955324" y="1603133"/>
                </a:lnTo>
                <a:lnTo>
                  <a:pt x="4953470" y="1605000"/>
                </a:lnTo>
                <a:lnTo>
                  <a:pt x="4953000" y="1606118"/>
                </a:lnTo>
                <a:lnTo>
                  <a:pt x="4953000" y="1608747"/>
                </a:lnTo>
                <a:lnTo>
                  <a:pt x="4953470" y="1609864"/>
                </a:lnTo>
                <a:lnTo>
                  <a:pt x="4955324" y="1611731"/>
                </a:lnTo>
                <a:lnTo>
                  <a:pt x="4956441" y="1612188"/>
                </a:lnTo>
                <a:lnTo>
                  <a:pt x="4959083" y="1612188"/>
                </a:lnTo>
                <a:lnTo>
                  <a:pt x="4960201" y="1611731"/>
                </a:lnTo>
                <a:lnTo>
                  <a:pt x="4962055" y="1609864"/>
                </a:lnTo>
                <a:lnTo>
                  <a:pt x="4962525" y="1608747"/>
                </a:lnTo>
                <a:lnTo>
                  <a:pt x="4962525" y="1606118"/>
                </a:lnTo>
                <a:close/>
              </a:path>
              <a:path w="7486650" h="2152650">
                <a:moveTo>
                  <a:pt x="4962525" y="713308"/>
                </a:moveTo>
                <a:lnTo>
                  <a:pt x="4962055" y="712190"/>
                </a:lnTo>
                <a:lnTo>
                  <a:pt x="4960201" y="710323"/>
                </a:lnTo>
                <a:lnTo>
                  <a:pt x="4959083" y="709853"/>
                </a:lnTo>
                <a:lnTo>
                  <a:pt x="4956441" y="709853"/>
                </a:lnTo>
                <a:lnTo>
                  <a:pt x="4955324" y="710323"/>
                </a:lnTo>
                <a:lnTo>
                  <a:pt x="4953470" y="712190"/>
                </a:lnTo>
                <a:lnTo>
                  <a:pt x="4953000" y="713308"/>
                </a:lnTo>
                <a:lnTo>
                  <a:pt x="4953000" y="715937"/>
                </a:lnTo>
                <a:lnTo>
                  <a:pt x="4953470" y="717054"/>
                </a:lnTo>
                <a:lnTo>
                  <a:pt x="4955324" y="718921"/>
                </a:lnTo>
                <a:lnTo>
                  <a:pt x="4956441" y="719378"/>
                </a:lnTo>
                <a:lnTo>
                  <a:pt x="4959083" y="719378"/>
                </a:lnTo>
                <a:lnTo>
                  <a:pt x="4960201" y="718921"/>
                </a:lnTo>
                <a:lnTo>
                  <a:pt x="4962055" y="717054"/>
                </a:lnTo>
                <a:lnTo>
                  <a:pt x="4962525" y="715937"/>
                </a:lnTo>
                <a:lnTo>
                  <a:pt x="4962525" y="713308"/>
                </a:lnTo>
                <a:close/>
              </a:path>
              <a:path w="7486650" h="2152650">
                <a:moveTo>
                  <a:pt x="5010150" y="1606118"/>
                </a:moveTo>
                <a:lnTo>
                  <a:pt x="5009680" y="1605000"/>
                </a:lnTo>
                <a:lnTo>
                  <a:pt x="5007826" y="1603133"/>
                </a:lnTo>
                <a:lnTo>
                  <a:pt x="5006708" y="1602663"/>
                </a:lnTo>
                <a:lnTo>
                  <a:pt x="5004066" y="1602663"/>
                </a:lnTo>
                <a:lnTo>
                  <a:pt x="5002949" y="1603133"/>
                </a:lnTo>
                <a:lnTo>
                  <a:pt x="5001095" y="1605000"/>
                </a:lnTo>
                <a:lnTo>
                  <a:pt x="5000625" y="1606118"/>
                </a:lnTo>
                <a:lnTo>
                  <a:pt x="5000625" y="1608747"/>
                </a:lnTo>
                <a:lnTo>
                  <a:pt x="5001095" y="1609864"/>
                </a:lnTo>
                <a:lnTo>
                  <a:pt x="5002949" y="1611731"/>
                </a:lnTo>
                <a:lnTo>
                  <a:pt x="5004066" y="1612188"/>
                </a:lnTo>
                <a:lnTo>
                  <a:pt x="5006708" y="1612188"/>
                </a:lnTo>
                <a:lnTo>
                  <a:pt x="5007826" y="1611731"/>
                </a:lnTo>
                <a:lnTo>
                  <a:pt x="5009680" y="1609864"/>
                </a:lnTo>
                <a:lnTo>
                  <a:pt x="5010150" y="1608747"/>
                </a:lnTo>
                <a:lnTo>
                  <a:pt x="5010150" y="1606118"/>
                </a:lnTo>
                <a:close/>
              </a:path>
              <a:path w="7486650" h="2152650">
                <a:moveTo>
                  <a:pt x="5010150" y="713308"/>
                </a:moveTo>
                <a:lnTo>
                  <a:pt x="5009680" y="712190"/>
                </a:lnTo>
                <a:lnTo>
                  <a:pt x="5007826" y="710323"/>
                </a:lnTo>
                <a:lnTo>
                  <a:pt x="5006708" y="709853"/>
                </a:lnTo>
                <a:lnTo>
                  <a:pt x="5004066" y="709853"/>
                </a:lnTo>
                <a:lnTo>
                  <a:pt x="5002949" y="710323"/>
                </a:lnTo>
                <a:lnTo>
                  <a:pt x="5001095" y="712190"/>
                </a:lnTo>
                <a:lnTo>
                  <a:pt x="5000625" y="713308"/>
                </a:lnTo>
                <a:lnTo>
                  <a:pt x="5000625" y="715937"/>
                </a:lnTo>
                <a:lnTo>
                  <a:pt x="5001095" y="717054"/>
                </a:lnTo>
                <a:lnTo>
                  <a:pt x="5002949" y="718921"/>
                </a:lnTo>
                <a:lnTo>
                  <a:pt x="5004066" y="719378"/>
                </a:lnTo>
                <a:lnTo>
                  <a:pt x="5006708" y="719378"/>
                </a:lnTo>
                <a:lnTo>
                  <a:pt x="5007826" y="718921"/>
                </a:lnTo>
                <a:lnTo>
                  <a:pt x="5009680" y="717054"/>
                </a:lnTo>
                <a:lnTo>
                  <a:pt x="5010150" y="715937"/>
                </a:lnTo>
                <a:lnTo>
                  <a:pt x="5010150" y="713308"/>
                </a:lnTo>
                <a:close/>
              </a:path>
              <a:path w="7486650" h="2152650">
                <a:moveTo>
                  <a:pt x="5057775" y="1606118"/>
                </a:moveTo>
                <a:lnTo>
                  <a:pt x="5057305" y="1605000"/>
                </a:lnTo>
                <a:lnTo>
                  <a:pt x="5055451" y="1603133"/>
                </a:lnTo>
                <a:lnTo>
                  <a:pt x="5054320" y="1602663"/>
                </a:lnTo>
                <a:lnTo>
                  <a:pt x="5051691" y="1602663"/>
                </a:lnTo>
                <a:lnTo>
                  <a:pt x="5050574" y="1603133"/>
                </a:lnTo>
                <a:lnTo>
                  <a:pt x="5048720" y="1605000"/>
                </a:lnTo>
                <a:lnTo>
                  <a:pt x="5048250" y="1606118"/>
                </a:lnTo>
                <a:lnTo>
                  <a:pt x="5048250" y="1608747"/>
                </a:lnTo>
                <a:lnTo>
                  <a:pt x="5048720" y="1609864"/>
                </a:lnTo>
                <a:lnTo>
                  <a:pt x="5050574" y="1611731"/>
                </a:lnTo>
                <a:lnTo>
                  <a:pt x="5051691" y="1612188"/>
                </a:lnTo>
                <a:lnTo>
                  <a:pt x="5054320" y="1612188"/>
                </a:lnTo>
                <a:lnTo>
                  <a:pt x="5055451" y="1611731"/>
                </a:lnTo>
                <a:lnTo>
                  <a:pt x="5057305" y="1609864"/>
                </a:lnTo>
                <a:lnTo>
                  <a:pt x="5057775" y="1608747"/>
                </a:lnTo>
                <a:lnTo>
                  <a:pt x="5057775" y="1606118"/>
                </a:lnTo>
                <a:close/>
              </a:path>
              <a:path w="7486650" h="2152650">
                <a:moveTo>
                  <a:pt x="5057775" y="713308"/>
                </a:moveTo>
                <a:lnTo>
                  <a:pt x="5057305" y="712190"/>
                </a:lnTo>
                <a:lnTo>
                  <a:pt x="5055451" y="710323"/>
                </a:lnTo>
                <a:lnTo>
                  <a:pt x="5054320" y="709853"/>
                </a:lnTo>
                <a:lnTo>
                  <a:pt x="5051691" y="709853"/>
                </a:lnTo>
                <a:lnTo>
                  <a:pt x="5050574" y="710323"/>
                </a:lnTo>
                <a:lnTo>
                  <a:pt x="5048720" y="712190"/>
                </a:lnTo>
                <a:lnTo>
                  <a:pt x="5048250" y="713308"/>
                </a:lnTo>
                <a:lnTo>
                  <a:pt x="5048250" y="715937"/>
                </a:lnTo>
                <a:lnTo>
                  <a:pt x="5048720" y="717054"/>
                </a:lnTo>
                <a:lnTo>
                  <a:pt x="5050574" y="718921"/>
                </a:lnTo>
                <a:lnTo>
                  <a:pt x="5051691" y="719378"/>
                </a:lnTo>
                <a:lnTo>
                  <a:pt x="5054320" y="719378"/>
                </a:lnTo>
                <a:lnTo>
                  <a:pt x="5055451" y="718921"/>
                </a:lnTo>
                <a:lnTo>
                  <a:pt x="5057305" y="717054"/>
                </a:lnTo>
                <a:lnTo>
                  <a:pt x="5057775" y="715937"/>
                </a:lnTo>
                <a:lnTo>
                  <a:pt x="5057775" y="713308"/>
                </a:lnTo>
                <a:close/>
              </a:path>
              <a:path w="7486650" h="2152650">
                <a:moveTo>
                  <a:pt x="5105400" y="1606118"/>
                </a:moveTo>
                <a:lnTo>
                  <a:pt x="5104930" y="1605000"/>
                </a:lnTo>
                <a:lnTo>
                  <a:pt x="5103076" y="1603133"/>
                </a:lnTo>
                <a:lnTo>
                  <a:pt x="5101945" y="1602663"/>
                </a:lnTo>
                <a:lnTo>
                  <a:pt x="5099316" y="1602663"/>
                </a:lnTo>
                <a:lnTo>
                  <a:pt x="5098199" y="1603133"/>
                </a:lnTo>
                <a:lnTo>
                  <a:pt x="5096345" y="1605000"/>
                </a:lnTo>
                <a:lnTo>
                  <a:pt x="5095875" y="1606118"/>
                </a:lnTo>
                <a:lnTo>
                  <a:pt x="5095875" y="1608747"/>
                </a:lnTo>
                <a:lnTo>
                  <a:pt x="5096345" y="1609864"/>
                </a:lnTo>
                <a:lnTo>
                  <a:pt x="5098199" y="1611731"/>
                </a:lnTo>
                <a:lnTo>
                  <a:pt x="5099316" y="1612188"/>
                </a:lnTo>
                <a:lnTo>
                  <a:pt x="5101945" y="1612188"/>
                </a:lnTo>
                <a:lnTo>
                  <a:pt x="5103076" y="1611731"/>
                </a:lnTo>
                <a:lnTo>
                  <a:pt x="5104930" y="1609864"/>
                </a:lnTo>
                <a:lnTo>
                  <a:pt x="5105400" y="1608747"/>
                </a:lnTo>
                <a:lnTo>
                  <a:pt x="5105400" y="1606118"/>
                </a:lnTo>
                <a:close/>
              </a:path>
              <a:path w="7486650" h="2152650">
                <a:moveTo>
                  <a:pt x="5105400" y="713308"/>
                </a:moveTo>
                <a:lnTo>
                  <a:pt x="5104930" y="712190"/>
                </a:lnTo>
                <a:lnTo>
                  <a:pt x="5103076" y="710323"/>
                </a:lnTo>
                <a:lnTo>
                  <a:pt x="5101945" y="709853"/>
                </a:lnTo>
                <a:lnTo>
                  <a:pt x="5099316" y="709853"/>
                </a:lnTo>
                <a:lnTo>
                  <a:pt x="5098199" y="710323"/>
                </a:lnTo>
                <a:lnTo>
                  <a:pt x="5096345" y="712190"/>
                </a:lnTo>
                <a:lnTo>
                  <a:pt x="5095875" y="713308"/>
                </a:lnTo>
                <a:lnTo>
                  <a:pt x="5095875" y="715937"/>
                </a:lnTo>
                <a:lnTo>
                  <a:pt x="5096345" y="717054"/>
                </a:lnTo>
                <a:lnTo>
                  <a:pt x="5098199" y="718921"/>
                </a:lnTo>
                <a:lnTo>
                  <a:pt x="5099316" y="719378"/>
                </a:lnTo>
                <a:lnTo>
                  <a:pt x="5101945" y="719378"/>
                </a:lnTo>
                <a:lnTo>
                  <a:pt x="5103076" y="718921"/>
                </a:lnTo>
                <a:lnTo>
                  <a:pt x="5104930" y="717054"/>
                </a:lnTo>
                <a:lnTo>
                  <a:pt x="5105400" y="715937"/>
                </a:lnTo>
                <a:lnTo>
                  <a:pt x="5105400" y="713308"/>
                </a:lnTo>
                <a:close/>
              </a:path>
              <a:path w="7486650" h="2152650">
                <a:moveTo>
                  <a:pt x="5153025" y="1606118"/>
                </a:moveTo>
                <a:lnTo>
                  <a:pt x="5152555" y="1605000"/>
                </a:lnTo>
                <a:lnTo>
                  <a:pt x="5150701" y="1603133"/>
                </a:lnTo>
                <a:lnTo>
                  <a:pt x="5149583" y="1602663"/>
                </a:lnTo>
                <a:lnTo>
                  <a:pt x="5146941" y="1602663"/>
                </a:lnTo>
                <a:lnTo>
                  <a:pt x="5145824" y="1603133"/>
                </a:lnTo>
                <a:lnTo>
                  <a:pt x="5143970" y="1605000"/>
                </a:lnTo>
                <a:lnTo>
                  <a:pt x="5143500" y="1606118"/>
                </a:lnTo>
                <a:lnTo>
                  <a:pt x="5143500" y="1608747"/>
                </a:lnTo>
                <a:lnTo>
                  <a:pt x="5143970" y="1609864"/>
                </a:lnTo>
                <a:lnTo>
                  <a:pt x="5145824" y="1611731"/>
                </a:lnTo>
                <a:lnTo>
                  <a:pt x="5146941" y="1612188"/>
                </a:lnTo>
                <a:lnTo>
                  <a:pt x="5149583" y="1612188"/>
                </a:lnTo>
                <a:lnTo>
                  <a:pt x="5150701" y="1611731"/>
                </a:lnTo>
                <a:lnTo>
                  <a:pt x="5152555" y="1609864"/>
                </a:lnTo>
                <a:lnTo>
                  <a:pt x="5153025" y="1608747"/>
                </a:lnTo>
                <a:lnTo>
                  <a:pt x="5153025" y="1606118"/>
                </a:lnTo>
                <a:close/>
              </a:path>
              <a:path w="7486650" h="2152650">
                <a:moveTo>
                  <a:pt x="5153025" y="713308"/>
                </a:moveTo>
                <a:lnTo>
                  <a:pt x="5152555" y="712190"/>
                </a:lnTo>
                <a:lnTo>
                  <a:pt x="5150701" y="710323"/>
                </a:lnTo>
                <a:lnTo>
                  <a:pt x="5149583" y="709853"/>
                </a:lnTo>
                <a:lnTo>
                  <a:pt x="5146941" y="709853"/>
                </a:lnTo>
                <a:lnTo>
                  <a:pt x="5145824" y="710323"/>
                </a:lnTo>
                <a:lnTo>
                  <a:pt x="5143970" y="712190"/>
                </a:lnTo>
                <a:lnTo>
                  <a:pt x="5143500" y="713308"/>
                </a:lnTo>
                <a:lnTo>
                  <a:pt x="5143500" y="715937"/>
                </a:lnTo>
                <a:lnTo>
                  <a:pt x="5143970" y="717054"/>
                </a:lnTo>
                <a:lnTo>
                  <a:pt x="5145824" y="718921"/>
                </a:lnTo>
                <a:lnTo>
                  <a:pt x="5146941" y="719378"/>
                </a:lnTo>
                <a:lnTo>
                  <a:pt x="5149583" y="719378"/>
                </a:lnTo>
                <a:lnTo>
                  <a:pt x="5150701" y="718921"/>
                </a:lnTo>
                <a:lnTo>
                  <a:pt x="5152555" y="717054"/>
                </a:lnTo>
                <a:lnTo>
                  <a:pt x="5153025" y="715937"/>
                </a:lnTo>
                <a:lnTo>
                  <a:pt x="5153025" y="713308"/>
                </a:lnTo>
                <a:close/>
              </a:path>
              <a:path w="7486650" h="2152650">
                <a:moveTo>
                  <a:pt x="5200650" y="1606118"/>
                </a:moveTo>
                <a:lnTo>
                  <a:pt x="5200180" y="1605000"/>
                </a:lnTo>
                <a:lnTo>
                  <a:pt x="5198326" y="1603133"/>
                </a:lnTo>
                <a:lnTo>
                  <a:pt x="5197208" y="1602663"/>
                </a:lnTo>
                <a:lnTo>
                  <a:pt x="5194566" y="1602663"/>
                </a:lnTo>
                <a:lnTo>
                  <a:pt x="5193449" y="1603133"/>
                </a:lnTo>
                <a:lnTo>
                  <a:pt x="5191595" y="1605000"/>
                </a:lnTo>
                <a:lnTo>
                  <a:pt x="5191125" y="1606118"/>
                </a:lnTo>
                <a:lnTo>
                  <a:pt x="5191125" y="1608747"/>
                </a:lnTo>
                <a:lnTo>
                  <a:pt x="5191595" y="1609864"/>
                </a:lnTo>
                <a:lnTo>
                  <a:pt x="5193449" y="1611731"/>
                </a:lnTo>
                <a:lnTo>
                  <a:pt x="5194566" y="1612188"/>
                </a:lnTo>
                <a:lnTo>
                  <a:pt x="5197208" y="1612188"/>
                </a:lnTo>
                <a:lnTo>
                  <a:pt x="5198326" y="1611731"/>
                </a:lnTo>
                <a:lnTo>
                  <a:pt x="5200180" y="1609864"/>
                </a:lnTo>
                <a:lnTo>
                  <a:pt x="5200650" y="1608747"/>
                </a:lnTo>
                <a:lnTo>
                  <a:pt x="5200650" y="1606118"/>
                </a:lnTo>
                <a:close/>
              </a:path>
              <a:path w="7486650" h="2152650">
                <a:moveTo>
                  <a:pt x="5200650" y="713308"/>
                </a:moveTo>
                <a:lnTo>
                  <a:pt x="5200180" y="712190"/>
                </a:lnTo>
                <a:lnTo>
                  <a:pt x="5198326" y="710323"/>
                </a:lnTo>
                <a:lnTo>
                  <a:pt x="5197208" y="709853"/>
                </a:lnTo>
                <a:lnTo>
                  <a:pt x="5194566" y="709853"/>
                </a:lnTo>
                <a:lnTo>
                  <a:pt x="5193449" y="710323"/>
                </a:lnTo>
                <a:lnTo>
                  <a:pt x="5191595" y="712190"/>
                </a:lnTo>
                <a:lnTo>
                  <a:pt x="5191125" y="713308"/>
                </a:lnTo>
                <a:lnTo>
                  <a:pt x="5191125" y="715937"/>
                </a:lnTo>
                <a:lnTo>
                  <a:pt x="5191595" y="717054"/>
                </a:lnTo>
                <a:lnTo>
                  <a:pt x="5193449" y="718921"/>
                </a:lnTo>
                <a:lnTo>
                  <a:pt x="5194566" y="719378"/>
                </a:lnTo>
                <a:lnTo>
                  <a:pt x="5197208" y="719378"/>
                </a:lnTo>
                <a:lnTo>
                  <a:pt x="5198326" y="718921"/>
                </a:lnTo>
                <a:lnTo>
                  <a:pt x="5200180" y="717054"/>
                </a:lnTo>
                <a:lnTo>
                  <a:pt x="5200650" y="715937"/>
                </a:lnTo>
                <a:lnTo>
                  <a:pt x="5200650" y="713308"/>
                </a:lnTo>
                <a:close/>
              </a:path>
              <a:path w="7486650" h="2152650">
                <a:moveTo>
                  <a:pt x="5248275" y="1606118"/>
                </a:moveTo>
                <a:lnTo>
                  <a:pt x="5247805" y="1605000"/>
                </a:lnTo>
                <a:lnTo>
                  <a:pt x="5245951" y="1603133"/>
                </a:lnTo>
                <a:lnTo>
                  <a:pt x="5244833" y="1602663"/>
                </a:lnTo>
                <a:lnTo>
                  <a:pt x="5242191" y="1602663"/>
                </a:lnTo>
                <a:lnTo>
                  <a:pt x="5241074" y="1603133"/>
                </a:lnTo>
                <a:lnTo>
                  <a:pt x="5239220" y="1605000"/>
                </a:lnTo>
                <a:lnTo>
                  <a:pt x="5238750" y="1606118"/>
                </a:lnTo>
                <a:lnTo>
                  <a:pt x="5238750" y="1608747"/>
                </a:lnTo>
                <a:lnTo>
                  <a:pt x="5239220" y="1609864"/>
                </a:lnTo>
                <a:lnTo>
                  <a:pt x="5241074" y="1611731"/>
                </a:lnTo>
                <a:lnTo>
                  <a:pt x="5242191" y="1612188"/>
                </a:lnTo>
                <a:lnTo>
                  <a:pt x="5244833" y="1612188"/>
                </a:lnTo>
                <a:lnTo>
                  <a:pt x="5245951" y="1611731"/>
                </a:lnTo>
                <a:lnTo>
                  <a:pt x="5247805" y="1609864"/>
                </a:lnTo>
                <a:lnTo>
                  <a:pt x="5248275" y="1608747"/>
                </a:lnTo>
                <a:lnTo>
                  <a:pt x="5248275" y="1606118"/>
                </a:lnTo>
                <a:close/>
              </a:path>
              <a:path w="7486650" h="2152650">
                <a:moveTo>
                  <a:pt x="5248275" y="713308"/>
                </a:moveTo>
                <a:lnTo>
                  <a:pt x="5247805" y="712190"/>
                </a:lnTo>
                <a:lnTo>
                  <a:pt x="5245951" y="710323"/>
                </a:lnTo>
                <a:lnTo>
                  <a:pt x="5244833" y="709853"/>
                </a:lnTo>
                <a:lnTo>
                  <a:pt x="5242191" y="709853"/>
                </a:lnTo>
                <a:lnTo>
                  <a:pt x="5241074" y="710323"/>
                </a:lnTo>
                <a:lnTo>
                  <a:pt x="5239220" y="712190"/>
                </a:lnTo>
                <a:lnTo>
                  <a:pt x="5238750" y="713308"/>
                </a:lnTo>
                <a:lnTo>
                  <a:pt x="5238750" y="715937"/>
                </a:lnTo>
                <a:lnTo>
                  <a:pt x="5239220" y="717054"/>
                </a:lnTo>
                <a:lnTo>
                  <a:pt x="5241074" y="718921"/>
                </a:lnTo>
                <a:lnTo>
                  <a:pt x="5242191" y="719378"/>
                </a:lnTo>
                <a:lnTo>
                  <a:pt x="5244833" y="719378"/>
                </a:lnTo>
                <a:lnTo>
                  <a:pt x="5245951" y="718921"/>
                </a:lnTo>
                <a:lnTo>
                  <a:pt x="5247805" y="717054"/>
                </a:lnTo>
                <a:lnTo>
                  <a:pt x="5248275" y="715937"/>
                </a:lnTo>
                <a:lnTo>
                  <a:pt x="5248275" y="713308"/>
                </a:lnTo>
                <a:close/>
              </a:path>
              <a:path w="7486650" h="2152650">
                <a:moveTo>
                  <a:pt x="5295900" y="1606118"/>
                </a:moveTo>
                <a:lnTo>
                  <a:pt x="5295430" y="1605000"/>
                </a:lnTo>
                <a:lnTo>
                  <a:pt x="5293576" y="1603133"/>
                </a:lnTo>
                <a:lnTo>
                  <a:pt x="5292458" y="1602663"/>
                </a:lnTo>
                <a:lnTo>
                  <a:pt x="5289816" y="1602663"/>
                </a:lnTo>
                <a:lnTo>
                  <a:pt x="5288699" y="1603133"/>
                </a:lnTo>
                <a:lnTo>
                  <a:pt x="5286845" y="1605000"/>
                </a:lnTo>
                <a:lnTo>
                  <a:pt x="5286375" y="1606118"/>
                </a:lnTo>
                <a:lnTo>
                  <a:pt x="5286375" y="1608747"/>
                </a:lnTo>
                <a:lnTo>
                  <a:pt x="5286845" y="1609864"/>
                </a:lnTo>
                <a:lnTo>
                  <a:pt x="5288699" y="1611731"/>
                </a:lnTo>
                <a:lnTo>
                  <a:pt x="5289816" y="1612188"/>
                </a:lnTo>
                <a:lnTo>
                  <a:pt x="5292458" y="1612188"/>
                </a:lnTo>
                <a:lnTo>
                  <a:pt x="5293576" y="1611731"/>
                </a:lnTo>
                <a:lnTo>
                  <a:pt x="5295430" y="1609864"/>
                </a:lnTo>
                <a:lnTo>
                  <a:pt x="5295900" y="1608747"/>
                </a:lnTo>
                <a:lnTo>
                  <a:pt x="5295900" y="1606118"/>
                </a:lnTo>
                <a:close/>
              </a:path>
              <a:path w="7486650" h="2152650">
                <a:moveTo>
                  <a:pt x="5295900" y="713308"/>
                </a:moveTo>
                <a:lnTo>
                  <a:pt x="5295430" y="712190"/>
                </a:lnTo>
                <a:lnTo>
                  <a:pt x="5293576" y="710323"/>
                </a:lnTo>
                <a:lnTo>
                  <a:pt x="5292458" y="709853"/>
                </a:lnTo>
                <a:lnTo>
                  <a:pt x="5289816" y="709853"/>
                </a:lnTo>
                <a:lnTo>
                  <a:pt x="5288699" y="710323"/>
                </a:lnTo>
                <a:lnTo>
                  <a:pt x="5286845" y="712190"/>
                </a:lnTo>
                <a:lnTo>
                  <a:pt x="5286375" y="713308"/>
                </a:lnTo>
                <a:lnTo>
                  <a:pt x="5286375" y="715937"/>
                </a:lnTo>
                <a:lnTo>
                  <a:pt x="5286845" y="717054"/>
                </a:lnTo>
                <a:lnTo>
                  <a:pt x="5288699" y="718921"/>
                </a:lnTo>
                <a:lnTo>
                  <a:pt x="5289816" y="719378"/>
                </a:lnTo>
                <a:lnTo>
                  <a:pt x="5292458" y="719378"/>
                </a:lnTo>
                <a:lnTo>
                  <a:pt x="5293576" y="718921"/>
                </a:lnTo>
                <a:lnTo>
                  <a:pt x="5295430" y="717054"/>
                </a:lnTo>
                <a:lnTo>
                  <a:pt x="5295900" y="715937"/>
                </a:lnTo>
                <a:lnTo>
                  <a:pt x="5295900" y="713308"/>
                </a:lnTo>
                <a:close/>
              </a:path>
              <a:path w="7486650" h="2152650">
                <a:moveTo>
                  <a:pt x="5343525" y="1606118"/>
                </a:moveTo>
                <a:lnTo>
                  <a:pt x="5343055" y="1605000"/>
                </a:lnTo>
                <a:lnTo>
                  <a:pt x="5341201" y="1603133"/>
                </a:lnTo>
                <a:lnTo>
                  <a:pt x="5340083" y="1602663"/>
                </a:lnTo>
                <a:lnTo>
                  <a:pt x="5337441" y="1602663"/>
                </a:lnTo>
                <a:lnTo>
                  <a:pt x="5336324" y="1603133"/>
                </a:lnTo>
                <a:lnTo>
                  <a:pt x="5334470" y="1605000"/>
                </a:lnTo>
                <a:lnTo>
                  <a:pt x="5334000" y="1606118"/>
                </a:lnTo>
                <a:lnTo>
                  <a:pt x="5334000" y="1608747"/>
                </a:lnTo>
                <a:lnTo>
                  <a:pt x="5334470" y="1609864"/>
                </a:lnTo>
                <a:lnTo>
                  <a:pt x="5336324" y="1611731"/>
                </a:lnTo>
                <a:lnTo>
                  <a:pt x="5337441" y="1612188"/>
                </a:lnTo>
                <a:lnTo>
                  <a:pt x="5340083" y="1612188"/>
                </a:lnTo>
                <a:lnTo>
                  <a:pt x="5341201" y="1611731"/>
                </a:lnTo>
                <a:lnTo>
                  <a:pt x="5343055" y="1609864"/>
                </a:lnTo>
                <a:lnTo>
                  <a:pt x="5343525" y="1608747"/>
                </a:lnTo>
                <a:lnTo>
                  <a:pt x="5343525" y="1606118"/>
                </a:lnTo>
                <a:close/>
              </a:path>
              <a:path w="7486650" h="2152650">
                <a:moveTo>
                  <a:pt x="5343525" y="713308"/>
                </a:moveTo>
                <a:lnTo>
                  <a:pt x="5343055" y="712190"/>
                </a:lnTo>
                <a:lnTo>
                  <a:pt x="5341201" y="710323"/>
                </a:lnTo>
                <a:lnTo>
                  <a:pt x="5340083" y="709853"/>
                </a:lnTo>
                <a:lnTo>
                  <a:pt x="5337441" y="709853"/>
                </a:lnTo>
                <a:lnTo>
                  <a:pt x="5336324" y="710323"/>
                </a:lnTo>
                <a:lnTo>
                  <a:pt x="5334470" y="712190"/>
                </a:lnTo>
                <a:lnTo>
                  <a:pt x="5334000" y="713308"/>
                </a:lnTo>
                <a:lnTo>
                  <a:pt x="5334000" y="715937"/>
                </a:lnTo>
                <a:lnTo>
                  <a:pt x="5334470" y="717054"/>
                </a:lnTo>
                <a:lnTo>
                  <a:pt x="5336324" y="718921"/>
                </a:lnTo>
                <a:lnTo>
                  <a:pt x="5337441" y="719378"/>
                </a:lnTo>
                <a:lnTo>
                  <a:pt x="5340083" y="719378"/>
                </a:lnTo>
                <a:lnTo>
                  <a:pt x="5341201" y="718921"/>
                </a:lnTo>
                <a:lnTo>
                  <a:pt x="5343055" y="717054"/>
                </a:lnTo>
                <a:lnTo>
                  <a:pt x="5343525" y="715937"/>
                </a:lnTo>
                <a:lnTo>
                  <a:pt x="5343525" y="713308"/>
                </a:lnTo>
                <a:close/>
              </a:path>
              <a:path w="7486650" h="2152650">
                <a:moveTo>
                  <a:pt x="5391150" y="1606118"/>
                </a:moveTo>
                <a:lnTo>
                  <a:pt x="5390680" y="1605000"/>
                </a:lnTo>
                <a:lnTo>
                  <a:pt x="5388826" y="1603133"/>
                </a:lnTo>
                <a:lnTo>
                  <a:pt x="5387708" y="1602663"/>
                </a:lnTo>
                <a:lnTo>
                  <a:pt x="5385066" y="1602663"/>
                </a:lnTo>
                <a:lnTo>
                  <a:pt x="5383949" y="1603133"/>
                </a:lnTo>
                <a:lnTo>
                  <a:pt x="5382095" y="1605000"/>
                </a:lnTo>
                <a:lnTo>
                  <a:pt x="5381625" y="1606118"/>
                </a:lnTo>
                <a:lnTo>
                  <a:pt x="5381625" y="1608747"/>
                </a:lnTo>
                <a:lnTo>
                  <a:pt x="5382095" y="1609864"/>
                </a:lnTo>
                <a:lnTo>
                  <a:pt x="5383949" y="1611731"/>
                </a:lnTo>
                <a:lnTo>
                  <a:pt x="5385066" y="1612188"/>
                </a:lnTo>
                <a:lnTo>
                  <a:pt x="5387708" y="1612188"/>
                </a:lnTo>
                <a:lnTo>
                  <a:pt x="5388826" y="1611731"/>
                </a:lnTo>
                <a:lnTo>
                  <a:pt x="5390680" y="1609864"/>
                </a:lnTo>
                <a:lnTo>
                  <a:pt x="5391150" y="1608747"/>
                </a:lnTo>
                <a:lnTo>
                  <a:pt x="5391150" y="1606118"/>
                </a:lnTo>
                <a:close/>
              </a:path>
              <a:path w="7486650" h="2152650">
                <a:moveTo>
                  <a:pt x="5391150" y="713308"/>
                </a:moveTo>
                <a:lnTo>
                  <a:pt x="5390680" y="712190"/>
                </a:lnTo>
                <a:lnTo>
                  <a:pt x="5388826" y="710323"/>
                </a:lnTo>
                <a:lnTo>
                  <a:pt x="5387708" y="709853"/>
                </a:lnTo>
                <a:lnTo>
                  <a:pt x="5385066" y="709853"/>
                </a:lnTo>
                <a:lnTo>
                  <a:pt x="5383949" y="710323"/>
                </a:lnTo>
                <a:lnTo>
                  <a:pt x="5382095" y="712190"/>
                </a:lnTo>
                <a:lnTo>
                  <a:pt x="5381625" y="713308"/>
                </a:lnTo>
                <a:lnTo>
                  <a:pt x="5381625" y="715937"/>
                </a:lnTo>
                <a:lnTo>
                  <a:pt x="5382095" y="717054"/>
                </a:lnTo>
                <a:lnTo>
                  <a:pt x="5383949" y="718921"/>
                </a:lnTo>
                <a:lnTo>
                  <a:pt x="5385066" y="719378"/>
                </a:lnTo>
                <a:lnTo>
                  <a:pt x="5387708" y="719378"/>
                </a:lnTo>
                <a:lnTo>
                  <a:pt x="5388826" y="718921"/>
                </a:lnTo>
                <a:lnTo>
                  <a:pt x="5390680" y="717054"/>
                </a:lnTo>
                <a:lnTo>
                  <a:pt x="5391150" y="715937"/>
                </a:lnTo>
                <a:lnTo>
                  <a:pt x="5391150" y="713308"/>
                </a:lnTo>
                <a:close/>
              </a:path>
              <a:path w="7486650" h="2152650">
                <a:moveTo>
                  <a:pt x="5438775" y="1606118"/>
                </a:moveTo>
                <a:lnTo>
                  <a:pt x="5438305" y="1605000"/>
                </a:lnTo>
                <a:lnTo>
                  <a:pt x="5436451" y="1603133"/>
                </a:lnTo>
                <a:lnTo>
                  <a:pt x="5435333" y="1602663"/>
                </a:lnTo>
                <a:lnTo>
                  <a:pt x="5432691" y="1602663"/>
                </a:lnTo>
                <a:lnTo>
                  <a:pt x="5431574" y="1603133"/>
                </a:lnTo>
                <a:lnTo>
                  <a:pt x="5429720" y="1605000"/>
                </a:lnTo>
                <a:lnTo>
                  <a:pt x="5429250" y="1606118"/>
                </a:lnTo>
                <a:lnTo>
                  <a:pt x="5429250" y="1608747"/>
                </a:lnTo>
                <a:lnTo>
                  <a:pt x="5429720" y="1609864"/>
                </a:lnTo>
                <a:lnTo>
                  <a:pt x="5431574" y="1611731"/>
                </a:lnTo>
                <a:lnTo>
                  <a:pt x="5432691" y="1612188"/>
                </a:lnTo>
                <a:lnTo>
                  <a:pt x="5435333" y="1612188"/>
                </a:lnTo>
                <a:lnTo>
                  <a:pt x="5436451" y="1611731"/>
                </a:lnTo>
                <a:lnTo>
                  <a:pt x="5438305" y="1609864"/>
                </a:lnTo>
                <a:lnTo>
                  <a:pt x="5438775" y="1608747"/>
                </a:lnTo>
                <a:lnTo>
                  <a:pt x="5438775" y="1606118"/>
                </a:lnTo>
                <a:close/>
              </a:path>
              <a:path w="7486650" h="2152650">
                <a:moveTo>
                  <a:pt x="5438775" y="713308"/>
                </a:moveTo>
                <a:lnTo>
                  <a:pt x="5438305" y="712190"/>
                </a:lnTo>
                <a:lnTo>
                  <a:pt x="5436451" y="710323"/>
                </a:lnTo>
                <a:lnTo>
                  <a:pt x="5435333" y="709853"/>
                </a:lnTo>
                <a:lnTo>
                  <a:pt x="5432691" y="709853"/>
                </a:lnTo>
                <a:lnTo>
                  <a:pt x="5431574" y="710323"/>
                </a:lnTo>
                <a:lnTo>
                  <a:pt x="5429720" y="712190"/>
                </a:lnTo>
                <a:lnTo>
                  <a:pt x="5429250" y="713308"/>
                </a:lnTo>
                <a:lnTo>
                  <a:pt x="5429250" y="715937"/>
                </a:lnTo>
                <a:lnTo>
                  <a:pt x="5429720" y="717054"/>
                </a:lnTo>
                <a:lnTo>
                  <a:pt x="5431574" y="718921"/>
                </a:lnTo>
                <a:lnTo>
                  <a:pt x="5432691" y="719378"/>
                </a:lnTo>
                <a:lnTo>
                  <a:pt x="5435333" y="719378"/>
                </a:lnTo>
                <a:lnTo>
                  <a:pt x="5436451" y="718921"/>
                </a:lnTo>
                <a:lnTo>
                  <a:pt x="5438305" y="717054"/>
                </a:lnTo>
                <a:lnTo>
                  <a:pt x="5438775" y="715937"/>
                </a:lnTo>
                <a:lnTo>
                  <a:pt x="5438775" y="713308"/>
                </a:lnTo>
                <a:close/>
              </a:path>
              <a:path w="7486650" h="2152650">
                <a:moveTo>
                  <a:pt x="5486400" y="1606118"/>
                </a:moveTo>
                <a:lnTo>
                  <a:pt x="5485930" y="1605000"/>
                </a:lnTo>
                <a:lnTo>
                  <a:pt x="5484076" y="1603133"/>
                </a:lnTo>
                <a:lnTo>
                  <a:pt x="5482958" y="1602663"/>
                </a:lnTo>
                <a:lnTo>
                  <a:pt x="5480316" y="1602663"/>
                </a:lnTo>
                <a:lnTo>
                  <a:pt x="5479199" y="1603133"/>
                </a:lnTo>
                <a:lnTo>
                  <a:pt x="5477345" y="1605000"/>
                </a:lnTo>
                <a:lnTo>
                  <a:pt x="5476875" y="1606118"/>
                </a:lnTo>
                <a:lnTo>
                  <a:pt x="5476875" y="1608747"/>
                </a:lnTo>
                <a:lnTo>
                  <a:pt x="5477345" y="1609864"/>
                </a:lnTo>
                <a:lnTo>
                  <a:pt x="5479199" y="1611731"/>
                </a:lnTo>
                <a:lnTo>
                  <a:pt x="5480316" y="1612188"/>
                </a:lnTo>
                <a:lnTo>
                  <a:pt x="5482958" y="1612188"/>
                </a:lnTo>
                <a:lnTo>
                  <a:pt x="5484076" y="1611731"/>
                </a:lnTo>
                <a:lnTo>
                  <a:pt x="5485930" y="1609864"/>
                </a:lnTo>
                <a:lnTo>
                  <a:pt x="5486400" y="1608747"/>
                </a:lnTo>
                <a:lnTo>
                  <a:pt x="5486400" y="1606118"/>
                </a:lnTo>
                <a:close/>
              </a:path>
              <a:path w="7486650" h="2152650">
                <a:moveTo>
                  <a:pt x="5486400" y="713308"/>
                </a:moveTo>
                <a:lnTo>
                  <a:pt x="5485930" y="712190"/>
                </a:lnTo>
                <a:lnTo>
                  <a:pt x="5484076" y="710323"/>
                </a:lnTo>
                <a:lnTo>
                  <a:pt x="5482958" y="709853"/>
                </a:lnTo>
                <a:lnTo>
                  <a:pt x="5480316" y="709853"/>
                </a:lnTo>
                <a:lnTo>
                  <a:pt x="5479199" y="710323"/>
                </a:lnTo>
                <a:lnTo>
                  <a:pt x="5477345" y="712190"/>
                </a:lnTo>
                <a:lnTo>
                  <a:pt x="5476875" y="713308"/>
                </a:lnTo>
                <a:lnTo>
                  <a:pt x="5476875" y="715937"/>
                </a:lnTo>
                <a:lnTo>
                  <a:pt x="5477345" y="717054"/>
                </a:lnTo>
                <a:lnTo>
                  <a:pt x="5479199" y="718921"/>
                </a:lnTo>
                <a:lnTo>
                  <a:pt x="5480316" y="719378"/>
                </a:lnTo>
                <a:lnTo>
                  <a:pt x="5482958" y="719378"/>
                </a:lnTo>
                <a:lnTo>
                  <a:pt x="5484076" y="718921"/>
                </a:lnTo>
                <a:lnTo>
                  <a:pt x="5485930" y="717054"/>
                </a:lnTo>
                <a:lnTo>
                  <a:pt x="5486400" y="715937"/>
                </a:lnTo>
                <a:lnTo>
                  <a:pt x="5486400" y="713308"/>
                </a:lnTo>
                <a:close/>
              </a:path>
              <a:path w="7486650" h="2152650">
                <a:moveTo>
                  <a:pt x="5534025" y="1606118"/>
                </a:moveTo>
                <a:lnTo>
                  <a:pt x="5533555" y="1605000"/>
                </a:lnTo>
                <a:lnTo>
                  <a:pt x="5531701" y="1603133"/>
                </a:lnTo>
                <a:lnTo>
                  <a:pt x="5530570" y="1602663"/>
                </a:lnTo>
                <a:lnTo>
                  <a:pt x="5527941" y="1602663"/>
                </a:lnTo>
                <a:lnTo>
                  <a:pt x="5526824" y="1603133"/>
                </a:lnTo>
                <a:lnTo>
                  <a:pt x="5524970" y="1605000"/>
                </a:lnTo>
                <a:lnTo>
                  <a:pt x="5524500" y="1606118"/>
                </a:lnTo>
                <a:lnTo>
                  <a:pt x="5524500" y="1608747"/>
                </a:lnTo>
                <a:lnTo>
                  <a:pt x="5524970" y="1609864"/>
                </a:lnTo>
                <a:lnTo>
                  <a:pt x="5526824" y="1611731"/>
                </a:lnTo>
                <a:lnTo>
                  <a:pt x="5527941" y="1612188"/>
                </a:lnTo>
                <a:lnTo>
                  <a:pt x="5530570" y="1612188"/>
                </a:lnTo>
                <a:lnTo>
                  <a:pt x="5531701" y="1611731"/>
                </a:lnTo>
                <a:lnTo>
                  <a:pt x="5533555" y="1609864"/>
                </a:lnTo>
                <a:lnTo>
                  <a:pt x="5534025" y="1608747"/>
                </a:lnTo>
                <a:lnTo>
                  <a:pt x="5534025" y="1606118"/>
                </a:lnTo>
                <a:close/>
              </a:path>
              <a:path w="7486650" h="2152650">
                <a:moveTo>
                  <a:pt x="5534025" y="713308"/>
                </a:moveTo>
                <a:lnTo>
                  <a:pt x="5533555" y="712190"/>
                </a:lnTo>
                <a:lnTo>
                  <a:pt x="5531701" y="710323"/>
                </a:lnTo>
                <a:lnTo>
                  <a:pt x="5530570" y="709853"/>
                </a:lnTo>
                <a:lnTo>
                  <a:pt x="5527941" y="709853"/>
                </a:lnTo>
                <a:lnTo>
                  <a:pt x="5526824" y="710323"/>
                </a:lnTo>
                <a:lnTo>
                  <a:pt x="5524970" y="712190"/>
                </a:lnTo>
                <a:lnTo>
                  <a:pt x="5524500" y="713308"/>
                </a:lnTo>
                <a:lnTo>
                  <a:pt x="5524500" y="715937"/>
                </a:lnTo>
                <a:lnTo>
                  <a:pt x="5524970" y="717054"/>
                </a:lnTo>
                <a:lnTo>
                  <a:pt x="5526824" y="718921"/>
                </a:lnTo>
                <a:lnTo>
                  <a:pt x="5527941" y="719378"/>
                </a:lnTo>
                <a:lnTo>
                  <a:pt x="5530570" y="719378"/>
                </a:lnTo>
                <a:lnTo>
                  <a:pt x="5531701" y="718921"/>
                </a:lnTo>
                <a:lnTo>
                  <a:pt x="5533555" y="717054"/>
                </a:lnTo>
                <a:lnTo>
                  <a:pt x="5534025" y="715937"/>
                </a:lnTo>
                <a:lnTo>
                  <a:pt x="5534025" y="713308"/>
                </a:lnTo>
                <a:close/>
              </a:path>
              <a:path w="7486650" h="2152650">
                <a:moveTo>
                  <a:pt x="5581650" y="1606118"/>
                </a:moveTo>
                <a:lnTo>
                  <a:pt x="5581180" y="1605000"/>
                </a:lnTo>
                <a:lnTo>
                  <a:pt x="5579326" y="1603133"/>
                </a:lnTo>
                <a:lnTo>
                  <a:pt x="5578195" y="1602663"/>
                </a:lnTo>
                <a:lnTo>
                  <a:pt x="5575566" y="1602663"/>
                </a:lnTo>
                <a:lnTo>
                  <a:pt x="5574449" y="1603133"/>
                </a:lnTo>
                <a:lnTo>
                  <a:pt x="5572595" y="1605000"/>
                </a:lnTo>
                <a:lnTo>
                  <a:pt x="5572125" y="1606118"/>
                </a:lnTo>
                <a:lnTo>
                  <a:pt x="5572125" y="1608747"/>
                </a:lnTo>
                <a:lnTo>
                  <a:pt x="5572595" y="1609864"/>
                </a:lnTo>
                <a:lnTo>
                  <a:pt x="5574449" y="1611731"/>
                </a:lnTo>
                <a:lnTo>
                  <a:pt x="5575566" y="1612188"/>
                </a:lnTo>
                <a:lnTo>
                  <a:pt x="5578195" y="1612188"/>
                </a:lnTo>
                <a:lnTo>
                  <a:pt x="5579326" y="1611731"/>
                </a:lnTo>
                <a:lnTo>
                  <a:pt x="5581180" y="1609864"/>
                </a:lnTo>
                <a:lnTo>
                  <a:pt x="5581650" y="1608747"/>
                </a:lnTo>
                <a:lnTo>
                  <a:pt x="5581650" y="1606118"/>
                </a:lnTo>
                <a:close/>
              </a:path>
              <a:path w="7486650" h="2152650">
                <a:moveTo>
                  <a:pt x="5581650" y="713308"/>
                </a:moveTo>
                <a:lnTo>
                  <a:pt x="5581180" y="712190"/>
                </a:lnTo>
                <a:lnTo>
                  <a:pt x="5579326" y="710323"/>
                </a:lnTo>
                <a:lnTo>
                  <a:pt x="5578195" y="709853"/>
                </a:lnTo>
                <a:lnTo>
                  <a:pt x="5575566" y="709853"/>
                </a:lnTo>
                <a:lnTo>
                  <a:pt x="5574449" y="710323"/>
                </a:lnTo>
                <a:lnTo>
                  <a:pt x="5572595" y="712190"/>
                </a:lnTo>
                <a:lnTo>
                  <a:pt x="5572125" y="713308"/>
                </a:lnTo>
                <a:lnTo>
                  <a:pt x="5572125" y="715937"/>
                </a:lnTo>
                <a:lnTo>
                  <a:pt x="5572595" y="717054"/>
                </a:lnTo>
                <a:lnTo>
                  <a:pt x="5574449" y="718921"/>
                </a:lnTo>
                <a:lnTo>
                  <a:pt x="5575566" y="719378"/>
                </a:lnTo>
                <a:lnTo>
                  <a:pt x="5578195" y="719378"/>
                </a:lnTo>
                <a:lnTo>
                  <a:pt x="5579326" y="718921"/>
                </a:lnTo>
                <a:lnTo>
                  <a:pt x="5581180" y="717054"/>
                </a:lnTo>
                <a:lnTo>
                  <a:pt x="5581650" y="715937"/>
                </a:lnTo>
                <a:lnTo>
                  <a:pt x="5581650" y="713308"/>
                </a:lnTo>
                <a:close/>
              </a:path>
              <a:path w="7486650" h="2152650">
                <a:moveTo>
                  <a:pt x="5629275" y="1606118"/>
                </a:moveTo>
                <a:lnTo>
                  <a:pt x="5628805" y="1605000"/>
                </a:lnTo>
                <a:lnTo>
                  <a:pt x="5626951" y="1603133"/>
                </a:lnTo>
                <a:lnTo>
                  <a:pt x="5625820" y="1602663"/>
                </a:lnTo>
                <a:lnTo>
                  <a:pt x="5623191" y="1602663"/>
                </a:lnTo>
                <a:lnTo>
                  <a:pt x="5622074" y="1603133"/>
                </a:lnTo>
                <a:lnTo>
                  <a:pt x="5620220" y="1605000"/>
                </a:lnTo>
                <a:lnTo>
                  <a:pt x="5619750" y="1606118"/>
                </a:lnTo>
                <a:lnTo>
                  <a:pt x="5619750" y="1608747"/>
                </a:lnTo>
                <a:lnTo>
                  <a:pt x="5620220" y="1609864"/>
                </a:lnTo>
                <a:lnTo>
                  <a:pt x="5622074" y="1611731"/>
                </a:lnTo>
                <a:lnTo>
                  <a:pt x="5623191" y="1612188"/>
                </a:lnTo>
                <a:lnTo>
                  <a:pt x="5625820" y="1612188"/>
                </a:lnTo>
                <a:lnTo>
                  <a:pt x="5626951" y="1611731"/>
                </a:lnTo>
                <a:lnTo>
                  <a:pt x="5628805" y="1609864"/>
                </a:lnTo>
                <a:lnTo>
                  <a:pt x="5629275" y="1608747"/>
                </a:lnTo>
                <a:lnTo>
                  <a:pt x="5629275" y="1606118"/>
                </a:lnTo>
                <a:close/>
              </a:path>
              <a:path w="7486650" h="2152650">
                <a:moveTo>
                  <a:pt x="5629275" y="713308"/>
                </a:moveTo>
                <a:lnTo>
                  <a:pt x="5628805" y="712190"/>
                </a:lnTo>
                <a:lnTo>
                  <a:pt x="5626951" y="710323"/>
                </a:lnTo>
                <a:lnTo>
                  <a:pt x="5625820" y="709853"/>
                </a:lnTo>
                <a:lnTo>
                  <a:pt x="5623191" y="709853"/>
                </a:lnTo>
                <a:lnTo>
                  <a:pt x="5622074" y="710323"/>
                </a:lnTo>
                <a:lnTo>
                  <a:pt x="5620220" y="712190"/>
                </a:lnTo>
                <a:lnTo>
                  <a:pt x="5619750" y="713308"/>
                </a:lnTo>
                <a:lnTo>
                  <a:pt x="5619750" y="715937"/>
                </a:lnTo>
                <a:lnTo>
                  <a:pt x="5620220" y="717054"/>
                </a:lnTo>
                <a:lnTo>
                  <a:pt x="5622074" y="718921"/>
                </a:lnTo>
                <a:lnTo>
                  <a:pt x="5623191" y="719378"/>
                </a:lnTo>
                <a:lnTo>
                  <a:pt x="5625820" y="719378"/>
                </a:lnTo>
                <a:lnTo>
                  <a:pt x="5626951" y="718921"/>
                </a:lnTo>
                <a:lnTo>
                  <a:pt x="5628805" y="717054"/>
                </a:lnTo>
                <a:lnTo>
                  <a:pt x="5629275" y="715937"/>
                </a:lnTo>
                <a:lnTo>
                  <a:pt x="5629275" y="713308"/>
                </a:lnTo>
                <a:close/>
              </a:path>
              <a:path w="7486650" h="2152650">
                <a:moveTo>
                  <a:pt x="5676900" y="1606118"/>
                </a:moveTo>
                <a:lnTo>
                  <a:pt x="5676430" y="1605000"/>
                </a:lnTo>
                <a:lnTo>
                  <a:pt x="5674576" y="1603133"/>
                </a:lnTo>
                <a:lnTo>
                  <a:pt x="5673458" y="1602663"/>
                </a:lnTo>
                <a:lnTo>
                  <a:pt x="5670816" y="1602663"/>
                </a:lnTo>
                <a:lnTo>
                  <a:pt x="5669699" y="1603133"/>
                </a:lnTo>
                <a:lnTo>
                  <a:pt x="5667845" y="1605000"/>
                </a:lnTo>
                <a:lnTo>
                  <a:pt x="5667375" y="1606118"/>
                </a:lnTo>
                <a:lnTo>
                  <a:pt x="5667375" y="1608747"/>
                </a:lnTo>
                <a:lnTo>
                  <a:pt x="5667845" y="1609864"/>
                </a:lnTo>
                <a:lnTo>
                  <a:pt x="5669699" y="1611731"/>
                </a:lnTo>
                <a:lnTo>
                  <a:pt x="5670816" y="1612188"/>
                </a:lnTo>
                <a:lnTo>
                  <a:pt x="5673458" y="1612188"/>
                </a:lnTo>
                <a:lnTo>
                  <a:pt x="5674576" y="1611731"/>
                </a:lnTo>
                <a:lnTo>
                  <a:pt x="5676430" y="1609864"/>
                </a:lnTo>
                <a:lnTo>
                  <a:pt x="5676900" y="1608747"/>
                </a:lnTo>
                <a:lnTo>
                  <a:pt x="5676900" y="1606118"/>
                </a:lnTo>
                <a:close/>
              </a:path>
              <a:path w="7486650" h="2152650">
                <a:moveTo>
                  <a:pt x="5676900" y="713308"/>
                </a:moveTo>
                <a:lnTo>
                  <a:pt x="5676430" y="712190"/>
                </a:lnTo>
                <a:lnTo>
                  <a:pt x="5674576" y="710323"/>
                </a:lnTo>
                <a:lnTo>
                  <a:pt x="5673458" y="709853"/>
                </a:lnTo>
                <a:lnTo>
                  <a:pt x="5670816" y="709853"/>
                </a:lnTo>
                <a:lnTo>
                  <a:pt x="5669699" y="710323"/>
                </a:lnTo>
                <a:lnTo>
                  <a:pt x="5667845" y="712190"/>
                </a:lnTo>
                <a:lnTo>
                  <a:pt x="5667375" y="713308"/>
                </a:lnTo>
                <a:lnTo>
                  <a:pt x="5667375" y="715937"/>
                </a:lnTo>
                <a:lnTo>
                  <a:pt x="5667845" y="717054"/>
                </a:lnTo>
                <a:lnTo>
                  <a:pt x="5669699" y="718921"/>
                </a:lnTo>
                <a:lnTo>
                  <a:pt x="5670816" y="719378"/>
                </a:lnTo>
                <a:lnTo>
                  <a:pt x="5673458" y="719378"/>
                </a:lnTo>
                <a:lnTo>
                  <a:pt x="5674576" y="718921"/>
                </a:lnTo>
                <a:lnTo>
                  <a:pt x="5676430" y="717054"/>
                </a:lnTo>
                <a:lnTo>
                  <a:pt x="5676900" y="715937"/>
                </a:lnTo>
                <a:lnTo>
                  <a:pt x="5676900" y="713308"/>
                </a:lnTo>
                <a:close/>
              </a:path>
              <a:path w="7486650" h="2152650">
                <a:moveTo>
                  <a:pt x="5724525" y="1606118"/>
                </a:moveTo>
                <a:lnTo>
                  <a:pt x="5724055" y="1605000"/>
                </a:lnTo>
                <a:lnTo>
                  <a:pt x="5722201" y="1603133"/>
                </a:lnTo>
                <a:lnTo>
                  <a:pt x="5721083" y="1602663"/>
                </a:lnTo>
                <a:lnTo>
                  <a:pt x="5718441" y="1602663"/>
                </a:lnTo>
                <a:lnTo>
                  <a:pt x="5717324" y="1603133"/>
                </a:lnTo>
                <a:lnTo>
                  <a:pt x="5715470" y="1605000"/>
                </a:lnTo>
                <a:lnTo>
                  <a:pt x="5715000" y="1606118"/>
                </a:lnTo>
                <a:lnTo>
                  <a:pt x="5715000" y="1608747"/>
                </a:lnTo>
                <a:lnTo>
                  <a:pt x="5715470" y="1609864"/>
                </a:lnTo>
                <a:lnTo>
                  <a:pt x="5717324" y="1611731"/>
                </a:lnTo>
                <a:lnTo>
                  <a:pt x="5718441" y="1612188"/>
                </a:lnTo>
                <a:lnTo>
                  <a:pt x="5721083" y="1612188"/>
                </a:lnTo>
                <a:lnTo>
                  <a:pt x="5722201" y="1611731"/>
                </a:lnTo>
                <a:lnTo>
                  <a:pt x="5724055" y="1609864"/>
                </a:lnTo>
                <a:lnTo>
                  <a:pt x="5724525" y="1608747"/>
                </a:lnTo>
                <a:lnTo>
                  <a:pt x="5724525" y="1606118"/>
                </a:lnTo>
                <a:close/>
              </a:path>
              <a:path w="7486650" h="2152650">
                <a:moveTo>
                  <a:pt x="5724525" y="713308"/>
                </a:moveTo>
                <a:lnTo>
                  <a:pt x="5724055" y="712190"/>
                </a:lnTo>
                <a:lnTo>
                  <a:pt x="5722201" y="710323"/>
                </a:lnTo>
                <a:lnTo>
                  <a:pt x="5721083" y="709853"/>
                </a:lnTo>
                <a:lnTo>
                  <a:pt x="5718441" y="709853"/>
                </a:lnTo>
                <a:lnTo>
                  <a:pt x="5717324" y="710323"/>
                </a:lnTo>
                <a:lnTo>
                  <a:pt x="5715470" y="712190"/>
                </a:lnTo>
                <a:lnTo>
                  <a:pt x="5715000" y="713308"/>
                </a:lnTo>
                <a:lnTo>
                  <a:pt x="5715000" y="715937"/>
                </a:lnTo>
                <a:lnTo>
                  <a:pt x="5715470" y="717054"/>
                </a:lnTo>
                <a:lnTo>
                  <a:pt x="5717324" y="718921"/>
                </a:lnTo>
                <a:lnTo>
                  <a:pt x="5718441" y="719378"/>
                </a:lnTo>
                <a:lnTo>
                  <a:pt x="5721083" y="719378"/>
                </a:lnTo>
                <a:lnTo>
                  <a:pt x="5722201" y="718921"/>
                </a:lnTo>
                <a:lnTo>
                  <a:pt x="5724055" y="717054"/>
                </a:lnTo>
                <a:lnTo>
                  <a:pt x="5724525" y="715937"/>
                </a:lnTo>
                <a:lnTo>
                  <a:pt x="5724525" y="713308"/>
                </a:lnTo>
                <a:close/>
              </a:path>
              <a:path w="7486650" h="2152650">
                <a:moveTo>
                  <a:pt x="5772150" y="1606118"/>
                </a:moveTo>
                <a:lnTo>
                  <a:pt x="5771680" y="1605000"/>
                </a:lnTo>
                <a:lnTo>
                  <a:pt x="5769826" y="1603133"/>
                </a:lnTo>
                <a:lnTo>
                  <a:pt x="5768695" y="1602663"/>
                </a:lnTo>
                <a:lnTo>
                  <a:pt x="5766066" y="1602663"/>
                </a:lnTo>
                <a:lnTo>
                  <a:pt x="5764949" y="1603133"/>
                </a:lnTo>
                <a:lnTo>
                  <a:pt x="5763095" y="1605000"/>
                </a:lnTo>
                <a:lnTo>
                  <a:pt x="5762625" y="1606118"/>
                </a:lnTo>
                <a:lnTo>
                  <a:pt x="5762625" y="1608747"/>
                </a:lnTo>
                <a:lnTo>
                  <a:pt x="5763095" y="1609864"/>
                </a:lnTo>
                <a:lnTo>
                  <a:pt x="5764949" y="1611731"/>
                </a:lnTo>
                <a:lnTo>
                  <a:pt x="5766066" y="1612188"/>
                </a:lnTo>
                <a:lnTo>
                  <a:pt x="5768695" y="1612188"/>
                </a:lnTo>
                <a:lnTo>
                  <a:pt x="5769826" y="1611731"/>
                </a:lnTo>
                <a:lnTo>
                  <a:pt x="5771680" y="1609864"/>
                </a:lnTo>
                <a:lnTo>
                  <a:pt x="5772150" y="1608747"/>
                </a:lnTo>
                <a:lnTo>
                  <a:pt x="5772150" y="1606118"/>
                </a:lnTo>
                <a:close/>
              </a:path>
              <a:path w="7486650" h="2152650">
                <a:moveTo>
                  <a:pt x="5772150" y="713308"/>
                </a:moveTo>
                <a:lnTo>
                  <a:pt x="5771680" y="712190"/>
                </a:lnTo>
                <a:lnTo>
                  <a:pt x="5769826" y="710323"/>
                </a:lnTo>
                <a:lnTo>
                  <a:pt x="5768695" y="709853"/>
                </a:lnTo>
                <a:lnTo>
                  <a:pt x="5766066" y="709853"/>
                </a:lnTo>
                <a:lnTo>
                  <a:pt x="5764949" y="710323"/>
                </a:lnTo>
                <a:lnTo>
                  <a:pt x="5763095" y="712190"/>
                </a:lnTo>
                <a:lnTo>
                  <a:pt x="5762625" y="713308"/>
                </a:lnTo>
                <a:lnTo>
                  <a:pt x="5762625" y="715937"/>
                </a:lnTo>
                <a:lnTo>
                  <a:pt x="5763095" y="717054"/>
                </a:lnTo>
                <a:lnTo>
                  <a:pt x="5764949" y="718921"/>
                </a:lnTo>
                <a:lnTo>
                  <a:pt x="5766066" y="719378"/>
                </a:lnTo>
                <a:lnTo>
                  <a:pt x="5768695" y="719378"/>
                </a:lnTo>
                <a:lnTo>
                  <a:pt x="5769826" y="718921"/>
                </a:lnTo>
                <a:lnTo>
                  <a:pt x="5771680" y="717054"/>
                </a:lnTo>
                <a:lnTo>
                  <a:pt x="5772150" y="715937"/>
                </a:lnTo>
                <a:lnTo>
                  <a:pt x="5772150" y="713308"/>
                </a:lnTo>
                <a:close/>
              </a:path>
              <a:path w="7486650" h="2152650">
                <a:moveTo>
                  <a:pt x="5819775" y="1606118"/>
                </a:moveTo>
                <a:lnTo>
                  <a:pt x="5819305" y="1605000"/>
                </a:lnTo>
                <a:lnTo>
                  <a:pt x="5817451" y="1603133"/>
                </a:lnTo>
                <a:lnTo>
                  <a:pt x="5816333" y="1602663"/>
                </a:lnTo>
                <a:lnTo>
                  <a:pt x="5813691" y="1602663"/>
                </a:lnTo>
                <a:lnTo>
                  <a:pt x="5812574" y="1603133"/>
                </a:lnTo>
                <a:lnTo>
                  <a:pt x="5810720" y="1605000"/>
                </a:lnTo>
                <a:lnTo>
                  <a:pt x="5810250" y="1606118"/>
                </a:lnTo>
                <a:lnTo>
                  <a:pt x="5810250" y="1608747"/>
                </a:lnTo>
                <a:lnTo>
                  <a:pt x="5810720" y="1609864"/>
                </a:lnTo>
                <a:lnTo>
                  <a:pt x="5812574" y="1611731"/>
                </a:lnTo>
                <a:lnTo>
                  <a:pt x="5813691" y="1612188"/>
                </a:lnTo>
                <a:lnTo>
                  <a:pt x="5816333" y="1612188"/>
                </a:lnTo>
                <a:lnTo>
                  <a:pt x="5817451" y="1611731"/>
                </a:lnTo>
                <a:lnTo>
                  <a:pt x="5819305" y="1609864"/>
                </a:lnTo>
                <a:lnTo>
                  <a:pt x="5819775" y="1608747"/>
                </a:lnTo>
                <a:lnTo>
                  <a:pt x="5819775" y="1606118"/>
                </a:lnTo>
                <a:close/>
              </a:path>
              <a:path w="7486650" h="2152650">
                <a:moveTo>
                  <a:pt x="5819775" y="713308"/>
                </a:moveTo>
                <a:lnTo>
                  <a:pt x="5819305" y="712190"/>
                </a:lnTo>
                <a:lnTo>
                  <a:pt x="5817451" y="710323"/>
                </a:lnTo>
                <a:lnTo>
                  <a:pt x="5816333" y="709853"/>
                </a:lnTo>
                <a:lnTo>
                  <a:pt x="5813691" y="709853"/>
                </a:lnTo>
                <a:lnTo>
                  <a:pt x="5812574" y="710323"/>
                </a:lnTo>
                <a:lnTo>
                  <a:pt x="5810720" y="712190"/>
                </a:lnTo>
                <a:lnTo>
                  <a:pt x="5810250" y="713308"/>
                </a:lnTo>
                <a:lnTo>
                  <a:pt x="5810250" y="715937"/>
                </a:lnTo>
                <a:lnTo>
                  <a:pt x="5810720" y="717054"/>
                </a:lnTo>
                <a:lnTo>
                  <a:pt x="5812574" y="718921"/>
                </a:lnTo>
                <a:lnTo>
                  <a:pt x="5813691" y="719378"/>
                </a:lnTo>
                <a:lnTo>
                  <a:pt x="5816333" y="719378"/>
                </a:lnTo>
                <a:lnTo>
                  <a:pt x="5817451" y="718921"/>
                </a:lnTo>
                <a:lnTo>
                  <a:pt x="5819305" y="717054"/>
                </a:lnTo>
                <a:lnTo>
                  <a:pt x="5819775" y="715937"/>
                </a:lnTo>
                <a:lnTo>
                  <a:pt x="5819775" y="713308"/>
                </a:lnTo>
                <a:close/>
              </a:path>
              <a:path w="7486650" h="2152650">
                <a:moveTo>
                  <a:pt x="5867400" y="1606118"/>
                </a:moveTo>
                <a:lnTo>
                  <a:pt x="5866930" y="1605000"/>
                </a:lnTo>
                <a:lnTo>
                  <a:pt x="5865076" y="1603133"/>
                </a:lnTo>
                <a:lnTo>
                  <a:pt x="5863958" y="1602663"/>
                </a:lnTo>
                <a:lnTo>
                  <a:pt x="5861316" y="1602663"/>
                </a:lnTo>
                <a:lnTo>
                  <a:pt x="5860199" y="1603133"/>
                </a:lnTo>
                <a:lnTo>
                  <a:pt x="5858345" y="1605000"/>
                </a:lnTo>
                <a:lnTo>
                  <a:pt x="5857875" y="1606118"/>
                </a:lnTo>
                <a:lnTo>
                  <a:pt x="5857875" y="1608747"/>
                </a:lnTo>
                <a:lnTo>
                  <a:pt x="5858345" y="1609864"/>
                </a:lnTo>
                <a:lnTo>
                  <a:pt x="5860199" y="1611731"/>
                </a:lnTo>
                <a:lnTo>
                  <a:pt x="5861316" y="1612188"/>
                </a:lnTo>
                <a:lnTo>
                  <a:pt x="5863958" y="1612188"/>
                </a:lnTo>
                <a:lnTo>
                  <a:pt x="5865076" y="1611731"/>
                </a:lnTo>
                <a:lnTo>
                  <a:pt x="5866930" y="1609864"/>
                </a:lnTo>
                <a:lnTo>
                  <a:pt x="5867400" y="1608747"/>
                </a:lnTo>
                <a:lnTo>
                  <a:pt x="5867400" y="1606118"/>
                </a:lnTo>
                <a:close/>
              </a:path>
              <a:path w="7486650" h="2152650">
                <a:moveTo>
                  <a:pt x="5867400" y="713308"/>
                </a:moveTo>
                <a:lnTo>
                  <a:pt x="5866930" y="712190"/>
                </a:lnTo>
                <a:lnTo>
                  <a:pt x="5865076" y="710323"/>
                </a:lnTo>
                <a:lnTo>
                  <a:pt x="5863958" y="709853"/>
                </a:lnTo>
                <a:lnTo>
                  <a:pt x="5861316" y="709853"/>
                </a:lnTo>
                <a:lnTo>
                  <a:pt x="5860199" y="710323"/>
                </a:lnTo>
                <a:lnTo>
                  <a:pt x="5858345" y="712190"/>
                </a:lnTo>
                <a:lnTo>
                  <a:pt x="5857875" y="713308"/>
                </a:lnTo>
                <a:lnTo>
                  <a:pt x="5857875" y="715937"/>
                </a:lnTo>
                <a:lnTo>
                  <a:pt x="5858345" y="717054"/>
                </a:lnTo>
                <a:lnTo>
                  <a:pt x="5860199" y="718921"/>
                </a:lnTo>
                <a:lnTo>
                  <a:pt x="5861316" y="719378"/>
                </a:lnTo>
                <a:lnTo>
                  <a:pt x="5863958" y="719378"/>
                </a:lnTo>
                <a:lnTo>
                  <a:pt x="5865076" y="718921"/>
                </a:lnTo>
                <a:lnTo>
                  <a:pt x="5866930" y="717054"/>
                </a:lnTo>
                <a:lnTo>
                  <a:pt x="5867400" y="715937"/>
                </a:lnTo>
                <a:lnTo>
                  <a:pt x="5867400" y="713308"/>
                </a:lnTo>
                <a:close/>
              </a:path>
              <a:path w="7486650" h="2152650">
                <a:moveTo>
                  <a:pt x="5915025" y="1606118"/>
                </a:moveTo>
                <a:lnTo>
                  <a:pt x="5914555" y="1605000"/>
                </a:lnTo>
                <a:lnTo>
                  <a:pt x="5912701" y="1603133"/>
                </a:lnTo>
                <a:lnTo>
                  <a:pt x="5911583" y="1602663"/>
                </a:lnTo>
                <a:lnTo>
                  <a:pt x="5908941" y="1602663"/>
                </a:lnTo>
                <a:lnTo>
                  <a:pt x="5907824" y="1603133"/>
                </a:lnTo>
                <a:lnTo>
                  <a:pt x="5905970" y="1605000"/>
                </a:lnTo>
                <a:lnTo>
                  <a:pt x="5905500" y="1606118"/>
                </a:lnTo>
                <a:lnTo>
                  <a:pt x="5905500" y="1608747"/>
                </a:lnTo>
                <a:lnTo>
                  <a:pt x="5905970" y="1609864"/>
                </a:lnTo>
                <a:lnTo>
                  <a:pt x="5907824" y="1611731"/>
                </a:lnTo>
                <a:lnTo>
                  <a:pt x="5908941" y="1612188"/>
                </a:lnTo>
                <a:lnTo>
                  <a:pt x="5911583" y="1612188"/>
                </a:lnTo>
                <a:lnTo>
                  <a:pt x="5912701" y="1611731"/>
                </a:lnTo>
                <a:lnTo>
                  <a:pt x="5914555" y="1609864"/>
                </a:lnTo>
                <a:lnTo>
                  <a:pt x="5915025" y="1608747"/>
                </a:lnTo>
                <a:lnTo>
                  <a:pt x="5915025" y="1606118"/>
                </a:lnTo>
                <a:close/>
              </a:path>
              <a:path w="7486650" h="2152650">
                <a:moveTo>
                  <a:pt x="5915025" y="713308"/>
                </a:moveTo>
                <a:lnTo>
                  <a:pt x="5914555" y="712190"/>
                </a:lnTo>
                <a:lnTo>
                  <a:pt x="5912701" y="710323"/>
                </a:lnTo>
                <a:lnTo>
                  <a:pt x="5911583" y="709853"/>
                </a:lnTo>
                <a:lnTo>
                  <a:pt x="5908941" y="709853"/>
                </a:lnTo>
                <a:lnTo>
                  <a:pt x="5907824" y="710323"/>
                </a:lnTo>
                <a:lnTo>
                  <a:pt x="5905970" y="712190"/>
                </a:lnTo>
                <a:lnTo>
                  <a:pt x="5905500" y="713308"/>
                </a:lnTo>
                <a:lnTo>
                  <a:pt x="5905500" y="715937"/>
                </a:lnTo>
                <a:lnTo>
                  <a:pt x="5905970" y="717054"/>
                </a:lnTo>
                <a:lnTo>
                  <a:pt x="5907824" y="718921"/>
                </a:lnTo>
                <a:lnTo>
                  <a:pt x="5908941" y="719378"/>
                </a:lnTo>
                <a:lnTo>
                  <a:pt x="5911583" y="719378"/>
                </a:lnTo>
                <a:lnTo>
                  <a:pt x="5912701" y="718921"/>
                </a:lnTo>
                <a:lnTo>
                  <a:pt x="5914555" y="717054"/>
                </a:lnTo>
                <a:lnTo>
                  <a:pt x="5915025" y="715937"/>
                </a:lnTo>
                <a:lnTo>
                  <a:pt x="5915025" y="713308"/>
                </a:lnTo>
                <a:close/>
              </a:path>
              <a:path w="7486650" h="2152650">
                <a:moveTo>
                  <a:pt x="5962650" y="1606118"/>
                </a:moveTo>
                <a:lnTo>
                  <a:pt x="5962180" y="1605000"/>
                </a:lnTo>
                <a:lnTo>
                  <a:pt x="5960326" y="1603133"/>
                </a:lnTo>
                <a:lnTo>
                  <a:pt x="5959208" y="1602663"/>
                </a:lnTo>
                <a:lnTo>
                  <a:pt x="5956566" y="1602663"/>
                </a:lnTo>
                <a:lnTo>
                  <a:pt x="5955449" y="1603133"/>
                </a:lnTo>
                <a:lnTo>
                  <a:pt x="5953595" y="1605000"/>
                </a:lnTo>
                <a:lnTo>
                  <a:pt x="5953125" y="1606118"/>
                </a:lnTo>
                <a:lnTo>
                  <a:pt x="5953125" y="1608747"/>
                </a:lnTo>
                <a:lnTo>
                  <a:pt x="5953595" y="1609864"/>
                </a:lnTo>
                <a:lnTo>
                  <a:pt x="5955449" y="1611731"/>
                </a:lnTo>
                <a:lnTo>
                  <a:pt x="5956566" y="1612188"/>
                </a:lnTo>
                <a:lnTo>
                  <a:pt x="5959208" y="1612188"/>
                </a:lnTo>
                <a:lnTo>
                  <a:pt x="5960326" y="1611731"/>
                </a:lnTo>
                <a:lnTo>
                  <a:pt x="5962180" y="1609864"/>
                </a:lnTo>
                <a:lnTo>
                  <a:pt x="5962650" y="1608747"/>
                </a:lnTo>
                <a:lnTo>
                  <a:pt x="5962650" y="1606118"/>
                </a:lnTo>
                <a:close/>
              </a:path>
              <a:path w="7486650" h="2152650">
                <a:moveTo>
                  <a:pt x="5962650" y="713308"/>
                </a:moveTo>
                <a:lnTo>
                  <a:pt x="5962180" y="712190"/>
                </a:lnTo>
                <a:lnTo>
                  <a:pt x="5960326" y="710323"/>
                </a:lnTo>
                <a:lnTo>
                  <a:pt x="5959208" y="709853"/>
                </a:lnTo>
                <a:lnTo>
                  <a:pt x="5956566" y="709853"/>
                </a:lnTo>
                <a:lnTo>
                  <a:pt x="5955449" y="710323"/>
                </a:lnTo>
                <a:lnTo>
                  <a:pt x="5953595" y="712190"/>
                </a:lnTo>
                <a:lnTo>
                  <a:pt x="5953125" y="713308"/>
                </a:lnTo>
                <a:lnTo>
                  <a:pt x="5953125" y="715937"/>
                </a:lnTo>
                <a:lnTo>
                  <a:pt x="5953595" y="717054"/>
                </a:lnTo>
                <a:lnTo>
                  <a:pt x="5955449" y="718921"/>
                </a:lnTo>
                <a:lnTo>
                  <a:pt x="5956566" y="719378"/>
                </a:lnTo>
                <a:lnTo>
                  <a:pt x="5959208" y="719378"/>
                </a:lnTo>
                <a:lnTo>
                  <a:pt x="5960326" y="718921"/>
                </a:lnTo>
                <a:lnTo>
                  <a:pt x="5962180" y="717054"/>
                </a:lnTo>
                <a:lnTo>
                  <a:pt x="5962650" y="715937"/>
                </a:lnTo>
                <a:lnTo>
                  <a:pt x="5962650" y="713308"/>
                </a:lnTo>
                <a:close/>
              </a:path>
              <a:path w="7486650" h="2152650">
                <a:moveTo>
                  <a:pt x="6010275" y="1606118"/>
                </a:moveTo>
                <a:lnTo>
                  <a:pt x="6009805" y="1605000"/>
                </a:lnTo>
                <a:lnTo>
                  <a:pt x="6007951" y="1603133"/>
                </a:lnTo>
                <a:lnTo>
                  <a:pt x="6006820" y="1602663"/>
                </a:lnTo>
                <a:lnTo>
                  <a:pt x="6004191" y="1602663"/>
                </a:lnTo>
                <a:lnTo>
                  <a:pt x="6003074" y="1603133"/>
                </a:lnTo>
                <a:lnTo>
                  <a:pt x="6001220" y="1605000"/>
                </a:lnTo>
                <a:lnTo>
                  <a:pt x="6000750" y="1606118"/>
                </a:lnTo>
                <a:lnTo>
                  <a:pt x="6000750" y="1608747"/>
                </a:lnTo>
                <a:lnTo>
                  <a:pt x="6001220" y="1609864"/>
                </a:lnTo>
                <a:lnTo>
                  <a:pt x="6003074" y="1611731"/>
                </a:lnTo>
                <a:lnTo>
                  <a:pt x="6004191" y="1612188"/>
                </a:lnTo>
                <a:lnTo>
                  <a:pt x="6006820" y="1612188"/>
                </a:lnTo>
                <a:lnTo>
                  <a:pt x="6007951" y="1611731"/>
                </a:lnTo>
                <a:lnTo>
                  <a:pt x="6009805" y="1609864"/>
                </a:lnTo>
                <a:lnTo>
                  <a:pt x="6010275" y="1608747"/>
                </a:lnTo>
                <a:lnTo>
                  <a:pt x="6010275" y="1606118"/>
                </a:lnTo>
                <a:close/>
              </a:path>
              <a:path w="7486650" h="2152650">
                <a:moveTo>
                  <a:pt x="6010275" y="713308"/>
                </a:moveTo>
                <a:lnTo>
                  <a:pt x="6009805" y="712190"/>
                </a:lnTo>
                <a:lnTo>
                  <a:pt x="6007951" y="710323"/>
                </a:lnTo>
                <a:lnTo>
                  <a:pt x="6006820" y="709853"/>
                </a:lnTo>
                <a:lnTo>
                  <a:pt x="6004191" y="709853"/>
                </a:lnTo>
                <a:lnTo>
                  <a:pt x="6003074" y="710323"/>
                </a:lnTo>
                <a:lnTo>
                  <a:pt x="6001220" y="712190"/>
                </a:lnTo>
                <a:lnTo>
                  <a:pt x="6000750" y="713308"/>
                </a:lnTo>
                <a:lnTo>
                  <a:pt x="6000750" y="715937"/>
                </a:lnTo>
                <a:lnTo>
                  <a:pt x="6001220" y="717054"/>
                </a:lnTo>
                <a:lnTo>
                  <a:pt x="6003074" y="718921"/>
                </a:lnTo>
                <a:lnTo>
                  <a:pt x="6004191" y="719378"/>
                </a:lnTo>
                <a:lnTo>
                  <a:pt x="6006820" y="719378"/>
                </a:lnTo>
                <a:lnTo>
                  <a:pt x="6007951" y="718921"/>
                </a:lnTo>
                <a:lnTo>
                  <a:pt x="6009805" y="717054"/>
                </a:lnTo>
                <a:lnTo>
                  <a:pt x="6010275" y="715937"/>
                </a:lnTo>
                <a:lnTo>
                  <a:pt x="6010275" y="713308"/>
                </a:lnTo>
                <a:close/>
              </a:path>
              <a:path w="7486650" h="2152650">
                <a:moveTo>
                  <a:pt x="6057900" y="1606118"/>
                </a:moveTo>
                <a:lnTo>
                  <a:pt x="6057430" y="1605000"/>
                </a:lnTo>
                <a:lnTo>
                  <a:pt x="6055576" y="1603133"/>
                </a:lnTo>
                <a:lnTo>
                  <a:pt x="6054445" y="1602663"/>
                </a:lnTo>
                <a:lnTo>
                  <a:pt x="6051816" y="1602663"/>
                </a:lnTo>
                <a:lnTo>
                  <a:pt x="6050699" y="1603133"/>
                </a:lnTo>
                <a:lnTo>
                  <a:pt x="6048845" y="1605000"/>
                </a:lnTo>
                <a:lnTo>
                  <a:pt x="6048375" y="1606118"/>
                </a:lnTo>
                <a:lnTo>
                  <a:pt x="6048375" y="1608747"/>
                </a:lnTo>
                <a:lnTo>
                  <a:pt x="6048845" y="1609864"/>
                </a:lnTo>
                <a:lnTo>
                  <a:pt x="6050699" y="1611731"/>
                </a:lnTo>
                <a:lnTo>
                  <a:pt x="6051816" y="1612188"/>
                </a:lnTo>
                <a:lnTo>
                  <a:pt x="6054445" y="1612188"/>
                </a:lnTo>
                <a:lnTo>
                  <a:pt x="6055576" y="1611731"/>
                </a:lnTo>
                <a:lnTo>
                  <a:pt x="6057430" y="1609864"/>
                </a:lnTo>
                <a:lnTo>
                  <a:pt x="6057900" y="1608747"/>
                </a:lnTo>
                <a:lnTo>
                  <a:pt x="6057900" y="1606118"/>
                </a:lnTo>
                <a:close/>
              </a:path>
              <a:path w="7486650" h="2152650">
                <a:moveTo>
                  <a:pt x="6057900" y="713308"/>
                </a:moveTo>
                <a:lnTo>
                  <a:pt x="6057430" y="712190"/>
                </a:lnTo>
                <a:lnTo>
                  <a:pt x="6055576" y="710323"/>
                </a:lnTo>
                <a:lnTo>
                  <a:pt x="6054445" y="709853"/>
                </a:lnTo>
                <a:lnTo>
                  <a:pt x="6051816" y="709853"/>
                </a:lnTo>
                <a:lnTo>
                  <a:pt x="6050699" y="710323"/>
                </a:lnTo>
                <a:lnTo>
                  <a:pt x="6048845" y="712190"/>
                </a:lnTo>
                <a:lnTo>
                  <a:pt x="6048375" y="713308"/>
                </a:lnTo>
                <a:lnTo>
                  <a:pt x="6048375" y="715937"/>
                </a:lnTo>
                <a:lnTo>
                  <a:pt x="6048845" y="717054"/>
                </a:lnTo>
                <a:lnTo>
                  <a:pt x="6050699" y="718921"/>
                </a:lnTo>
                <a:lnTo>
                  <a:pt x="6051816" y="719378"/>
                </a:lnTo>
                <a:lnTo>
                  <a:pt x="6054445" y="719378"/>
                </a:lnTo>
                <a:lnTo>
                  <a:pt x="6055576" y="718921"/>
                </a:lnTo>
                <a:lnTo>
                  <a:pt x="6057430" y="717054"/>
                </a:lnTo>
                <a:lnTo>
                  <a:pt x="6057900" y="715937"/>
                </a:lnTo>
                <a:lnTo>
                  <a:pt x="6057900" y="713308"/>
                </a:lnTo>
                <a:close/>
              </a:path>
              <a:path w="7486650" h="2152650">
                <a:moveTo>
                  <a:pt x="6105525" y="1606118"/>
                </a:moveTo>
                <a:lnTo>
                  <a:pt x="6105055" y="1605000"/>
                </a:lnTo>
                <a:lnTo>
                  <a:pt x="6103201" y="1603133"/>
                </a:lnTo>
                <a:lnTo>
                  <a:pt x="6102070" y="1602663"/>
                </a:lnTo>
                <a:lnTo>
                  <a:pt x="6099441" y="1602663"/>
                </a:lnTo>
                <a:lnTo>
                  <a:pt x="6098324" y="1603133"/>
                </a:lnTo>
                <a:lnTo>
                  <a:pt x="6096470" y="1605000"/>
                </a:lnTo>
                <a:lnTo>
                  <a:pt x="6096000" y="1606118"/>
                </a:lnTo>
                <a:lnTo>
                  <a:pt x="6096000" y="1608747"/>
                </a:lnTo>
                <a:lnTo>
                  <a:pt x="6096470" y="1609864"/>
                </a:lnTo>
                <a:lnTo>
                  <a:pt x="6098324" y="1611731"/>
                </a:lnTo>
                <a:lnTo>
                  <a:pt x="6099441" y="1612188"/>
                </a:lnTo>
                <a:lnTo>
                  <a:pt x="6102070" y="1612188"/>
                </a:lnTo>
                <a:lnTo>
                  <a:pt x="6103201" y="1611731"/>
                </a:lnTo>
                <a:lnTo>
                  <a:pt x="6105055" y="1609864"/>
                </a:lnTo>
                <a:lnTo>
                  <a:pt x="6105525" y="1608747"/>
                </a:lnTo>
                <a:lnTo>
                  <a:pt x="6105525" y="1606118"/>
                </a:lnTo>
                <a:close/>
              </a:path>
              <a:path w="7486650" h="2152650">
                <a:moveTo>
                  <a:pt x="6105525" y="713308"/>
                </a:moveTo>
                <a:lnTo>
                  <a:pt x="6105055" y="712190"/>
                </a:lnTo>
                <a:lnTo>
                  <a:pt x="6103201" y="710323"/>
                </a:lnTo>
                <a:lnTo>
                  <a:pt x="6102070" y="709853"/>
                </a:lnTo>
                <a:lnTo>
                  <a:pt x="6099441" y="709853"/>
                </a:lnTo>
                <a:lnTo>
                  <a:pt x="6098324" y="710323"/>
                </a:lnTo>
                <a:lnTo>
                  <a:pt x="6096470" y="712190"/>
                </a:lnTo>
                <a:lnTo>
                  <a:pt x="6096000" y="713308"/>
                </a:lnTo>
                <a:lnTo>
                  <a:pt x="6096000" y="715937"/>
                </a:lnTo>
                <a:lnTo>
                  <a:pt x="6096470" y="717054"/>
                </a:lnTo>
                <a:lnTo>
                  <a:pt x="6098324" y="718921"/>
                </a:lnTo>
                <a:lnTo>
                  <a:pt x="6099441" y="719378"/>
                </a:lnTo>
                <a:lnTo>
                  <a:pt x="6102070" y="719378"/>
                </a:lnTo>
                <a:lnTo>
                  <a:pt x="6103201" y="718921"/>
                </a:lnTo>
                <a:lnTo>
                  <a:pt x="6105055" y="717054"/>
                </a:lnTo>
                <a:lnTo>
                  <a:pt x="6105525" y="715937"/>
                </a:lnTo>
                <a:lnTo>
                  <a:pt x="6105525" y="713308"/>
                </a:lnTo>
                <a:close/>
              </a:path>
              <a:path w="7486650" h="2152650">
                <a:moveTo>
                  <a:pt x="6153150" y="1606118"/>
                </a:moveTo>
                <a:lnTo>
                  <a:pt x="6152680" y="1605000"/>
                </a:lnTo>
                <a:lnTo>
                  <a:pt x="6150826" y="1603133"/>
                </a:lnTo>
                <a:lnTo>
                  <a:pt x="6149695" y="1602663"/>
                </a:lnTo>
                <a:lnTo>
                  <a:pt x="6147066" y="1602663"/>
                </a:lnTo>
                <a:lnTo>
                  <a:pt x="6145949" y="1603133"/>
                </a:lnTo>
                <a:lnTo>
                  <a:pt x="6144095" y="1605000"/>
                </a:lnTo>
                <a:lnTo>
                  <a:pt x="6143625" y="1606118"/>
                </a:lnTo>
                <a:lnTo>
                  <a:pt x="6143625" y="1608747"/>
                </a:lnTo>
                <a:lnTo>
                  <a:pt x="6144095" y="1609864"/>
                </a:lnTo>
                <a:lnTo>
                  <a:pt x="6145949" y="1611731"/>
                </a:lnTo>
                <a:lnTo>
                  <a:pt x="6147066" y="1612188"/>
                </a:lnTo>
                <a:lnTo>
                  <a:pt x="6149695" y="1612188"/>
                </a:lnTo>
                <a:lnTo>
                  <a:pt x="6150826" y="1611731"/>
                </a:lnTo>
                <a:lnTo>
                  <a:pt x="6152680" y="1609864"/>
                </a:lnTo>
                <a:lnTo>
                  <a:pt x="6153150" y="1608747"/>
                </a:lnTo>
                <a:lnTo>
                  <a:pt x="6153150" y="1606118"/>
                </a:lnTo>
                <a:close/>
              </a:path>
              <a:path w="7486650" h="2152650">
                <a:moveTo>
                  <a:pt x="6153150" y="713308"/>
                </a:moveTo>
                <a:lnTo>
                  <a:pt x="6152680" y="712190"/>
                </a:lnTo>
                <a:lnTo>
                  <a:pt x="6150826" y="710323"/>
                </a:lnTo>
                <a:lnTo>
                  <a:pt x="6149695" y="709853"/>
                </a:lnTo>
                <a:lnTo>
                  <a:pt x="6147066" y="709853"/>
                </a:lnTo>
                <a:lnTo>
                  <a:pt x="6145949" y="710323"/>
                </a:lnTo>
                <a:lnTo>
                  <a:pt x="6144095" y="712190"/>
                </a:lnTo>
                <a:lnTo>
                  <a:pt x="6143625" y="713308"/>
                </a:lnTo>
                <a:lnTo>
                  <a:pt x="6143625" y="715937"/>
                </a:lnTo>
                <a:lnTo>
                  <a:pt x="6144095" y="717054"/>
                </a:lnTo>
                <a:lnTo>
                  <a:pt x="6145949" y="718921"/>
                </a:lnTo>
                <a:lnTo>
                  <a:pt x="6147066" y="719378"/>
                </a:lnTo>
                <a:lnTo>
                  <a:pt x="6149695" y="719378"/>
                </a:lnTo>
                <a:lnTo>
                  <a:pt x="6150826" y="718921"/>
                </a:lnTo>
                <a:lnTo>
                  <a:pt x="6152680" y="717054"/>
                </a:lnTo>
                <a:lnTo>
                  <a:pt x="6153150" y="715937"/>
                </a:lnTo>
                <a:lnTo>
                  <a:pt x="6153150" y="713308"/>
                </a:lnTo>
                <a:close/>
              </a:path>
              <a:path w="7486650" h="2152650">
                <a:moveTo>
                  <a:pt x="6200775" y="1606118"/>
                </a:moveTo>
                <a:lnTo>
                  <a:pt x="6200305" y="1605000"/>
                </a:lnTo>
                <a:lnTo>
                  <a:pt x="6198451" y="1603133"/>
                </a:lnTo>
                <a:lnTo>
                  <a:pt x="6197320" y="1602663"/>
                </a:lnTo>
                <a:lnTo>
                  <a:pt x="6194691" y="1602663"/>
                </a:lnTo>
                <a:lnTo>
                  <a:pt x="6193574" y="1603133"/>
                </a:lnTo>
                <a:lnTo>
                  <a:pt x="6191720" y="1605000"/>
                </a:lnTo>
                <a:lnTo>
                  <a:pt x="6191250" y="1606118"/>
                </a:lnTo>
                <a:lnTo>
                  <a:pt x="6191250" y="1608747"/>
                </a:lnTo>
                <a:lnTo>
                  <a:pt x="6191720" y="1609864"/>
                </a:lnTo>
                <a:lnTo>
                  <a:pt x="6193574" y="1611731"/>
                </a:lnTo>
                <a:lnTo>
                  <a:pt x="6194691" y="1612188"/>
                </a:lnTo>
                <a:lnTo>
                  <a:pt x="6197320" y="1612188"/>
                </a:lnTo>
                <a:lnTo>
                  <a:pt x="6198451" y="1611731"/>
                </a:lnTo>
                <a:lnTo>
                  <a:pt x="6200305" y="1609864"/>
                </a:lnTo>
                <a:lnTo>
                  <a:pt x="6200775" y="1608747"/>
                </a:lnTo>
                <a:lnTo>
                  <a:pt x="6200775" y="1606118"/>
                </a:lnTo>
                <a:close/>
              </a:path>
              <a:path w="7486650" h="2152650">
                <a:moveTo>
                  <a:pt x="6200775" y="713308"/>
                </a:moveTo>
                <a:lnTo>
                  <a:pt x="6200305" y="712190"/>
                </a:lnTo>
                <a:lnTo>
                  <a:pt x="6198451" y="710323"/>
                </a:lnTo>
                <a:lnTo>
                  <a:pt x="6197320" y="709853"/>
                </a:lnTo>
                <a:lnTo>
                  <a:pt x="6194691" y="709853"/>
                </a:lnTo>
                <a:lnTo>
                  <a:pt x="6193574" y="710323"/>
                </a:lnTo>
                <a:lnTo>
                  <a:pt x="6191720" y="712190"/>
                </a:lnTo>
                <a:lnTo>
                  <a:pt x="6191250" y="713308"/>
                </a:lnTo>
                <a:lnTo>
                  <a:pt x="6191250" y="715937"/>
                </a:lnTo>
                <a:lnTo>
                  <a:pt x="6191720" y="717054"/>
                </a:lnTo>
                <a:lnTo>
                  <a:pt x="6193574" y="718921"/>
                </a:lnTo>
                <a:lnTo>
                  <a:pt x="6194691" y="719378"/>
                </a:lnTo>
                <a:lnTo>
                  <a:pt x="6197320" y="719378"/>
                </a:lnTo>
                <a:lnTo>
                  <a:pt x="6198451" y="718921"/>
                </a:lnTo>
                <a:lnTo>
                  <a:pt x="6200305" y="717054"/>
                </a:lnTo>
                <a:lnTo>
                  <a:pt x="6200775" y="715937"/>
                </a:lnTo>
                <a:lnTo>
                  <a:pt x="6200775" y="713308"/>
                </a:lnTo>
                <a:close/>
              </a:path>
              <a:path w="7486650" h="2152650">
                <a:moveTo>
                  <a:pt x="6248400" y="1606118"/>
                </a:moveTo>
                <a:lnTo>
                  <a:pt x="6247930" y="1605000"/>
                </a:lnTo>
                <a:lnTo>
                  <a:pt x="6246076" y="1603133"/>
                </a:lnTo>
                <a:lnTo>
                  <a:pt x="6244958" y="1602663"/>
                </a:lnTo>
                <a:lnTo>
                  <a:pt x="6242316" y="1602663"/>
                </a:lnTo>
                <a:lnTo>
                  <a:pt x="6241199" y="1603133"/>
                </a:lnTo>
                <a:lnTo>
                  <a:pt x="6239345" y="1605000"/>
                </a:lnTo>
                <a:lnTo>
                  <a:pt x="6238875" y="1606118"/>
                </a:lnTo>
                <a:lnTo>
                  <a:pt x="6238875" y="1608747"/>
                </a:lnTo>
                <a:lnTo>
                  <a:pt x="6239345" y="1609864"/>
                </a:lnTo>
                <a:lnTo>
                  <a:pt x="6241199" y="1611731"/>
                </a:lnTo>
                <a:lnTo>
                  <a:pt x="6242316" y="1612188"/>
                </a:lnTo>
                <a:lnTo>
                  <a:pt x="6244958" y="1612188"/>
                </a:lnTo>
                <a:lnTo>
                  <a:pt x="6246076" y="1611731"/>
                </a:lnTo>
                <a:lnTo>
                  <a:pt x="6247930" y="1609864"/>
                </a:lnTo>
                <a:lnTo>
                  <a:pt x="6248400" y="1608747"/>
                </a:lnTo>
                <a:lnTo>
                  <a:pt x="6248400" y="1606118"/>
                </a:lnTo>
                <a:close/>
              </a:path>
              <a:path w="7486650" h="2152650">
                <a:moveTo>
                  <a:pt x="6248400" y="713308"/>
                </a:moveTo>
                <a:lnTo>
                  <a:pt x="6247930" y="712190"/>
                </a:lnTo>
                <a:lnTo>
                  <a:pt x="6246076" y="710323"/>
                </a:lnTo>
                <a:lnTo>
                  <a:pt x="6244958" y="709853"/>
                </a:lnTo>
                <a:lnTo>
                  <a:pt x="6242316" y="709853"/>
                </a:lnTo>
                <a:lnTo>
                  <a:pt x="6241199" y="710323"/>
                </a:lnTo>
                <a:lnTo>
                  <a:pt x="6239345" y="712190"/>
                </a:lnTo>
                <a:lnTo>
                  <a:pt x="6238875" y="713308"/>
                </a:lnTo>
                <a:lnTo>
                  <a:pt x="6238875" y="715937"/>
                </a:lnTo>
                <a:lnTo>
                  <a:pt x="6239345" y="717054"/>
                </a:lnTo>
                <a:lnTo>
                  <a:pt x="6241199" y="718921"/>
                </a:lnTo>
                <a:lnTo>
                  <a:pt x="6242316" y="719378"/>
                </a:lnTo>
                <a:lnTo>
                  <a:pt x="6244958" y="719378"/>
                </a:lnTo>
                <a:lnTo>
                  <a:pt x="6246076" y="718921"/>
                </a:lnTo>
                <a:lnTo>
                  <a:pt x="6247930" y="717054"/>
                </a:lnTo>
                <a:lnTo>
                  <a:pt x="6248400" y="715937"/>
                </a:lnTo>
                <a:lnTo>
                  <a:pt x="6248400" y="713308"/>
                </a:lnTo>
                <a:close/>
              </a:path>
              <a:path w="7486650" h="2152650">
                <a:moveTo>
                  <a:pt x="6296025" y="1606118"/>
                </a:moveTo>
                <a:lnTo>
                  <a:pt x="6295555" y="1605000"/>
                </a:lnTo>
                <a:lnTo>
                  <a:pt x="6293701" y="1603133"/>
                </a:lnTo>
                <a:lnTo>
                  <a:pt x="6292570" y="1602663"/>
                </a:lnTo>
                <a:lnTo>
                  <a:pt x="6289941" y="1602663"/>
                </a:lnTo>
                <a:lnTo>
                  <a:pt x="6288824" y="1603133"/>
                </a:lnTo>
                <a:lnTo>
                  <a:pt x="6286970" y="1605000"/>
                </a:lnTo>
                <a:lnTo>
                  <a:pt x="6286500" y="1606118"/>
                </a:lnTo>
                <a:lnTo>
                  <a:pt x="6286500" y="1608747"/>
                </a:lnTo>
                <a:lnTo>
                  <a:pt x="6286970" y="1609864"/>
                </a:lnTo>
                <a:lnTo>
                  <a:pt x="6288824" y="1611731"/>
                </a:lnTo>
                <a:lnTo>
                  <a:pt x="6289941" y="1612188"/>
                </a:lnTo>
                <a:lnTo>
                  <a:pt x="6292570" y="1612188"/>
                </a:lnTo>
                <a:lnTo>
                  <a:pt x="6293701" y="1611731"/>
                </a:lnTo>
                <a:lnTo>
                  <a:pt x="6295555" y="1609864"/>
                </a:lnTo>
                <a:lnTo>
                  <a:pt x="6296025" y="1608747"/>
                </a:lnTo>
                <a:lnTo>
                  <a:pt x="6296025" y="1606118"/>
                </a:lnTo>
                <a:close/>
              </a:path>
              <a:path w="7486650" h="2152650">
                <a:moveTo>
                  <a:pt x="6296025" y="713308"/>
                </a:moveTo>
                <a:lnTo>
                  <a:pt x="6295555" y="712190"/>
                </a:lnTo>
                <a:lnTo>
                  <a:pt x="6293701" y="710323"/>
                </a:lnTo>
                <a:lnTo>
                  <a:pt x="6292570" y="709853"/>
                </a:lnTo>
                <a:lnTo>
                  <a:pt x="6289941" y="709853"/>
                </a:lnTo>
                <a:lnTo>
                  <a:pt x="6288824" y="710323"/>
                </a:lnTo>
                <a:lnTo>
                  <a:pt x="6286970" y="712190"/>
                </a:lnTo>
                <a:lnTo>
                  <a:pt x="6286500" y="713308"/>
                </a:lnTo>
                <a:lnTo>
                  <a:pt x="6286500" y="715937"/>
                </a:lnTo>
                <a:lnTo>
                  <a:pt x="6286970" y="717054"/>
                </a:lnTo>
                <a:lnTo>
                  <a:pt x="6288824" y="718921"/>
                </a:lnTo>
                <a:lnTo>
                  <a:pt x="6289941" y="719378"/>
                </a:lnTo>
                <a:lnTo>
                  <a:pt x="6292570" y="719378"/>
                </a:lnTo>
                <a:lnTo>
                  <a:pt x="6293701" y="718921"/>
                </a:lnTo>
                <a:lnTo>
                  <a:pt x="6295555" y="717054"/>
                </a:lnTo>
                <a:lnTo>
                  <a:pt x="6296025" y="715937"/>
                </a:lnTo>
                <a:lnTo>
                  <a:pt x="6296025" y="713308"/>
                </a:lnTo>
                <a:close/>
              </a:path>
              <a:path w="7486650" h="2152650">
                <a:moveTo>
                  <a:pt x="6343650" y="1606118"/>
                </a:moveTo>
                <a:lnTo>
                  <a:pt x="6343180" y="1605000"/>
                </a:lnTo>
                <a:lnTo>
                  <a:pt x="6341326" y="1603133"/>
                </a:lnTo>
                <a:lnTo>
                  <a:pt x="6340208" y="1602663"/>
                </a:lnTo>
                <a:lnTo>
                  <a:pt x="6337567" y="1602663"/>
                </a:lnTo>
                <a:lnTo>
                  <a:pt x="6336449" y="1603133"/>
                </a:lnTo>
                <a:lnTo>
                  <a:pt x="6334595" y="1605000"/>
                </a:lnTo>
                <a:lnTo>
                  <a:pt x="6334125" y="1606118"/>
                </a:lnTo>
                <a:lnTo>
                  <a:pt x="6334125" y="1608747"/>
                </a:lnTo>
                <a:lnTo>
                  <a:pt x="6334595" y="1609864"/>
                </a:lnTo>
                <a:lnTo>
                  <a:pt x="6336449" y="1611731"/>
                </a:lnTo>
                <a:lnTo>
                  <a:pt x="6337567" y="1612188"/>
                </a:lnTo>
                <a:lnTo>
                  <a:pt x="6340208" y="1612188"/>
                </a:lnTo>
                <a:lnTo>
                  <a:pt x="6341326" y="1611731"/>
                </a:lnTo>
                <a:lnTo>
                  <a:pt x="6343180" y="1609864"/>
                </a:lnTo>
                <a:lnTo>
                  <a:pt x="6343650" y="1608747"/>
                </a:lnTo>
                <a:lnTo>
                  <a:pt x="6343650" y="1606118"/>
                </a:lnTo>
                <a:close/>
              </a:path>
              <a:path w="7486650" h="2152650">
                <a:moveTo>
                  <a:pt x="6343650" y="713308"/>
                </a:moveTo>
                <a:lnTo>
                  <a:pt x="6343180" y="712190"/>
                </a:lnTo>
                <a:lnTo>
                  <a:pt x="6341326" y="710323"/>
                </a:lnTo>
                <a:lnTo>
                  <a:pt x="6340208" y="709853"/>
                </a:lnTo>
                <a:lnTo>
                  <a:pt x="6337567" y="709853"/>
                </a:lnTo>
                <a:lnTo>
                  <a:pt x="6336449" y="710323"/>
                </a:lnTo>
                <a:lnTo>
                  <a:pt x="6334595" y="712190"/>
                </a:lnTo>
                <a:lnTo>
                  <a:pt x="6334125" y="713308"/>
                </a:lnTo>
                <a:lnTo>
                  <a:pt x="6334125" y="715937"/>
                </a:lnTo>
                <a:lnTo>
                  <a:pt x="6334595" y="717054"/>
                </a:lnTo>
                <a:lnTo>
                  <a:pt x="6336449" y="718921"/>
                </a:lnTo>
                <a:lnTo>
                  <a:pt x="6337567" y="719378"/>
                </a:lnTo>
                <a:lnTo>
                  <a:pt x="6340208" y="719378"/>
                </a:lnTo>
                <a:lnTo>
                  <a:pt x="6341326" y="718921"/>
                </a:lnTo>
                <a:lnTo>
                  <a:pt x="6343180" y="717054"/>
                </a:lnTo>
                <a:lnTo>
                  <a:pt x="6343650" y="715937"/>
                </a:lnTo>
                <a:lnTo>
                  <a:pt x="6343650" y="713308"/>
                </a:lnTo>
                <a:close/>
              </a:path>
              <a:path w="7486650" h="2152650">
                <a:moveTo>
                  <a:pt x="6391275" y="1606118"/>
                </a:moveTo>
                <a:lnTo>
                  <a:pt x="6390805" y="1605000"/>
                </a:lnTo>
                <a:lnTo>
                  <a:pt x="6388951" y="1603133"/>
                </a:lnTo>
                <a:lnTo>
                  <a:pt x="6387833" y="1602663"/>
                </a:lnTo>
                <a:lnTo>
                  <a:pt x="6385192" y="1602663"/>
                </a:lnTo>
                <a:lnTo>
                  <a:pt x="6384074" y="1603133"/>
                </a:lnTo>
                <a:lnTo>
                  <a:pt x="6382220" y="1605000"/>
                </a:lnTo>
                <a:lnTo>
                  <a:pt x="6381750" y="1606118"/>
                </a:lnTo>
                <a:lnTo>
                  <a:pt x="6381750" y="1608747"/>
                </a:lnTo>
                <a:lnTo>
                  <a:pt x="6382220" y="1609864"/>
                </a:lnTo>
                <a:lnTo>
                  <a:pt x="6384074" y="1611731"/>
                </a:lnTo>
                <a:lnTo>
                  <a:pt x="6385192" y="1612188"/>
                </a:lnTo>
                <a:lnTo>
                  <a:pt x="6387833" y="1612188"/>
                </a:lnTo>
                <a:lnTo>
                  <a:pt x="6388951" y="1611731"/>
                </a:lnTo>
                <a:lnTo>
                  <a:pt x="6390805" y="1609864"/>
                </a:lnTo>
                <a:lnTo>
                  <a:pt x="6391275" y="1608747"/>
                </a:lnTo>
                <a:lnTo>
                  <a:pt x="6391275" y="1606118"/>
                </a:lnTo>
                <a:close/>
              </a:path>
              <a:path w="7486650" h="2152650">
                <a:moveTo>
                  <a:pt x="6391275" y="713308"/>
                </a:moveTo>
                <a:lnTo>
                  <a:pt x="6390805" y="712190"/>
                </a:lnTo>
                <a:lnTo>
                  <a:pt x="6388951" y="710323"/>
                </a:lnTo>
                <a:lnTo>
                  <a:pt x="6387833" y="709853"/>
                </a:lnTo>
                <a:lnTo>
                  <a:pt x="6385192" y="709853"/>
                </a:lnTo>
                <a:lnTo>
                  <a:pt x="6384074" y="710323"/>
                </a:lnTo>
                <a:lnTo>
                  <a:pt x="6382220" y="712190"/>
                </a:lnTo>
                <a:lnTo>
                  <a:pt x="6381750" y="713308"/>
                </a:lnTo>
                <a:lnTo>
                  <a:pt x="6381750" y="715937"/>
                </a:lnTo>
                <a:lnTo>
                  <a:pt x="6382220" y="717054"/>
                </a:lnTo>
                <a:lnTo>
                  <a:pt x="6384074" y="718921"/>
                </a:lnTo>
                <a:lnTo>
                  <a:pt x="6385192" y="719378"/>
                </a:lnTo>
                <a:lnTo>
                  <a:pt x="6387833" y="719378"/>
                </a:lnTo>
                <a:lnTo>
                  <a:pt x="6388951" y="718921"/>
                </a:lnTo>
                <a:lnTo>
                  <a:pt x="6390805" y="717054"/>
                </a:lnTo>
                <a:lnTo>
                  <a:pt x="6391275" y="715937"/>
                </a:lnTo>
                <a:lnTo>
                  <a:pt x="6391275" y="713308"/>
                </a:lnTo>
                <a:close/>
              </a:path>
              <a:path w="7486650" h="2152650">
                <a:moveTo>
                  <a:pt x="6438900" y="1606118"/>
                </a:moveTo>
                <a:lnTo>
                  <a:pt x="6438430" y="1605000"/>
                </a:lnTo>
                <a:lnTo>
                  <a:pt x="6436576" y="1603133"/>
                </a:lnTo>
                <a:lnTo>
                  <a:pt x="6435458" y="1602663"/>
                </a:lnTo>
                <a:lnTo>
                  <a:pt x="6432817" y="1602663"/>
                </a:lnTo>
                <a:lnTo>
                  <a:pt x="6431699" y="1603133"/>
                </a:lnTo>
                <a:lnTo>
                  <a:pt x="6429845" y="1605000"/>
                </a:lnTo>
                <a:lnTo>
                  <a:pt x="6429375" y="1606118"/>
                </a:lnTo>
                <a:lnTo>
                  <a:pt x="6429375" y="1608747"/>
                </a:lnTo>
                <a:lnTo>
                  <a:pt x="6429845" y="1609864"/>
                </a:lnTo>
                <a:lnTo>
                  <a:pt x="6431699" y="1611731"/>
                </a:lnTo>
                <a:lnTo>
                  <a:pt x="6432817" y="1612188"/>
                </a:lnTo>
                <a:lnTo>
                  <a:pt x="6435458" y="1612188"/>
                </a:lnTo>
                <a:lnTo>
                  <a:pt x="6436576" y="1611731"/>
                </a:lnTo>
                <a:lnTo>
                  <a:pt x="6438430" y="1609864"/>
                </a:lnTo>
                <a:lnTo>
                  <a:pt x="6438900" y="1608747"/>
                </a:lnTo>
                <a:lnTo>
                  <a:pt x="6438900" y="1606118"/>
                </a:lnTo>
                <a:close/>
              </a:path>
              <a:path w="7486650" h="2152650">
                <a:moveTo>
                  <a:pt x="6438900" y="713308"/>
                </a:moveTo>
                <a:lnTo>
                  <a:pt x="6438430" y="712190"/>
                </a:lnTo>
                <a:lnTo>
                  <a:pt x="6436576" y="710323"/>
                </a:lnTo>
                <a:lnTo>
                  <a:pt x="6435458" y="709853"/>
                </a:lnTo>
                <a:lnTo>
                  <a:pt x="6432817" y="709853"/>
                </a:lnTo>
                <a:lnTo>
                  <a:pt x="6431699" y="710323"/>
                </a:lnTo>
                <a:lnTo>
                  <a:pt x="6429845" y="712190"/>
                </a:lnTo>
                <a:lnTo>
                  <a:pt x="6429375" y="713308"/>
                </a:lnTo>
                <a:lnTo>
                  <a:pt x="6429375" y="715937"/>
                </a:lnTo>
                <a:lnTo>
                  <a:pt x="6429845" y="717054"/>
                </a:lnTo>
                <a:lnTo>
                  <a:pt x="6431699" y="718921"/>
                </a:lnTo>
                <a:lnTo>
                  <a:pt x="6432817" y="719378"/>
                </a:lnTo>
                <a:lnTo>
                  <a:pt x="6435458" y="719378"/>
                </a:lnTo>
                <a:lnTo>
                  <a:pt x="6436576" y="718921"/>
                </a:lnTo>
                <a:lnTo>
                  <a:pt x="6438430" y="717054"/>
                </a:lnTo>
                <a:lnTo>
                  <a:pt x="6438900" y="715937"/>
                </a:lnTo>
                <a:lnTo>
                  <a:pt x="6438900" y="713308"/>
                </a:lnTo>
                <a:close/>
              </a:path>
              <a:path w="7486650" h="2152650">
                <a:moveTo>
                  <a:pt x="6486525" y="1606118"/>
                </a:moveTo>
                <a:lnTo>
                  <a:pt x="6486055" y="1605000"/>
                </a:lnTo>
                <a:lnTo>
                  <a:pt x="6484201" y="1603133"/>
                </a:lnTo>
                <a:lnTo>
                  <a:pt x="6483070" y="1602663"/>
                </a:lnTo>
                <a:lnTo>
                  <a:pt x="6480442" y="1602663"/>
                </a:lnTo>
                <a:lnTo>
                  <a:pt x="6479324" y="1603133"/>
                </a:lnTo>
                <a:lnTo>
                  <a:pt x="6477470" y="1605000"/>
                </a:lnTo>
                <a:lnTo>
                  <a:pt x="6477000" y="1606118"/>
                </a:lnTo>
                <a:lnTo>
                  <a:pt x="6477000" y="1608747"/>
                </a:lnTo>
                <a:lnTo>
                  <a:pt x="6477470" y="1609864"/>
                </a:lnTo>
                <a:lnTo>
                  <a:pt x="6479324" y="1611731"/>
                </a:lnTo>
                <a:lnTo>
                  <a:pt x="6480442" y="1612188"/>
                </a:lnTo>
                <a:lnTo>
                  <a:pt x="6483070" y="1612188"/>
                </a:lnTo>
                <a:lnTo>
                  <a:pt x="6484201" y="1611731"/>
                </a:lnTo>
                <a:lnTo>
                  <a:pt x="6486055" y="1609864"/>
                </a:lnTo>
                <a:lnTo>
                  <a:pt x="6486525" y="1608747"/>
                </a:lnTo>
                <a:lnTo>
                  <a:pt x="6486525" y="1606118"/>
                </a:lnTo>
                <a:close/>
              </a:path>
              <a:path w="7486650" h="2152650">
                <a:moveTo>
                  <a:pt x="6486525" y="713308"/>
                </a:moveTo>
                <a:lnTo>
                  <a:pt x="6486055" y="712190"/>
                </a:lnTo>
                <a:lnTo>
                  <a:pt x="6484201" y="710323"/>
                </a:lnTo>
                <a:lnTo>
                  <a:pt x="6483070" y="709853"/>
                </a:lnTo>
                <a:lnTo>
                  <a:pt x="6480442" y="709853"/>
                </a:lnTo>
                <a:lnTo>
                  <a:pt x="6479324" y="710323"/>
                </a:lnTo>
                <a:lnTo>
                  <a:pt x="6477470" y="712190"/>
                </a:lnTo>
                <a:lnTo>
                  <a:pt x="6477000" y="713308"/>
                </a:lnTo>
                <a:lnTo>
                  <a:pt x="6477000" y="715937"/>
                </a:lnTo>
                <a:lnTo>
                  <a:pt x="6477470" y="717054"/>
                </a:lnTo>
                <a:lnTo>
                  <a:pt x="6479324" y="718921"/>
                </a:lnTo>
                <a:lnTo>
                  <a:pt x="6480442" y="719378"/>
                </a:lnTo>
                <a:lnTo>
                  <a:pt x="6483070" y="719378"/>
                </a:lnTo>
                <a:lnTo>
                  <a:pt x="6484201" y="718921"/>
                </a:lnTo>
                <a:lnTo>
                  <a:pt x="6486055" y="717054"/>
                </a:lnTo>
                <a:lnTo>
                  <a:pt x="6486525" y="715937"/>
                </a:lnTo>
                <a:lnTo>
                  <a:pt x="6486525" y="713308"/>
                </a:lnTo>
                <a:close/>
              </a:path>
              <a:path w="7486650" h="2152650">
                <a:moveTo>
                  <a:pt x="6534150" y="1606118"/>
                </a:moveTo>
                <a:lnTo>
                  <a:pt x="6533680" y="1605000"/>
                </a:lnTo>
                <a:lnTo>
                  <a:pt x="6531826" y="1603133"/>
                </a:lnTo>
                <a:lnTo>
                  <a:pt x="6530695" y="1602663"/>
                </a:lnTo>
                <a:lnTo>
                  <a:pt x="6528067" y="1602663"/>
                </a:lnTo>
                <a:lnTo>
                  <a:pt x="6526949" y="1603133"/>
                </a:lnTo>
                <a:lnTo>
                  <a:pt x="6525095" y="1605000"/>
                </a:lnTo>
                <a:lnTo>
                  <a:pt x="6524625" y="1606118"/>
                </a:lnTo>
                <a:lnTo>
                  <a:pt x="6524625" y="1608747"/>
                </a:lnTo>
                <a:lnTo>
                  <a:pt x="6525095" y="1609864"/>
                </a:lnTo>
                <a:lnTo>
                  <a:pt x="6526949" y="1611731"/>
                </a:lnTo>
                <a:lnTo>
                  <a:pt x="6528067" y="1612188"/>
                </a:lnTo>
                <a:lnTo>
                  <a:pt x="6530695" y="1612188"/>
                </a:lnTo>
                <a:lnTo>
                  <a:pt x="6531826" y="1611731"/>
                </a:lnTo>
                <a:lnTo>
                  <a:pt x="6533680" y="1609864"/>
                </a:lnTo>
                <a:lnTo>
                  <a:pt x="6534150" y="1608747"/>
                </a:lnTo>
                <a:lnTo>
                  <a:pt x="6534150" y="1606118"/>
                </a:lnTo>
                <a:close/>
              </a:path>
              <a:path w="7486650" h="2152650">
                <a:moveTo>
                  <a:pt x="6534150" y="713308"/>
                </a:moveTo>
                <a:lnTo>
                  <a:pt x="6533680" y="712190"/>
                </a:lnTo>
                <a:lnTo>
                  <a:pt x="6531826" y="710323"/>
                </a:lnTo>
                <a:lnTo>
                  <a:pt x="6530695" y="709853"/>
                </a:lnTo>
                <a:lnTo>
                  <a:pt x="6528067" y="709853"/>
                </a:lnTo>
                <a:lnTo>
                  <a:pt x="6526949" y="710323"/>
                </a:lnTo>
                <a:lnTo>
                  <a:pt x="6525095" y="712190"/>
                </a:lnTo>
                <a:lnTo>
                  <a:pt x="6524625" y="713308"/>
                </a:lnTo>
                <a:lnTo>
                  <a:pt x="6524625" y="715937"/>
                </a:lnTo>
                <a:lnTo>
                  <a:pt x="6525095" y="717054"/>
                </a:lnTo>
                <a:lnTo>
                  <a:pt x="6526949" y="718921"/>
                </a:lnTo>
                <a:lnTo>
                  <a:pt x="6528067" y="719378"/>
                </a:lnTo>
                <a:lnTo>
                  <a:pt x="6530695" y="719378"/>
                </a:lnTo>
                <a:lnTo>
                  <a:pt x="6531826" y="718921"/>
                </a:lnTo>
                <a:lnTo>
                  <a:pt x="6533680" y="717054"/>
                </a:lnTo>
                <a:lnTo>
                  <a:pt x="6534150" y="715937"/>
                </a:lnTo>
                <a:lnTo>
                  <a:pt x="6534150" y="713308"/>
                </a:lnTo>
                <a:close/>
              </a:path>
              <a:path w="7486650" h="2152650">
                <a:moveTo>
                  <a:pt x="6581775" y="1606118"/>
                </a:moveTo>
                <a:lnTo>
                  <a:pt x="6581305" y="1605000"/>
                </a:lnTo>
                <a:lnTo>
                  <a:pt x="6579451" y="1603133"/>
                </a:lnTo>
                <a:lnTo>
                  <a:pt x="6578320" y="1602663"/>
                </a:lnTo>
                <a:lnTo>
                  <a:pt x="6575692" y="1602663"/>
                </a:lnTo>
                <a:lnTo>
                  <a:pt x="6574574" y="1603133"/>
                </a:lnTo>
                <a:lnTo>
                  <a:pt x="6572720" y="1605000"/>
                </a:lnTo>
                <a:lnTo>
                  <a:pt x="6572250" y="1606118"/>
                </a:lnTo>
                <a:lnTo>
                  <a:pt x="6572250" y="1608747"/>
                </a:lnTo>
                <a:lnTo>
                  <a:pt x="6572720" y="1609864"/>
                </a:lnTo>
                <a:lnTo>
                  <a:pt x="6574574" y="1611731"/>
                </a:lnTo>
                <a:lnTo>
                  <a:pt x="6575692" y="1612188"/>
                </a:lnTo>
                <a:lnTo>
                  <a:pt x="6578320" y="1612188"/>
                </a:lnTo>
                <a:lnTo>
                  <a:pt x="6579451" y="1611731"/>
                </a:lnTo>
                <a:lnTo>
                  <a:pt x="6581305" y="1609864"/>
                </a:lnTo>
                <a:lnTo>
                  <a:pt x="6581775" y="1608747"/>
                </a:lnTo>
                <a:lnTo>
                  <a:pt x="6581775" y="1606118"/>
                </a:lnTo>
                <a:close/>
              </a:path>
              <a:path w="7486650" h="2152650">
                <a:moveTo>
                  <a:pt x="6581775" y="713308"/>
                </a:moveTo>
                <a:lnTo>
                  <a:pt x="6581305" y="712190"/>
                </a:lnTo>
                <a:lnTo>
                  <a:pt x="6579451" y="710323"/>
                </a:lnTo>
                <a:lnTo>
                  <a:pt x="6578320" y="709853"/>
                </a:lnTo>
                <a:lnTo>
                  <a:pt x="6575692" y="709853"/>
                </a:lnTo>
                <a:lnTo>
                  <a:pt x="6574574" y="710323"/>
                </a:lnTo>
                <a:lnTo>
                  <a:pt x="6572720" y="712190"/>
                </a:lnTo>
                <a:lnTo>
                  <a:pt x="6572250" y="713308"/>
                </a:lnTo>
                <a:lnTo>
                  <a:pt x="6572250" y="715937"/>
                </a:lnTo>
                <a:lnTo>
                  <a:pt x="6572720" y="717054"/>
                </a:lnTo>
                <a:lnTo>
                  <a:pt x="6574574" y="718921"/>
                </a:lnTo>
                <a:lnTo>
                  <a:pt x="6575692" y="719378"/>
                </a:lnTo>
                <a:lnTo>
                  <a:pt x="6578320" y="719378"/>
                </a:lnTo>
                <a:lnTo>
                  <a:pt x="6579451" y="718921"/>
                </a:lnTo>
                <a:lnTo>
                  <a:pt x="6581305" y="717054"/>
                </a:lnTo>
                <a:lnTo>
                  <a:pt x="6581775" y="715937"/>
                </a:lnTo>
                <a:lnTo>
                  <a:pt x="6581775" y="713308"/>
                </a:lnTo>
                <a:close/>
              </a:path>
              <a:path w="7486650" h="2152650">
                <a:moveTo>
                  <a:pt x="6629400" y="1606118"/>
                </a:moveTo>
                <a:lnTo>
                  <a:pt x="6628930" y="1605000"/>
                </a:lnTo>
                <a:lnTo>
                  <a:pt x="6627076" y="1603133"/>
                </a:lnTo>
                <a:lnTo>
                  <a:pt x="6625945" y="1602663"/>
                </a:lnTo>
                <a:lnTo>
                  <a:pt x="6623317" y="1602663"/>
                </a:lnTo>
                <a:lnTo>
                  <a:pt x="6622199" y="1603133"/>
                </a:lnTo>
                <a:lnTo>
                  <a:pt x="6620345" y="1605000"/>
                </a:lnTo>
                <a:lnTo>
                  <a:pt x="6619875" y="1606118"/>
                </a:lnTo>
                <a:lnTo>
                  <a:pt x="6619875" y="1608747"/>
                </a:lnTo>
                <a:lnTo>
                  <a:pt x="6620345" y="1609864"/>
                </a:lnTo>
                <a:lnTo>
                  <a:pt x="6622199" y="1611731"/>
                </a:lnTo>
                <a:lnTo>
                  <a:pt x="6623317" y="1612188"/>
                </a:lnTo>
                <a:lnTo>
                  <a:pt x="6625945" y="1612188"/>
                </a:lnTo>
                <a:lnTo>
                  <a:pt x="6627076" y="1611731"/>
                </a:lnTo>
                <a:lnTo>
                  <a:pt x="6628930" y="1609864"/>
                </a:lnTo>
                <a:lnTo>
                  <a:pt x="6629400" y="1608747"/>
                </a:lnTo>
                <a:lnTo>
                  <a:pt x="6629400" y="1606118"/>
                </a:lnTo>
                <a:close/>
              </a:path>
              <a:path w="7486650" h="2152650">
                <a:moveTo>
                  <a:pt x="6629400" y="713308"/>
                </a:moveTo>
                <a:lnTo>
                  <a:pt x="6628930" y="712190"/>
                </a:lnTo>
                <a:lnTo>
                  <a:pt x="6627076" y="710323"/>
                </a:lnTo>
                <a:lnTo>
                  <a:pt x="6625945" y="709853"/>
                </a:lnTo>
                <a:lnTo>
                  <a:pt x="6623317" y="709853"/>
                </a:lnTo>
                <a:lnTo>
                  <a:pt x="6622199" y="710323"/>
                </a:lnTo>
                <a:lnTo>
                  <a:pt x="6620345" y="712190"/>
                </a:lnTo>
                <a:lnTo>
                  <a:pt x="6619875" y="713308"/>
                </a:lnTo>
                <a:lnTo>
                  <a:pt x="6619875" y="715937"/>
                </a:lnTo>
                <a:lnTo>
                  <a:pt x="6620345" y="717054"/>
                </a:lnTo>
                <a:lnTo>
                  <a:pt x="6622199" y="718921"/>
                </a:lnTo>
                <a:lnTo>
                  <a:pt x="6623317" y="719378"/>
                </a:lnTo>
                <a:lnTo>
                  <a:pt x="6625945" y="719378"/>
                </a:lnTo>
                <a:lnTo>
                  <a:pt x="6627076" y="718921"/>
                </a:lnTo>
                <a:lnTo>
                  <a:pt x="6628930" y="717054"/>
                </a:lnTo>
                <a:lnTo>
                  <a:pt x="6629400" y="715937"/>
                </a:lnTo>
                <a:lnTo>
                  <a:pt x="6629400" y="713308"/>
                </a:lnTo>
                <a:close/>
              </a:path>
              <a:path w="7486650" h="2152650">
                <a:moveTo>
                  <a:pt x="6677025" y="1606118"/>
                </a:moveTo>
                <a:lnTo>
                  <a:pt x="6676555" y="1605000"/>
                </a:lnTo>
                <a:lnTo>
                  <a:pt x="6674701" y="1603133"/>
                </a:lnTo>
                <a:lnTo>
                  <a:pt x="6673570" y="1602663"/>
                </a:lnTo>
                <a:lnTo>
                  <a:pt x="6670942" y="1602663"/>
                </a:lnTo>
                <a:lnTo>
                  <a:pt x="6669824" y="1603133"/>
                </a:lnTo>
                <a:lnTo>
                  <a:pt x="6667970" y="1605000"/>
                </a:lnTo>
                <a:lnTo>
                  <a:pt x="6667500" y="1606118"/>
                </a:lnTo>
                <a:lnTo>
                  <a:pt x="6667500" y="1608747"/>
                </a:lnTo>
                <a:lnTo>
                  <a:pt x="6667970" y="1609864"/>
                </a:lnTo>
                <a:lnTo>
                  <a:pt x="6669824" y="1611731"/>
                </a:lnTo>
                <a:lnTo>
                  <a:pt x="6670942" y="1612188"/>
                </a:lnTo>
                <a:lnTo>
                  <a:pt x="6673570" y="1612188"/>
                </a:lnTo>
                <a:lnTo>
                  <a:pt x="6674701" y="1611731"/>
                </a:lnTo>
                <a:lnTo>
                  <a:pt x="6676555" y="1609864"/>
                </a:lnTo>
                <a:lnTo>
                  <a:pt x="6677025" y="1608747"/>
                </a:lnTo>
                <a:lnTo>
                  <a:pt x="6677025" y="1606118"/>
                </a:lnTo>
                <a:close/>
              </a:path>
              <a:path w="7486650" h="2152650">
                <a:moveTo>
                  <a:pt x="6677025" y="713308"/>
                </a:moveTo>
                <a:lnTo>
                  <a:pt x="6676555" y="712190"/>
                </a:lnTo>
                <a:lnTo>
                  <a:pt x="6674701" y="710323"/>
                </a:lnTo>
                <a:lnTo>
                  <a:pt x="6673570" y="709853"/>
                </a:lnTo>
                <a:lnTo>
                  <a:pt x="6670942" y="709853"/>
                </a:lnTo>
                <a:lnTo>
                  <a:pt x="6669824" y="710323"/>
                </a:lnTo>
                <a:lnTo>
                  <a:pt x="6667970" y="712190"/>
                </a:lnTo>
                <a:lnTo>
                  <a:pt x="6667500" y="713308"/>
                </a:lnTo>
                <a:lnTo>
                  <a:pt x="6667500" y="715937"/>
                </a:lnTo>
                <a:lnTo>
                  <a:pt x="6667970" y="717054"/>
                </a:lnTo>
                <a:lnTo>
                  <a:pt x="6669824" y="718921"/>
                </a:lnTo>
                <a:lnTo>
                  <a:pt x="6670942" y="719378"/>
                </a:lnTo>
                <a:lnTo>
                  <a:pt x="6673570" y="719378"/>
                </a:lnTo>
                <a:lnTo>
                  <a:pt x="6674701" y="718921"/>
                </a:lnTo>
                <a:lnTo>
                  <a:pt x="6676555" y="717054"/>
                </a:lnTo>
                <a:lnTo>
                  <a:pt x="6677025" y="715937"/>
                </a:lnTo>
                <a:lnTo>
                  <a:pt x="6677025" y="713308"/>
                </a:lnTo>
                <a:close/>
              </a:path>
              <a:path w="7486650" h="2152650">
                <a:moveTo>
                  <a:pt x="6724650" y="1606118"/>
                </a:moveTo>
                <a:lnTo>
                  <a:pt x="6724180" y="1605000"/>
                </a:lnTo>
                <a:lnTo>
                  <a:pt x="6722326" y="1603133"/>
                </a:lnTo>
                <a:lnTo>
                  <a:pt x="6721195" y="1602663"/>
                </a:lnTo>
                <a:lnTo>
                  <a:pt x="6718567" y="1602663"/>
                </a:lnTo>
                <a:lnTo>
                  <a:pt x="6717449" y="1603133"/>
                </a:lnTo>
                <a:lnTo>
                  <a:pt x="6715595" y="1605000"/>
                </a:lnTo>
                <a:lnTo>
                  <a:pt x="6715125" y="1606118"/>
                </a:lnTo>
                <a:lnTo>
                  <a:pt x="6715125" y="1608747"/>
                </a:lnTo>
                <a:lnTo>
                  <a:pt x="6715595" y="1609864"/>
                </a:lnTo>
                <a:lnTo>
                  <a:pt x="6717449" y="1611731"/>
                </a:lnTo>
                <a:lnTo>
                  <a:pt x="6718567" y="1612188"/>
                </a:lnTo>
                <a:lnTo>
                  <a:pt x="6721195" y="1612188"/>
                </a:lnTo>
                <a:lnTo>
                  <a:pt x="6722326" y="1611731"/>
                </a:lnTo>
                <a:lnTo>
                  <a:pt x="6724180" y="1609864"/>
                </a:lnTo>
                <a:lnTo>
                  <a:pt x="6724650" y="1608747"/>
                </a:lnTo>
                <a:lnTo>
                  <a:pt x="6724650" y="1606118"/>
                </a:lnTo>
                <a:close/>
              </a:path>
              <a:path w="7486650" h="2152650">
                <a:moveTo>
                  <a:pt x="6724650" y="713308"/>
                </a:moveTo>
                <a:lnTo>
                  <a:pt x="6724180" y="712190"/>
                </a:lnTo>
                <a:lnTo>
                  <a:pt x="6722326" y="710323"/>
                </a:lnTo>
                <a:lnTo>
                  <a:pt x="6721195" y="709853"/>
                </a:lnTo>
                <a:lnTo>
                  <a:pt x="6718567" y="709853"/>
                </a:lnTo>
                <a:lnTo>
                  <a:pt x="6717449" y="710323"/>
                </a:lnTo>
                <a:lnTo>
                  <a:pt x="6715595" y="712190"/>
                </a:lnTo>
                <a:lnTo>
                  <a:pt x="6715125" y="713308"/>
                </a:lnTo>
                <a:lnTo>
                  <a:pt x="6715125" y="715937"/>
                </a:lnTo>
                <a:lnTo>
                  <a:pt x="6715595" y="717054"/>
                </a:lnTo>
                <a:lnTo>
                  <a:pt x="6717449" y="718921"/>
                </a:lnTo>
                <a:lnTo>
                  <a:pt x="6718567" y="719378"/>
                </a:lnTo>
                <a:lnTo>
                  <a:pt x="6721195" y="719378"/>
                </a:lnTo>
                <a:lnTo>
                  <a:pt x="6722326" y="718921"/>
                </a:lnTo>
                <a:lnTo>
                  <a:pt x="6724180" y="717054"/>
                </a:lnTo>
                <a:lnTo>
                  <a:pt x="6724650" y="715937"/>
                </a:lnTo>
                <a:lnTo>
                  <a:pt x="6724650" y="713308"/>
                </a:lnTo>
                <a:close/>
              </a:path>
              <a:path w="7486650" h="2152650">
                <a:moveTo>
                  <a:pt x="6772275" y="1606118"/>
                </a:moveTo>
                <a:lnTo>
                  <a:pt x="6771805" y="1605000"/>
                </a:lnTo>
                <a:lnTo>
                  <a:pt x="6769951" y="1603133"/>
                </a:lnTo>
                <a:lnTo>
                  <a:pt x="6768833" y="1602663"/>
                </a:lnTo>
                <a:lnTo>
                  <a:pt x="6766192" y="1602663"/>
                </a:lnTo>
                <a:lnTo>
                  <a:pt x="6765074" y="1603133"/>
                </a:lnTo>
                <a:lnTo>
                  <a:pt x="6763220" y="1605000"/>
                </a:lnTo>
                <a:lnTo>
                  <a:pt x="6762750" y="1606118"/>
                </a:lnTo>
                <a:lnTo>
                  <a:pt x="6762750" y="1608747"/>
                </a:lnTo>
                <a:lnTo>
                  <a:pt x="6763220" y="1609864"/>
                </a:lnTo>
                <a:lnTo>
                  <a:pt x="6765074" y="1611731"/>
                </a:lnTo>
                <a:lnTo>
                  <a:pt x="6766192" y="1612188"/>
                </a:lnTo>
                <a:lnTo>
                  <a:pt x="6768833" y="1612188"/>
                </a:lnTo>
                <a:lnTo>
                  <a:pt x="6769951" y="1611731"/>
                </a:lnTo>
                <a:lnTo>
                  <a:pt x="6771805" y="1609864"/>
                </a:lnTo>
                <a:lnTo>
                  <a:pt x="6772275" y="1608747"/>
                </a:lnTo>
                <a:lnTo>
                  <a:pt x="6772275" y="1606118"/>
                </a:lnTo>
                <a:close/>
              </a:path>
              <a:path w="7486650" h="2152650">
                <a:moveTo>
                  <a:pt x="6772275" y="713308"/>
                </a:moveTo>
                <a:lnTo>
                  <a:pt x="6771805" y="712190"/>
                </a:lnTo>
                <a:lnTo>
                  <a:pt x="6769951" y="710323"/>
                </a:lnTo>
                <a:lnTo>
                  <a:pt x="6768833" y="709853"/>
                </a:lnTo>
                <a:lnTo>
                  <a:pt x="6766192" y="709853"/>
                </a:lnTo>
                <a:lnTo>
                  <a:pt x="6765074" y="710323"/>
                </a:lnTo>
                <a:lnTo>
                  <a:pt x="6763220" y="712190"/>
                </a:lnTo>
                <a:lnTo>
                  <a:pt x="6762750" y="713308"/>
                </a:lnTo>
                <a:lnTo>
                  <a:pt x="6762750" y="715937"/>
                </a:lnTo>
                <a:lnTo>
                  <a:pt x="6763220" y="717054"/>
                </a:lnTo>
                <a:lnTo>
                  <a:pt x="6765074" y="718921"/>
                </a:lnTo>
                <a:lnTo>
                  <a:pt x="6766192" y="719378"/>
                </a:lnTo>
                <a:lnTo>
                  <a:pt x="6768833" y="719378"/>
                </a:lnTo>
                <a:lnTo>
                  <a:pt x="6769951" y="718921"/>
                </a:lnTo>
                <a:lnTo>
                  <a:pt x="6771805" y="717054"/>
                </a:lnTo>
                <a:lnTo>
                  <a:pt x="6772275" y="715937"/>
                </a:lnTo>
                <a:lnTo>
                  <a:pt x="6772275" y="713308"/>
                </a:lnTo>
                <a:close/>
              </a:path>
              <a:path w="7486650" h="2152650">
                <a:moveTo>
                  <a:pt x="6819900" y="1606118"/>
                </a:moveTo>
                <a:lnTo>
                  <a:pt x="6819430" y="1605000"/>
                </a:lnTo>
                <a:lnTo>
                  <a:pt x="6817576" y="1603133"/>
                </a:lnTo>
                <a:lnTo>
                  <a:pt x="6816458" y="1602663"/>
                </a:lnTo>
                <a:lnTo>
                  <a:pt x="6813817" y="1602663"/>
                </a:lnTo>
                <a:lnTo>
                  <a:pt x="6812699" y="1603133"/>
                </a:lnTo>
                <a:lnTo>
                  <a:pt x="6810845" y="1605000"/>
                </a:lnTo>
                <a:lnTo>
                  <a:pt x="6810375" y="1606118"/>
                </a:lnTo>
                <a:lnTo>
                  <a:pt x="6810375" y="1608747"/>
                </a:lnTo>
                <a:lnTo>
                  <a:pt x="6810845" y="1609864"/>
                </a:lnTo>
                <a:lnTo>
                  <a:pt x="6812699" y="1611731"/>
                </a:lnTo>
                <a:lnTo>
                  <a:pt x="6813817" y="1612188"/>
                </a:lnTo>
                <a:lnTo>
                  <a:pt x="6816458" y="1612188"/>
                </a:lnTo>
                <a:lnTo>
                  <a:pt x="6817576" y="1611731"/>
                </a:lnTo>
                <a:lnTo>
                  <a:pt x="6819430" y="1609864"/>
                </a:lnTo>
                <a:lnTo>
                  <a:pt x="6819900" y="1608747"/>
                </a:lnTo>
                <a:lnTo>
                  <a:pt x="6819900" y="1606118"/>
                </a:lnTo>
                <a:close/>
              </a:path>
              <a:path w="7486650" h="2152650">
                <a:moveTo>
                  <a:pt x="6819900" y="713308"/>
                </a:moveTo>
                <a:lnTo>
                  <a:pt x="6819430" y="712190"/>
                </a:lnTo>
                <a:lnTo>
                  <a:pt x="6817576" y="710323"/>
                </a:lnTo>
                <a:lnTo>
                  <a:pt x="6816458" y="709853"/>
                </a:lnTo>
                <a:lnTo>
                  <a:pt x="6813817" y="709853"/>
                </a:lnTo>
                <a:lnTo>
                  <a:pt x="6812699" y="710323"/>
                </a:lnTo>
                <a:lnTo>
                  <a:pt x="6810845" y="712190"/>
                </a:lnTo>
                <a:lnTo>
                  <a:pt x="6810375" y="713308"/>
                </a:lnTo>
                <a:lnTo>
                  <a:pt x="6810375" y="715937"/>
                </a:lnTo>
                <a:lnTo>
                  <a:pt x="6810845" y="717054"/>
                </a:lnTo>
                <a:lnTo>
                  <a:pt x="6812699" y="718921"/>
                </a:lnTo>
                <a:lnTo>
                  <a:pt x="6813817" y="719378"/>
                </a:lnTo>
                <a:lnTo>
                  <a:pt x="6816458" y="719378"/>
                </a:lnTo>
                <a:lnTo>
                  <a:pt x="6817576" y="718921"/>
                </a:lnTo>
                <a:lnTo>
                  <a:pt x="6819430" y="717054"/>
                </a:lnTo>
                <a:lnTo>
                  <a:pt x="6819900" y="715937"/>
                </a:lnTo>
                <a:lnTo>
                  <a:pt x="6819900" y="713308"/>
                </a:lnTo>
                <a:close/>
              </a:path>
              <a:path w="7486650" h="2152650">
                <a:moveTo>
                  <a:pt x="6867525" y="1606118"/>
                </a:moveTo>
                <a:lnTo>
                  <a:pt x="6867055" y="1605000"/>
                </a:lnTo>
                <a:lnTo>
                  <a:pt x="6865201" y="1603133"/>
                </a:lnTo>
                <a:lnTo>
                  <a:pt x="6864083" y="1602663"/>
                </a:lnTo>
                <a:lnTo>
                  <a:pt x="6861442" y="1602663"/>
                </a:lnTo>
                <a:lnTo>
                  <a:pt x="6860324" y="1603133"/>
                </a:lnTo>
                <a:lnTo>
                  <a:pt x="6858470" y="1605000"/>
                </a:lnTo>
                <a:lnTo>
                  <a:pt x="6858000" y="1606118"/>
                </a:lnTo>
                <a:lnTo>
                  <a:pt x="6858000" y="1608747"/>
                </a:lnTo>
                <a:lnTo>
                  <a:pt x="6858470" y="1609864"/>
                </a:lnTo>
                <a:lnTo>
                  <a:pt x="6860324" y="1611731"/>
                </a:lnTo>
                <a:lnTo>
                  <a:pt x="6861442" y="1612188"/>
                </a:lnTo>
                <a:lnTo>
                  <a:pt x="6864083" y="1612188"/>
                </a:lnTo>
                <a:lnTo>
                  <a:pt x="6865201" y="1611731"/>
                </a:lnTo>
                <a:lnTo>
                  <a:pt x="6867055" y="1609864"/>
                </a:lnTo>
                <a:lnTo>
                  <a:pt x="6867525" y="1608747"/>
                </a:lnTo>
                <a:lnTo>
                  <a:pt x="6867525" y="1606118"/>
                </a:lnTo>
                <a:close/>
              </a:path>
              <a:path w="7486650" h="2152650">
                <a:moveTo>
                  <a:pt x="6867525" y="713308"/>
                </a:moveTo>
                <a:lnTo>
                  <a:pt x="6867055" y="712190"/>
                </a:lnTo>
                <a:lnTo>
                  <a:pt x="6865201" y="710323"/>
                </a:lnTo>
                <a:lnTo>
                  <a:pt x="6864083" y="709853"/>
                </a:lnTo>
                <a:lnTo>
                  <a:pt x="6861442" y="709853"/>
                </a:lnTo>
                <a:lnTo>
                  <a:pt x="6860324" y="710323"/>
                </a:lnTo>
                <a:lnTo>
                  <a:pt x="6858470" y="712190"/>
                </a:lnTo>
                <a:lnTo>
                  <a:pt x="6858000" y="713308"/>
                </a:lnTo>
                <a:lnTo>
                  <a:pt x="6858000" y="715937"/>
                </a:lnTo>
                <a:lnTo>
                  <a:pt x="6858470" y="717054"/>
                </a:lnTo>
                <a:lnTo>
                  <a:pt x="6860324" y="718921"/>
                </a:lnTo>
                <a:lnTo>
                  <a:pt x="6861442" y="719378"/>
                </a:lnTo>
                <a:lnTo>
                  <a:pt x="6864083" y="719378"/>
                </a:lnTo>
                <a:lnTo>
                  <a:pt x="6865201" y="718921"/>
                </a:lnTo>
                <a:lnTo>
                  <a:pt x="6867055" y="717054"/>
                </a:lnTo>
                <a:lnTo>
                  <a:pt x="6867525" y="715937"/>
                </a:lnTo>
                <a:lnTo>
                  <a:pt x="6867525" y="713308"/>
                </a:lnTo>
                <a:close/>
              </a:path>
              <a:path w="7486650" h="2152650">
                <a:moveTo>
                  <a:pt x="6915150" y="1606118"/>
                </a:moveTo>
                <a:lnTo>
                  <a:pt x="6914680" y="1605000"/>
                </a:lnTo>
                <a:lnTo>
                  <a:pt x="6912826" y="1603133"/>
                </a:lnTo>
                <a:lnTo>
                  <a:pt x="6911708" y="1602663"/>
                </a:lnTo>
                <a:lnTo>
                  <a:pt x="6909067" y="1602663"/>
                </a:lnTo>
                <a:lnTo>
                  <a:pt x="6907949" y="1603133"/>
                </a:lnTo>
                <a:lnTo>
                  <a:pt x="6906095" y="1605000"/>
                </a:lnTo>
                <a:lnTo>
                  <a:pt x="6905625" y="1606118"/>
                </a:lnTo>
                <a:lnTo>
                  <a:pt x="6905625" y="1608747"/>
                </a:lnTo>
                <a:lnTo>
                  <a:pt x="6906095" y="1609864"/>
                </a:lnTo>
                <a:lnTo>
                  <a:pt x="6907949" y="1611731"/>
                </a:lnTo>
                <a:lnTo>
                  <a:pt x="6909067" y="1612188"/>
                </a:lnTo>
                <a:lnTo>
                  <a:pt x="6911708" y="1612188"/>
                </a:lnTo>
                <a:lnTo>
                  <a:pt x="6912826" y="1611731"/>
                </a:lnTo>
                <a:lnTo>
                  <a:pt x="6914680" y="1609864"/>
                </a:lnTo>
                <a:lnTo>
                  <a:pt x="6915150" y="1608747"/>
                </a:lnTo>
                <a:lnTo>
                  <a:pt x="6915150" y="1606118"/>
                </a:lnTo>
                <a:close/>
              </a:path>
              <a:path w="7486650" h="2152650">
                <a:moveTo>
                  <a:pt x="6915150" y="713308"/>
                </a:moveTo>
                <a:lnTo>
                  <a:pt x="6914680" y="712190"/>
                </a:lnTo>
                <a:lnTo>
                  <a:pt x="6912826" y="710323"/>
                </a:lnTo>
                <a:lnTo>
                  <a:pt x="6911708" y="709853"/>
                </a:lnTo>
                <a:lnTo>
                  <a:pt x="6909067" y="709853"/>
                </a:lnTo>
                <a:lnTo>
                  <a:pt x="6907949" y="710323"/>
                </a:lnTo>
                <a:lnTo>
                  <a:pt x="6906095" y="712190"/>
                </a:lnTo>
                <a:lnTo>
                  <a:pt x="6905625" y="713308"/>
                </a:lnTo>
                <a:lnTo>
                  <a:pt x="6905625" y="715937"/>
                </a:lnTo>
                <a:lnTo>
                  <a:pt x="6906095" y="717054"/>
                </a:lnTo>
                <a:lnTo>
                  <a:pt x="6907949" y="718921"/>
                </a:lnTo>
                <a:lnTo>
                  <a:pt x="6909067" y="719378"/>
                </a:lnTo>
                <a:lnTo>
                  <a:pt x="6911708" y="719378"/>
                </a:lnTo>
                <a:lnTo>
                  <a:pt x="6912826" y="718921"/>
                </a:lnTo>
                <a:lnTo>
                  <a:pt x="6914680" y="717054"/>
                </a:lnTo>
                <a:lnTo>
                  <a:pt x="6915150" y="715937"/>
                </a:lnTo>
                <a:lnTo>
                  <a:pt x="6915150" y="713308"/>
                </a:lnTo>
                <a:close/>
              </a:path>
              <a:path w="7486650" h="2152650">
                <a:moveTo>
                  <a:pt x="6962775" y="1606118"/>
                </a:moveTo>
                <a:lnTo>
                  <a:pt x="6962305" y="1605000"/>
                </a:lnTo>
                <a:lnTo>
                  <a:pt x="6960451" y="1603133"/>
                </a:lnTo>
                <a:lnTo>
                  <a:pt x="6959333" y="1602663"/>
                </a:lnTo>
                <a:lnTo>
                  <a:pt x="6956692" y="1602663"/>
                </a:lnTo>
                <a:lnTo>
                  <a:pt x="6955574" y="1603133"/>
                </a:lnTo>
                <a:lnTo>
                  <a:pt x="6953720" y="1605000"/>
                </a:lnTo>
                <a:lnTo>
                  <a:pt x="6953250" y="1606118"/>
                </a:lnTo>
                <a:lnTo>
                  <a:pt x="6953250" y="1608747"/>
                </a:lnTo>
                <a:lnTo>
                  <a:pt x="6953720" y="1609864"/>
                </a:lnTo>
                <a:lnTo>
                  <a:pt x="6955574" y="1611731"/>
                </a:lnTo>
                <a:lnTo>
                  <a:pt x="6956692" y="1612188"/>
                </a:lnTo>
                <a:lnTo>
                  <a:pt x="6959333" y="1612188"/>
                </a:lnTo>
                <a:lnTo>
                  <a:pt x="6960451" y="1611731"/>
                </a:lnTo>
                <a:lnTo>
                  <a:pt x="6962305" y="1609864"/>
                </a:lnTo>
                <a:lnTo>
                  <a:pt x="6962775" y="1608747"/>
                </a:lnTo>
                <a:lnTo>
                  <a:pt x="6962775" y="1606118"/>
                </a:lnTo>
                <a:close/>
              </a:path>
              <a:path w="7486650" h="2152650">
                <a:moveTo>
                  <a:pt x="6962775" y="713308"/>
                </a:moveTo>
                <a:lnTo>
                  <a:pt x="6962305" y="712190"/>
                </a:lnTo>
                <a:lnTo>
                  <a:pt x="6960451" y="710323"/>
                </a:lnTo>
                <a:lnTo>
                  <a:pt x="6959333" y="709853"/>
                </a:lnTo>
                <a:lnTo>
                  <a:pt x="6956692" y="709853"/>
                </a:lnTo>
                <a:lnTo>
                  <a:pt x="6955574" y="710323"/>
                </a:lnTo>
                <a:lnTo>
                  <a:pt x="6953720" y="712190"/>
                </a:lnTo>
                <a:lnTo>
                  <a:pt x="6953250" y="713308"/>
                </a:lnTo>
                <a:lnTo>
                  <a:pt x="6953250" y="715937"/>
                </a:lnTo>
                <a:lnTo>
                  <a:pt x="6953720" y="717054"/>
                </a:lnTo>
                <a:lnTo>
                  <a:pt x="6955574" y="718921"/>
                </a:lnTo>
                <a:lnTo>
                  <a:pt x="6956692" y="719378"/>
                </a:lnTo>
                <a:lnTo>
                  <a:pt x="6959333" y="719378"/>
                </a:lnTo>
                <a:lnTo>
                  <a:pt x="6960451" y="718921"/>
                </a:lnTo>
                <a:lnTo>
                  <a:pt x="6962305" y="717054"/>
                </a:lnTo>
                <a:lnTo>
                  <a:pt x="6962775" y="715937"/>
                </a:lnTo>
                <a:lnTo>
                  <a:pt x="6962775" y="713308"/>
                </a:lnTo>
                <a:close/>
              </a:path>
              <a:path w="7486650" h="2152650">
                <a:moveTo>
                  <a:pt x="7010400" y="1606118"/>
                </a:moveTo>
                <a:lnTo>
                  <a:pt x="7009930" y="1605000"/>
                </a:lnTo>
                <a:lnTo>
                  <a:pt x="7008076" y="1603133"/>
                </a:lnTo>
                <a:lnTo>
                  <a:pt x="7006945" y="1602663"/>
                </a:lnTo>
                <a:lnTo>
                  <a:pt x="7004317" y="1602663"/>
                </a:lnTo>
                <a:lnTo>
                  <a:pt x="7003199" y="1603133"/>
                </a:lnTo>
                <a:lnTo>
                  <a:pt x="7001345" y="1605000"/>
                </a:lnTo>
                <a:lnTo>
                  <a:pt x="7000875" y="1606118"/>
                </a:lnTo>
                <a:lnTo>
                  <a:pt x="7000875" y="1608747"/>
                </a:lnTo>
                <a:lnTo>
                  <a:pt x="7001345" y="1609864"/>
                </a:lnTo>
                <a:lnTo>
                  <a:pt x="7003199" y="1611731"/>
                </a:lnTo>
                <a:lnTo>
                  <a:pt x="7004317" y="1612188"/>
                </a:lnTo>
                <a:lnTo>
                  <a:pt x="7006945" y="1612188"/>
                </a:lnTo>
                <a:lnTo>
                  <a:pt x="7008076" y="1611731"/>
                </a:lnTo>
                <a:lnTo>
                  <a:pt x="7009930" y="1609864"/>
                </a:lnTo>
                <a:lnTo>
                  <a:pt x="7010400" y="1608747"/>
                </a:lnTo>
                <a:lnTo>
                  <a:pt x="7010400" y="1606118"/>
                </a:lnTo>
                <a:close/>
              </a:path>
              <a:path w="7486650" h="2152650">
                <a:moveTo>
                  <a:pt x="7010400" y="713308"/>
                </a:moveTo>
                <a:lnTo>
                  <a:pt x="7009930" y="712190"/>
                </a:lnTo>
                <a:lnTo>
                  <a:pt x="7008076" y="710323"/>
                </a:lnTo>
                <a:lnTo>
                  <a:pt x="7006945" y="709853"/>
                </a:lnTo>
                <a:lnTo>
                  <a:pt x="7004317" y="709853"/>
                </a:lnTo>
                <a:lnTo>
                  <a:pt x="7003199" y="710323"/>
                </a:lnTo>
                <a:lnTo>
                  <a:pt x="7001345" y="712190"/>
                </a:lnTo>
                <a:lnTo>
                  <a:pt x="7000875" y="713308"/>
                </a:lnTo>
                <a:lnTo>
                  <a:pt x="7000875" y="715937"/>
                </a:lnTo>
                <a:lnTo>
                  <a:pt x="7001345" y="717054"/>
                </a:lnTo>
                <a:lnTo>
                  <a:pt x="7003199" y="718921"/>
                </a:lnTo>
                <a:lnTo>
                  <a:pt x="7004317" y="719378"/>
                </a:lnTo>
                <a:lnTo>
                  <a:pt x="7006945" y="719378"/>
                </a:lnTo>
                <a:lnTo>
                  <a:pt x="7008076" y="718921"/>
                </a:lnTo>
                <a:lnTo>
                  <a:pt x="7009930" y="717054"/>
                </a:lnTo>
                <a:lnTo>
                  <a:pt x="7010400" y="715937"/>
                </a:lnTo>
                <a:lnTo>
                  <a:pt x="7010400" y="713308"/>
                </a:lnTo>
                <a:close/>
              </a:path>
              <a:path w="7486650" h="2152650">
                <a:moveTo>
                  <a:pt x="7058025" y="1606118"/>
                </a:moveTo>
                <a:lnTo>
                  <a:pt x="7057555" y="1605000"/>
                </a:lnTo>
                <a:lnTo>
                  <a:pt x="7055701" y="1603133"/>
                </a:lnTo>
                <a:lnTo>
                  <a:pt x="7054570" y="1602663"/>
                </a:lnTo>
                <a:lnTo>
                  <a:pt x="7051942" y="1602663"/>
                </a:lnTo>
                <a:lnTo>
                  <a:pt x="7050824" y="1603133"/>
                </a:lnTo>
                <a:lnTo>
                  <a:pt x="7048970" y="1605000"/>
                </a:lnTo>
                <a:lnTo>
                  <a:pt x="7048500" y="1606118"/>
                </a:lnTo>
                <a:lnTo>
                  <a:pt x="7048500" y="1608747"/>
                </a:lnTo>
                <a:lnTo>
                  <a:pt x="7048970" y="1609864"/>
                </a:lnTo>
                <a:lnTo>
                  <a:pt x="7050824" y="1611731"/>
                </a:lnTo>
                <a:lnTo>
                  <a:pt x="7051942" y="1612188"/>
                </a:lnTo>
                <a:lnTo>
                  <a:pt x="7054570" y="1612188"/>
                </a:lnTo>
                <a:lnTo>
                  <a:pt x="7055701" y="1611731"/>
                </a:lnTo>
                <a:lnTo>
                  <a:pt x="7057555" y="1609864"/>
                </a:lnTo>
                <a:lnTo>
                  <a:pt x="7058025" y="1608747"/>
                </a:lnTo>
                <a:lnTo>
                  <a:pt x="7058025" y="1606118"/>
                </a:lnTo>
                <a:close/>
              </a:path>
              <a:path w="7486650" h="2152650">
                <a:moveTo>
                  <a:pt x="7058025" y="713308"/>
                </a:moveTo>
                <a:lnTo>
                  <a:pt x="7057555" y="712190"/>
                </a:lnTo>
                <a:lnTo>
                  <a:pt x="7055701" y="710323"/>
                </a:lnTo>
                <a:lnTo>
                  <a:pt x="7054570" y="709853"/>
                </a:lnTo>
                <a:lnTo>
                  <a:pt x="7051942" y="709853"/>
                </a:lnTo>
                <a:lnTo>
                  <a:pt x="7050824" y="710323"/>
                </a:lnTo>
                <a:lnTo>
                  <a:pt x="7048970" y="712190"/>
                </a:lnTo>
                <a:lnTo>
                  <a:pt x="7048500" y="713308"/>
                </a:lnTo>
                <a:lnTo>
                  <a:pt x="7048500" y="715937"/>
                </a:lnTo>
                <a:lnTo>
                  <a:pt x="7048970" y="717054"/>
                </a:lnTo>
                <a:lnTo>
                  <a:pt x="7050824" y="718921"/>
                </a:lnTo>
                <a:lnTo>
                  <a:pt x="7051942" y="719378"/>
                </a:lnTo>
                <a:lnTo>
                  <a:pt x="7054570" y="719378"/>
                </a:lnTo>
                <a:lnTo>
                  <a:pt x="7055701" y="718921"/>
                </a:lnTo>
                <a:lnTo>
                  <a:pt x="7057555" y="717054"/>
                </a:lnTo>
                <a:lnTo>
                  <a:pt x="7058025" y="715937"/>
                </a:lnTo>
                <a:lnTo>
                  <a:pt x="7058025" y="713308"/>
                </a:lnTo>
                <a:close/>
              </a:path>
              <a:path w="7486650" h="2152650">
                <a:moveTo>
                  <a:pt x="7105650" y="1606118"/>
                </a:moveTo>
                <a:lnTo>
                  <a:pt x="7105180" y="1605000"/>
                </a:lnTo>
                <a:lnTo>
                  <a:pt x="7103326" y="1603133"/>
                </a:lnTo>
                <a:lnTo>
                  <a:pt x="7102195" y="1602663"/>
                </a:lnTo>
                <a:lnTo>
                  <a:pt x="7099567" y="1602663"/>
                </a:lnTo>
                <a:lnTo>
                  <a:pt x="7098449" y="1603133"/>
                </a:lnTo>
                <a:lnTo>
                  <a:pt x="7096582" y="1605000"/>
                </a:lnTo>
                <a:lnTo>
                  <a:pt x="7096125" y="1606118"/>
                </a:lnTo>
                <a:lnTo>
                  <a:pt x="7096125" y="1608747"/>
                </a:lnTo>
                <a:lnTo>
                  <a:pt x="7096582" y="1609864"/>
                </a:lnTo>
                <a:lnTo>
                  <a:pt x="7098449" y="1611731"/>
                </a:lnTo>
                <a:lnTo>
                  <a:pt x="7099567" y="1612188"/>
                </a:lnTo>
                <a:lnTo>
                  <a:pt x="7102195" y="1612188"/>
                </a:lnTo>
                <a:lnTo>
                  <a:pt x="7103326" y="1611731"/>
                </a:lnTo>
                <a:lnTo>
                  <a:pt x="7105180" y="1609864"/>
                </a:lnTo>
                <a:lnTo>
                  <a:pt x="7105650" y="1608747"/>
                </a:lnTo>
                <a:lnTo>
                  <a:pt x="7105650" y="1606118"/>
                </a:lnTo>
                <a:close/>
              </a:path>
              <a:path w="7486650" h="2152650">
                <a:moveTo>
                  <a:pt x="7105650" y="713308"/>
                </a:moveTo>
                <a:lnTo>
                  <a:pt x="7105180" y="712190"/>
                </a:lnTo>
                <a:lnTo>
                  <a:pt x="7103326" y="710323"/>
                </a:lnTo>
                <a:lnTo>
                  <a:pt x="7102195" y="709853"/>
                </a:lnTo>
                <a:lnTo>
                  <a:pt x="7099567" y="709853"/>
                </a:lnTo>
                <a:lnTo>
                  <a:pt x="7098449" y="710323"/>
                </a:lnTo>
                <a:lnTo>
                  <a:pt x="7096582" y="712190"/>
                </a:lnTo>
                <a:lnTo>
                  <a:pt x="7096125" y="713308"/>
                </a:lnTo>
                <a:lnTo>
                  <a:pt x="7096125" y="715937"/>
                </a:lnTo>
                <a:lnTo>
                  <a:pt x="7096582" y="717054"/>
                </a:lnTo>
                <a:lnTo>
                  <a:pt x="7098449" y="718921"/>
                </a:lnTo>
                <a:lnTo>
                  <a:pt x="7099567" y="719378"/>
                </a:lnTo>
                <a:lnTo>
                  <a:pt x="7102195" y="719378"/>
                </a:lnTo>
                <a:lnTo>
                  <a:pt x="7103326" y="718921"/>
                </a:lnTo>
                <a:lnTo>
                  <a:pt x="7105180" y="717054"/>
                </a:lnTo>
                <a:lnTo>
                  <a:pt x="7105650" y="715937"/>
                </a:lnTo>
                <a:lnTo>
                  <a:pt x="7105650" y="713308"/>
                </a:lnTo>
                <a:close/>
              </a:path>
              <a:path w="7486650" h="2152650">
                <a:moveTo>
                  <a:pt x="7153275" y="1606118"/>
                </a:moveTo>
                <a:lnTo>
                  <a:pt x="7152805" y="1605000"/>
                </a:lnTo>
                <a:lnTo>
                  <a:pt x="7150951" y="1603133"/>
                </a:lnTo>
                <a:lnTo>
                  <a:pt x="7149820" y="1602663"/>
                </a:lnTo>
                <a:lnTo>
                  <a:pt x="7147192" y="1602663"/>
                </a:lnTo>
                <a:lnTo>
                  <a:pt x="7146074" y="1603133"/>
                </a:lnTo>
                <a:lnTo>
                  <a:pt x="7144220" y="1605000"/>
                </a:lnTo>
                <a:lnTo>
                  <a:pt x="7143750" y="1606118"/>
                </a:lnTo>
                <a:lnTo>
                  <a:pt x="7143750" y="1608747"/>
                </a:lnTo>
                <a:lnTo>
                  <a:pt x="7144220" y="1609864"/>
                </a:lnTo>
                <a:lnTo>
                  <a:pt x="7146074" y="1611731"/>
                </a:lnTo>
                <a:lnTo>
                  <a:pt x="7147192" y="1612188"/>
                </a:lnTo>
                <a:lnTo>
                  <a:pt x="7149820" y="1612188"/>
                </a:lnTo>
                <a:lnTo>
                  <a:pt x="7150951" y="1611731"/>
                </a:lnTo>
                <a:lnTo>
                  <a:pt x="7152805" y="1609864"/>
                </a:lnTo>
                <a:lnTo>
                  <a:pt x="7153275" y="1608747"/>
                </a:lnTo>
                <a:lnTo>
                  <a:pt x="7153275" y="1606118"/>
                </a:lnTo>
                <a:close/>
              </a:path>
              <a:path w="7486650" h="2152650">
                <a:moveTo>
                  <a:pt x="7153275" y="713308"/>
                </a:moveTo>
                <a:lnTo>
                  <a:pt x="7152805" y="712190"/>
                </a:lnTo>
                <a:lnTo>
                  <a:pt x="7150951" y="710323"/>
                </a:lnTo>
                <a:lnTo>
                  <a:pt x="7149820" y="709853"/>
                </a:lnTo>
                <a:lnTo>
                  <a:pt x="7147192" y="709853"/>
                </a:lnTo>
                <a:lnTo>
                  <a:pt x="7146074" y="710323"/>
                </a:lnTo>
                <a:lnTo>
                  <a:pt x="7144220" y="712190"/>
                </a:lnTo>
                <a:lnTo>
                  <a:pt x="7143750" y="713308"/>
                </a:lnTo>
                <a:lnTo>
                  <a:pt x="7143750" y="715937"/>
                </a:lnTo>
                <a:lnTo>
                  <a:pt x="7144220" y="717054"/>
                </a:lnTo>
                <a:lnTo>
                  <a:pt x="7146074" y="718921"/>
                </a:lnTo>
                <a:lnTo>
                  <a:pt x="7147192" y="719378"/>
                </a:lnTo>
                <a:lnTo>
                  <a:pt x="7149820" y="719378"/>
                </a:lnTo>
                <a:lnTo>
                  <a:pt x="7150951" y="718921"/>
                </a:lnTo>
                <a:lnTo>
                  <a:pt x="7152805" y="717054"/>
                </a:lnTo>
                <a:lnTo>
                  <a:pt x="7153275" y="715937"/>
                </a:lnTo>
                <a:lnTo>
                  <a:pt x="7153275" y="713308"/>
                </a:lnTo>
                <a:close/>
              </a:path>
              <a:path w="7486650" h="2152650">
                <a:moveTo>
                  <a:pt x="7200900" y="1606118"/>
                </a:moveTo>
                <a:lnTo>
                  <a:pt x="7200430" y="1605000"/>
                </a:lnTo>
                <a:lnTo>
                  <a:pt x="7198576" y="1603133"/>
                </a:lnTo>
                <a:lnTo>
                  <a:pt x="7197458" y="1602663"/>
                </a:lnTo>
                <a:lnTo>
                  <a:pt x="7194817" y="1602663"/>
                </a:lnTo>
                <a:lnTo>
                  <a:pt x="7193699" y="1603133"/>
                </a:lnTo>
                <a:lnTo>
                  <a:pt x="7191845" y="1605000"/>
                </a:lnTo>
                <a:lnTo>
                  <a:pt x="7191375" y="1606118"/>
                </a:lnTo>
                <a:lnTo>
                  <a:pt x="7191375" y="1608747"/>
                </a:lnTo>
                <a:lnTo>
                  <a:pt x="7191845" y="1609864"/>
                </a:lnTo>
                <a:lnTo>
                  <a:pt x="7193699" y="1611731"/>
                </a:lnTo>
                <a:lnTo>
                  <a:pt x="7194817" y="1612188"/>
                </a:lnTo>
                <a:lnTo>
                  <a:pt x="7197458" y="1612188"/>
                </a:lnTo>
                <a:lnTo>
                  <a:pt x="7198576" y="1611731"/>
                </a:lnTo>
                <a:lnTo>
                  <a:pt x="7200430" y="1609864"/>
                </a:lnTo>
                <a:lnTo>
                  <a:pt x="7200900" y="1608747"/>
                </a:lnTo>
                <a:lnTo>
                  <a:pt x="7200900" y="1606118"/>
                </a:lnTo>
                <a:close/>
              </a:path>
              <a:path w="7486650" h="2152650">
                <a:moveTo>
                  <a:pt x="7200900" y="713308"/>
                </a:moveTo>
                <a:lnTo>
                  <a:pt x="7200430" y="712190"/>
                </a:lnTo>
                <a:lnTo>
                  <a:pt x="7198576" y="710323"/>
                </a:lnTo>
                <a:lnTo>
                  <a:pt x="7197458" y="709853"/>
                </a:lnTo>
                <a:lnTo>
                  <a:pt x="7194817" y="709853"/>
                </a:lnTo>
                <a:lnTo>
                  <a:pt x="7193699" y="710323"/>
                </a:lnTo>
                <a:lnTo>
                  <a:pt x="7191845" y="712190"/>
                </a:lnTo>
                <a:lnTo>
                  <a:pt x="7191375" y="713308"/>
                </a:lnTo>
                <a:lnTo>
                  <a:pt x="7191375" y="715937"/>
                </a:lnTo>
                <a:lnTo>
                  <a:pt x="7191845" y="717054"/>
                </a:lnTo>
                <a:lnTo>
                  <a:pt x="7193699" y="718921"/>
                </a:lnTo>
                <a:lnTo>
                  <a:pt x="7194817" y="719378"/>
                </a:lnTo>
                <a:lnTo>
                  <a:pt x="7197458" y="719378"/>
                </a:lnTo>
                <a:lnTo>
                  <a:pt x="7198576" y="718921"/>
                </a:lnTo>
                <a:lnTo>
                  <a:pt x="7200430" y="717054"/>
                </a:lnTo>
                <a:lnTo>
                  <a:pt x="7200900" y="715937"/>
                </a:lnTo>
                <a:lnTo>
                  <a:pt x="7200900" y="713308"/>
                </a:lnTo>
                <a:close/>
              </a:path>
              <a:path w="7486650" h="2152650">
                <a:moveTo>
                  <a:pt x="7248525" y="1606118"/>
                </a:moveTo>
                <a:lnTo>
                  <a:pt x="7248055" y="1605000"/>
                </a:lnTo>
                <a:lnTo>
                  <a:pt x="7246201" y="1603133"/>
                </a:lnTo>
                <a:lnTo>
                  <a:pt x="7245070" y="1602663"/>
                </a:lnTo>
                <a:lnTo>
                  <a:pt x="7242442" y="1602663"/>
                </a:lnTo>
                <a:lnTo>
                  <a:pt x="7241324" y="1603133"/>
                </a:lnTo>
                <a:lnTo>
                  <a:pt x="7239470" y="1605000"/>
                </a:lnTo>
                <a:lnTo>
                  <a:pt x="7239000" y="1606118"/>
                </a:lnTo>
                <a:lnTo>
                  <a:pt x="7239000" y="1608747"/>
                </a:lnTo>
                <a:lnTo>
                  <a:pt x="7239470" y="1609864"/>
                </a:lnTo>
                <a:lnTo>
                  <a:pt x="7241324" y="1611731"/>
                </a:lnTo>
                <a:lnTo>
                  <a:pt x="7242442" y="1612188"/>
                </a:lnTo>
                <a:lnTo>
                  <a:pt x="7245070" y="1612188"/>
                </a:lnTo>
                <a:lnTo>
                  <a:pt x="7246201" y="1611731"/>
                </a:lnTo>
                <a:lnTo>
                  <a:pt x="7248055" y="1609864"/>
                </a:lnTo>
                <a:lnTo>
                  <a:pt x="7248525" y="1608747"/>
                </a:lnTo>
                <a:lnTo>
                  <a:pt x="7248525" y="1606118"/>
                </a:lnTo>
                <a:close/>
              </a:path>
              <a:path w="7486650" h="2152650">
                <a:moveTo>
                  <a:pt x="7248525" y="713308"/>
                </a:moveTo>
                <a:lnTo>
                  <a:pt x="7248055" y="712190"/>
                </a:lnTo>
                <a:lnTo>
                  <a:pt x="7246201" y="710323"/>
                </a:lnTo>
                <a:lnTo>
                  <a:pt x="7245070" y="709853"/>
                </a:lnTo>
                <a:lnTo>
                  <a:pt x="7242442" y="709853"/>
                </a:lnTo>
                <a:lnTo>
                  <a:pt x="7241324" y="710323"/>
                </a:lnTo>
                <a:lnTo>
                  <a:pt x="7239470" y="712190"/>
                </a:lnTo>
                <a:lnTo>
                  <a:pt x="7239000" y="713308"/>
                </a:lnTo>
                <a:lnTo>
                  <a:pt x="7239000" y="715937"/>
                </a:lnTo>
                <a:lnTo>
                  <a:pt x="7239470" y="717054"/>
                </a:lnTo>
                <a:lnTo>
                  <a:pt x="7241324" y="718921"/>
                </a:lnTo>
                <a:lnTo>
                  <a:pt x="7242442" y="719378"/>
                </a:lnTo>
                <a:lnTo>
                  <a:pt x="7245070" y="719378"/>
                </a:lnTo>
                <a:lnTo>
                  <a:pt x="7246201" y="718921"/>
                </a:lnTo>
                <a:lnTo>
                  <a:pt x="7248055" y="717054"/>
                </a:lnTo>
                <a:lnTo>
                  <a:pt x="7248525" y="715937"/>
                </a:lnTo>
                <a:lnTo>
                  <a:pt x="7248525" y="713308"/>
                </a:lnTo>
                <a:close/>
              </a:path>
              <a:path w="7486650" h="2152650">
                <a:moveTo>
                  <a:pt x="7296150" y="1606118"/>
                </a:moveTo>
                <a:lnTo>
                  <a:pt x="7295680" y="1605000"/>
                </a:lnTo>
                <a:lnTo>
                  <a:pt x="7293826" y="1603133"/>
                </a:lnTo>
                <a:lnTo>
                  <a:pt x="7292708" y="1602663"/>
                </a:lnTo>
                <a:lnTo>
                  <a:pt x="7290067" y="1602663"/>
                </a:lnTo>
                <a:lnTo>
                  <a:pt x="7288949" y="1603133"/>
                </a:lnTo>
                <a:lnTo>
                  <a:pt x="7287095" y="1605000"/>
                </a:lnTo>
                <a:lnTo>
                  <a:pt x="7286625" y="1606118"/>
                </a:lnTo>
                <a:lnTo>
                  <a:pt x="7286625" y="1608747"/>
                </a:lnTo>
                <a:lnTo>
                  <a:pt x="7287095" y="1609864"/>
                </a:lnTo>
                <a:lnTo>
                  <a:pt x="7288949" y="1611731"/>
                </a:lnTo>
                <a:lnTo>
                  <a:pt x="7290067" y="1612188"/>
                </a:lnTo>
                <a:lnTo>
                  <a:pt x="7292708" y="1612188"/>
                </a:lnTo>
                <a:lnTo>
                  <a:pt x="7293826" y="1611731"/>
                </a:lnTo>
                <a:lnTo>
                  <a:pt x="7295680" y="1609864"/>
                </a:lnTo>
                <a:lnTo>
                  <a:pt x="7296150" y="1608747"/>
                </a:lnTo>
                <a:lnTo>
                  <a:pt x="7296150" y="1606118"/>
                </a:lnTo>
                <a:close/>
              </a:path>
              <a:path w="7486650" h="2152650">
                <a:moveTo>
                  <a:pt x="7296150" y="713308"/>
                </a:moveTo>
                <a:lnTo>
                  <a:pt x="7295680" y="712190"/>
                </a:lnTo>
                <a:lnTo>
                  <a:pt x="7293826" y="710323"/>
                </a:lnTo>
                <a:lnTo>
                  <a:pt x="7292708" y="709853"/>
                </a:lnTo>
                <a:lnTo>
                  <a:pt x="7290067" y="709853"/>
                </a:lnTo>
                <a:lnTo>
                  <a:pt x="7288949" y="710323"/>
                </a:lnTo>
                <a:lnTo>
                  <a:pt x="7287095" y="712190"/>
                </a:lnTo>
                <a:lnTo>
                  <a:pt x="7286625" y="713308"/>
                </a:lnTo>
                <a:lnTo>
                  <a:pt x="7286625" y="715937"/>
                </a:lnTo>
                <a:lnTo>
                  <a:pt x="7287095" y="717054"/>
                </a:lnTo>
                <a:lnTo>
                  <a:pt x="7288949" y="718921"/>
                </a:lnTo>
                <a:lnTo>
                  <a:pt x="7290067" y="719378"/>
                </a:lnTo>
                <a:lnTo>
                  <a:pt x="7292708" y="719378"/>
                </a:lnTo>
                <a:lnTo>
                  <a:pt x="7293826" y="718921"/>
                </a:lnTo>
                <a:lnTo>
                  <a:pt x="7295680" y="717054"/>
                </a:lnTo>
                <a:lnTo>
                  <a:pt x="7296150" y="715937"/>
                </a:lnTo>
                <a:lnTo>
                  <a:pt x="7296150" y="713308"/>
                </a:lnTo>
                <a:close/>
              </a:path>
              <a:path w="7486650" h="2152650">
                <a:moveTo>
                  <a:pt x="7343775" y="1606118"/>
                </a:moveTo>
                <a:lnTo>
                  <a:pt x="7343305" y="1605000"/>
                </a:lnTo>
                <a:lnTo>
                  <a:pt x="7341451" y="1603133"/>
                </a:lnTo>
                <a:lnTo>
                  <a:pt x="7340320" y="1602663"/>
                </a:lnTo>
                <a:lnTo>
                  <a:pt x="7337692" y="1602663"/>
                </a:lnTo>
                <a:lnTo>
                  <a:pt x="7336574" y="1603133"/>
                </a:lnTo>
                <a:lnTo>
                  <a:pt x="7334720" y="1605000"/>
                </a:lnTo>
                <a:lnTo>
                  <a:pt x="7334250" y="1606118"/>
                </a:lnTo>
                <a:lnTo>
                  <a:pt x="7334250" y="1608747"/>
                </a:lnTo>
                <a:lnTo>
                  <a:pt x="7334720" y="1609864"/>
                </a:lnTo>
                <a:lnTo>
                  <a:pt x="7336574" y="1611731"/>
                </a:lnTo>
                <a:lnTo>
                  <a:pt x="7337692" y="1612188"/>
                </a:lnTo>
                <a:lnTo>
                  <a:pt x="7340320" y="1612188"/>
                </a:lnTo>
                <a:lnTo>
                  <a:pt x="7341451" y="1611731"/>
                </a:lnTo>
                <a:lnTo>
                  <a:pt x="7343305" y="1609864"/>
                </a:lnTo>
                <a:lnTo>
                  <a:pt x="7343775" y="1608747"/>
                </a:lnTo>
                <a:lnTo>
                  <a:pt x="7343775" y="1606118"/>
                </a:lnTo>
                <a:close/>
              </a:path>
              <a:path w="7486650" h="2152650">
                <a:moveTo>
                  <a:pt x="7343775" y="713308"/>
                </a:moveTo>
                <a:lnTo>
                  <a:pt x="7343305" y="712190"/>
                </a:lnTo>
                <a:lnTo>
                  <a:pt x="7341451" y="710323"/>
                </a:lnTo>
                <a:lnTo>
                  <a:pt x="7340320" y="709853"/>
                </a:lnTo>
                <a:lnTo>
                  <a:pt x="7337692" y="709853"/>
                </a:lnTo>
                <a:lnTo>
                  <a:pt x="7336574" y="710323"/>
                </a:lnTo>
                <a:lnTo>
                  <a:pt x="7334720" y="712190"/>
                </a:lnTo>
                <a:lnTo>
                  <a:pt x="7334250" y="713308"/>
                </a:lnTo>
                <a:lnTo>
                  <a:pt x="7334250" y="715937"/>
                </a:lnTo>
                <a:lnTo>
                  <a:pt x="7334720" y="717054"/>
                </a:lnTo>
                <a:lnTo>
                  <a:pt x="7336574" y="718921"/>
                </a:lnTo>
                <a:lnTo>
                  <a:pt x="7337692" y="719378"/>
                </a:lnTo>
                <a:lnTo>
                  <a:pt x="7340320" y="719378"/>
                </a:lnTo>
                <a:lnTo>
                  <a:pt x="7341451" y="718921"/>
                </a:lnTo>
                <a:lnTo>
                  <a:pt x="7343305" y="717054"/>
                </a:lnTo>
                <a:lnTo>
                  <a:pt x="7343775" y="715937"/>
                </a:lnTo>
                <a:lnTo>
                  <a:pt x="7343775" y="713308"/>
                </a:lnTo>
                <a:close/>
              </a:path>
              <a:path w="7486650" h="2152650">
                <a:moveTo>
                  <a:pt x="7391400" y="1606118"/>
                </a:moveTo>
                <a:lnTo>
                  <a:pt x="7390930" y="1605000"/>
                </a:lnTo>
                <a:lnTo>
                  <a:pt x="7389076" y="1603133"/>
                </a:lnTo>
                <a:lnTo>
                  <a:pt x="7387958" y="1602663"/>
                </a:lnTo>
                <a:lnTo>
                  <a:pt x="7385317" y="1602663"/>
                </a:lnTo>
                <a:lnTo>
                  <a:pt x="7384199" y="1603133"/>
                </a:lnTo>
                <a:lnTo>
                  <a:pt x="7382345" y="1605000"/>
                </a:lnTo>
                <a:lnTo>
                  <a:pt x="7381875" y="1606118"/>
                </a:lnTo>
                <a:lnTo>
                  <a:pt x="7381875" y="1608747"/>
                </a:lnTo>
                <a:lnTo>
                  <a:pt x="7382345" y="1609864"/>
                </a:lnTo>
                <a:lnTo>
                  <a:pt x="7384199" y="1611731"/>
                </a:lnTo>
                <a:lnTo>
                  <a:pt x="7385317" y="1612188"/>
                </a:lnTo>
                <a:lnTo>
                  <a:pt x="7387958" y="1612188"/>
                </a:lnTo>
                <a:lnTo>
                  <a:pt x="7389076" y="1611731"/>
                </a:lnTo>
                <a:lnTo>
                  <a:pt x="7390930" y="1609864"/>
                </a:lnTo>
                <a:lnTo>
                  <a:pt x="7391400" y="1608747"/>
                </a:lnTo>
                <a:lnTo>
                  <a:pt x="7391400" y="1606118"/>
                </a:lnTo>
                <a:close/>
              </a:path>
              <a:path w="7486650" h="2152650">
                <a:moveTo>
                  <a:pt x="7391400" y="713308"/>
                </a:moveTo>
                <a:lnTo>
                  <a:pt x="7390930" y="712190"/>
                </a:lnTo>
                <a:lnTo>
                  <a:pt x="7389076" y="710323"/>
                </a:lnTo>
                <a:lnTo>
                  <a:pt x="7387958" y="709853"/>
                </a:lnTo>
                <a:lnTo>
                  <a:pt x="7385317" y="709853"/>
                </a:lnTo>
                <a:lnTo>
                  <a:pt x="7384199" y="710323"/>
                </a:lnTo>
                <a:lnTo>
                  <a:pt x="7382345" y="712190"/>
                </a:lnTo>
                <a:lnTo>
                  <a:pt x="7381875" y="713308"/>
                </a:lnTo>
                <a:lnTo>
                  <a:pt x="7381875" y="715937"/>
                </a:lnTo>
                <a:lnTo>
                  <a:pt x="7382345" y="717054"/>
                </a:lnTo>
                <a:lnTo>
                  <a:pt x="7384199" y="718921"/>
                </a:lnTo>
                <a:lnTo>
                  <a:pt x="7385317" y="719378"/>
                </a:lnTo>
                <a:lnTo>
                  <a:pt x="7387958" y="719378"/>
                </a:lnTo>
                <a:lnTo>
                  <a:pt x="7389076" y="718921"/>
                </a:lnTo>
                <a:lnTo>
                  <a:pt x="7390930" y="717054"/>
                </a:lnTo>
                <a:lnTo>
                  <a:pt x="7391400" y="715937"/>
                </a:lnTo>
                <a:lnTo>
                  <a:pt x="7391400" y="713308"/>
                </a:lnTo>
                <a:close/>
              </a:path>
              <a:path w="7486650" h="2152650">
                <a:moveTo>
                  <a:pt x="7439025" y="1606118"/>
                </a:moveTo>
                <a:lnTo>
                  <a:pt x="7438555" y="1605000"/>
                </a:lnTo>
                <a:lnTo>
                  <a:pt x="7436701" y="1603133"/>
                </a:lnTo>
                <a:lnTo>
                  <a:pt x="7435583" y="1602663"/>
                </a:lnTo>
                <a:lnTo>
                  <a:pt x="7432942" y="1602663"/>
                </a:lnTo>
                <a:lnTo>
                  <a:pt x="7431824" y="1603133"/>
                </a:lnTo>
                <a:lnTo>
                  <a:pt x="7429970" y="1605000"/>
                </a:lnTo>
                <a:lnTo>
                  <a:pt x="7429500" y="1606118"/>
                </a:lnTo>
                <a:lnTo>
                  <a:pt x="7429500" y="1608747"/>
                </a:lnTo>
                <a:lnTo>
                  <a:pt x="7429970" y="1609864"/>
                </a:lnTo>
                <a:lnTo>
                  <a:pt x="7431824" y="1611731"/>
                </a:lnTo>
                <a:lnTo>
                  <a:pt x="7432942" y="1612188"/>
                </a:lnTo>
                <a:lnTo>
                  <a:pt x="7435583" y="1612188"/>
                </a:lnTo>
                <a:lnTo>
                  <a:pt x="7436701" y="1611731"/>
                </a:lnTo>
                <a:lnTo>
                  <a:pt x="7438555" y="1609864"/>
                </a:lnTo>
                <a:lnTo>
                  <a:pt x="7439025" y="1608747"/>
                </a:lnTo>
                <a:lnTo>
                  <a:pt x="7439025" y="1606118"/>
                </a:lnTo>
                <a:close/>
              </a:path>
              <a:path w="7486650" h="2152650">
                <a:moveTo>
                  <a:pt x="7439025" y="713308"/>
                </a:moveTo>
                <a:lnTo>
                  <a:pt x="7438555" y="712190"/>
                </a:lnTo>
                <a:lnTo>
                  <a:pt x="7436701" y="710323"/>
                </a:lnTo>
                <a:lnTo>
                  <a:pt x="7435583" y="709853"/>
                </a:lnTo>
                <a:lnTo>
                  <a:pt x="7432942" y="709853"/>
                </a:lnTo>
                <a:lnTo>
                  <a:pt x="7431824" y="710323"/>
                </a:lnTo>
                <a:lnTo>
                  <a:pt x="7429970" y="712190"/>
                </a:lnTo>
                <a:lnTo>
                  <a:pt x="7429500" y="713308"/>
                </a:lnTo>
                <a:lnTo>
                  <a:pt x="7429500" y="715937"/>
                </a:lnTo>
                <a:lnTo>
                  <a:pt x="7429970" y="717054"/>
                </a:lnTo>
                <a:lnTo>
                  <a:pt x="7431824" y="718921"/>
                </a:lnTo>
                <a:lnTo>
                  <a:pt x="7432942" y="719378"/>
                </a:lnTo>
                <a:lnTo>
                  <a:pt x="7435583" y="719378"/>
                </a:lnTo>
                <a:lnTo>
                  <a:pt x="7436701" y="718921"/>
                </a:lnTo>
                <a:lnTo>
                  <a:pt x="7438555" y="717054"/>
                </a:lnTo>
                <a:lnTo>
                  <a:pt x="7439025" y="715937"/>
                </a:lnTo>
                <a:lnTo>
                  <a:pt x="7439025" y="713308"/>
                </a:lnTo>
                <a:close/>
              </a:path>
              <a:path w="7486650" h="2152650">
                <a:moveTo>
                  <a:pt x="7486650" y="1606118"/>
                </a:moveTo>
                <a:lnTo>
                  <a:pt x="7486180" y="1605000"/>
                </a:lnTo>
                <a:lnTo>
                  <a:pt x="7484326" y="1603133"/>
                </a:lnTo>
                <a:lnTo>
                  <a:pt x="7483195" y="1602663"/>
                </a:lnTo>
                <a:lnTo>
                  <a:pt x="7480567" y="1602663"/>
                </a:lnTo>
                <a:lnTo>
                  <a:pt x="7479449" y="1603133"/>
                </a:lnTo>
                <a:lnTo>
                  <a:pt x="7477595" y="1605000"/>
                </a:lnTo>
                <a:lnTo>
                  <a:pt x="7477125" y="1606118"/>
                </a:lnTo>
                <a:lnTo>
                  <a:pt x="7477125" y="1608747"/>
                </a:lnTo>
                <a:lnTo>
                  <a:pt x="7477595" y="1609864"/>
                </a:lnTo>
                <a:lnTo>
                  <a:pt x="7479449" y="1611731"/>
                </a:lnTo>
                <a:lnTo>
                  <a:pt x="7480567" y="1612188"/>
                </a:lnTo>
                <a:lnTo>
                  <a:pt x="7483195" y="1612188"/>
                </a:lnTo>
                <a:lnTo>
                  <a:pt x="7484326" y="1611731"/>
                </a:lnTo>
                <a:lnTo>
                  <a:pt x="7486180" y="1609864"/>
                </a:lnTo>
                <a:lnTo>
                  <a:pt x="7486650" y="1608747"/>
                </a:lnTo>
                <a:lnTo>
                  <a:pt x="7486650" y="1606118"/>
                </a:lnTo>
                <a:close/>
              </a:path>
              <a:path w="7486650" h="2152650">
                <a:moveTo>
                  <a:pt x="7486650" y="713308"/>
                </a:moveTo>
                <a:lnTo>
                  <a:pt x="7486180" y="712190"/>
                </a:lnTo>
                <a:lnTo>
                  <a:pt x="7484326" y="710323"/>
                </a:lnTo>
                <a:lnTo>
                  <a:pt x="7483195" y="709853"/>
                </a:lnTo>
                <a:lnTo>
                  <a:pt x="7480567" y="709853"/>
                </a:lnTo>
                <a:lnTo>
                  <a:pt x="7479449" y="710323"/>
                </a:lnTo>
                <a:lnTo>
                  <a:pt x="7477595" y="712190"/>
                </a:lnTo>
                <a:lnTo>
                  <a:pt x="7477125" y="713308"/>
                </a:lnTo>
                <a:lnTo>
                  <a:pt x="7477125" y="715937"/>
                </a:lnTo>
                <a:lnTo>
                  <a:pt x="7477595" y="717054"/>
                </a:lnTo>
                <a:lnTo>
                  <a:pt x="7479449" y="718921"/>
                </a:lnTo>
                <a:lnTo>
                  <a:pt x="7480567" y="719378"/>
                </a:lnTo>
                <a:lnTo>
                  <a:pt x="7483195" y="719378"/>
                </a:lnTo>
                <a:lnTo>
                  <a:pt x="7484326" y="718921"/>
                </a:lnTo>
                <a:lnTo>
                  <a:pt x="7486180" y="717054"/>
                </a:lnTo>
                <a:lnTo>
                  <a:pt x="7486650" y="715937"/>
                </a:lnTo>
                <a:lnTo>
                  <a:pt x="7486650" y="713308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938432" y="5699097"/>
            <a:ext cx="198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38432" y="4806286"/>
            <a:ext cx="198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700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25122" y="4794284"/>
            <a:ext cx="177800" cy="9099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Booking</a:t>
            </a: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87732" y="6345808"/>
            <a:ext cx="74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533929" y="4182046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507884" y="6345808"/>
            <a:ext cx="74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754082" y="4182046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697229" y="6345808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974234" y="4182046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859011" y="6345808"/>
            <a:ext cx="243204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15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Day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9194386" y="4182046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137534" y="6345808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414539" y="4182046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357687" y="6345808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1634692" y="4182046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1577839" y="6345808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30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543519" y="448056"/>
            <a:ext cx="7877175" cy="5779770"/>
            <a:chOff x="4543519" y="448056"/>
            <a:chExt cx="7877175" cy="5779770"/>
          </a:xfrm>
        </p:grpSpPr>
        <p:sp>
          <p:nvSpPr>
            <p:cNvPr id="30" name="object 30" descr=""/>
            <p:cNvSpPr/>
            <p:nvPr/>
          </p:nvSpPr>
          <p:spPr>
            <a:xfrm>
              <a:off x="4557807" y="4481220"/>
              <a:ext cx="7077075" cy="1732280"/>
            </a:xfrm>
            <a:custGeom>
              <a:avLst/>
              <a:gdLst/>
              <a:ahLst/>
              <a:cxnLst/>
              <a:rect l="l" t="t" r="r" b="b"/>
              <a:pathLst>
                <a:path w="7077075" h="1732279">
                  <a:moveTo>
                    <a:pt x="0" y="410692"/>
                  </a:moveTo>
                  <a:lnTo>
                    <a:pt x="244030" y="714247"/>
                  </a:lnTo>
                  <a:lnTo>
                    <a:pt x="488060" y="553542"/>
                  </a:lnTo>
                  <a:lnTo>
                    <a:pt x="732091" y="1482064"/>
                  </a:lnTo>
                  <a:lnTo>
                    <a:pt x="976121" y="339267"/>
                  </a:lnTo>
                  <a:lnTo>
                    <a:pt x="1220152" y="928522"/>
                  </a:lnTo>
                  <a:lnTo>
                    <a:pt x="1464182" y="1107084"/>
                  </a:lnTo>
                  <a:lnTo>
                    <a:pt x="1708213" y="696391"/>
                  </a:lnTo>
                  <a:lnTo>
                    <a:pt x="1952243" y="1107084"/>
                  </a:lnTo>
                  <a:lnTo>
                    <a:pt x="2196274" y="785672"/>
                  </a:lnTo>
                  <a:lnTo>
                    <a:pt x="2440304" y="1321358"/>
                  </a:lnTo>
                  <a:lnTo>
                    <a:pt x="2684335" y="785672"/>
                  </a:lnTo>
                  <a:lnTo>
                    <a:pt x="2928365" y="357123"/>
                  </a:lnTo>
                  <a:lnTo>
                    <a:pt x="3172396" y="499973"/>
                  </a:lnTo>
                  <a:lnTo>
                    <a:pt x="3416426" y="339267"/>
                  </a:lnTo>
                  <a:lnTo>
                    <a:pt x="3660457" y="160705"/>
                  </a:lnTo>
                  <a:lnTo>
                    <a:pt x="3904487" y="1071371"/>
                  </a:lnTo>
                  <a:lnTo>
                    <a:pt x="4148518" y="374980"/>
                  </a:lnTo>
                  <a:lnTo>
                    <a:pt x="4392548" y="1285646"/>
                  </a:lnTo>
                  <a:lnTo>
                    <a:pt x="4636579" y="910666"/>
                  </a:lnTo>
                  <a:lnTo>
                    <a:pt x="4880609" y="1410639"/>
                  </a:lnTo>
                  <a:lnTo>
                    <a:pt x="5124640" y="124993"/>
                  </a:lnTo>
                  <a:lnTo>
                    <a:pt x="5368670" y="749960"/>
                  </a:lnTo>
                  <a:lnTo>
                    <a:pt x="5612701" y="339267"/>
                  </a:lnTo>
                  <a:lnTo>
                    <a:pt x="5856731" y="0"/>
                  </a:lnTo>
                  <a:lnTo>
                    <a:pt x="6100762" y="624966"/>
                  </a:lnTo>
                  <a:lnTo>
                    <a:pt x="6344792" y="1732051"/>
                  </a:lnTo>
                  <a:lnTo>
                    <a:pt x="6588822" y="1428495"/>
                  </a:lnTo>
                  <a:lnTo>
                    <a:pt x="6832853" y="857097"/>
                  </a:lnTo>
                  <a:lnTo>
                    <a:pt x="7076883" y="41069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908387" y="448056"/>
              <a:ext cx="5512435" cy="2867025"/>
            </a:xfrm>
            <a:custGeom>
              <a:avLst/>
              <a:gdLst/>
              <a:ahLst/>
              <a:cxnLst/>
              <a:rect l="l" t="t" r="r" b="b"/>
              <a:pathLst>
                <a:path w="5512434" h="2867025">
                  <a:moveTo>
                    <a:pt x="5512212" y="2867024"/>
                  </a:moveTo>
                  <a:lnTo>
                    <a:pt x="0" y="2867024"/>
                  </a:lnTo>
                  <a:lnTo>
                    <a:pt x="0" y="0"/>
                  </a:lnTo>
                  <a:lnTo>
                    <a:pt x="5512212" y="0"/>
                  </a:lnTo>
                  <a:lnTo>
                    <a:pt x="5512212" y="2867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691893" y="410019"/>
            <a:ext cx="1946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Booking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ahoma"/>
                <a:cs typeface="Tahoma"/>
              </a:rPr>
              <a:t>Status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ahoma"/>
                <a:cs typeface="Tahoma"/>
              </a:rPr>
              <a:t>Breakdown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964427" y="1009143"/>
            <a:ext cx="1925955" cy="1925955"/>
            <a:chOff x="7964427" y="1009143"/>
            <a:chExt cx="1925955" cy="1925955"/>
          </a:xfrm>
        </p:grpSpPr>
        <p:sp>
          <p:nvSpPr>
            <p:cNvPr id="34" name="object 34" descr=""/>
            <p:cNvSpPr/>
            <p:nvPr/>
          </p:nvSpPr>
          <p:spPr>
            <a:xfrm>
              <a:off x="8268160" y="1009143"/>
              <a:ext cx="1621790" cy="1925955"/>
            </a:xfrm>
            <a:custGeom>
              <a:avLst/>
              <a:gdLst/>
              <a:ahLst/>
              <a:cxnLst/>
              <a:rect l="l" t="t" r="r" b="b"/>
              <a:pathLst>
                <a:path w="1621790" h="1925955">
                  <a:moveTo>
                    <a:pt x="665651" y="1925419"/>
                  </a:moveTo>
                  <a:lnTo>
                    <a:pt x="621711" y="1924722"/>
                  </a:lnTo>
                  <a:lnTo>
                    <a:pt x="577851" y="1922020"/>
                  </a:lnTo>
                  <a:lnTo>
                    <a:pt x="534160" y="1917320"/>
                  </a:lnTo>
                  <a:lnTo>
                    <a:pt x="490726" y="1910630"/>
                  </a:lnTo>
                  <a:lnTo>
                    <a:pt x="447643" y="1901965"/>
                  </a:lnTo>
                  <a:lnTo>
                    <a:pt x="405003" y="1891344"/>
                  </a:lnTo>
                  <a:lnTo>
                    <a:pt x="362892" y="1878789"/>
                  </a:lnTo>
                  <a:lnTo>
                    <a:pt x="321395" y="1864323"/>
                  </a:lnTo>
                  <a:lnTo>
                    <a:pt x="280601" y="1847979"/>
                  </a:lnTo>
                  <a:lnTo>
                    <a:pt x="240599" y="1829791"/>
                  </a:lnTo>
                  <a:lnTo>
                    <a:pt x="201468" y="1809798"/>
                  </a:lnTo>
                  <a:lnTo>
                    <a:pt x="163288" y="1788037"/>
                  </a:lnTo>
                  <a:lnTo>
                    <a:pt x="126140" y="1764557"/>
                  </a:lnTo>
                  <a:lnTo>
                    <a:pt x="90105" y="1739408"/>
                  </a:lnTo>
                  <a:lnTo>
                    <a:pt x="55256" y="1712641"/>
                  </a:lnTo>
                  <a:lnTo>
                    <a:pt x="21661" y="1684310"/>
                  </a:lnTo>
                  <a:lnTo>
                    <a:pt x="0" y="1664584"/>
                  </a:lnTo>
                  <a:lnTo>
                    <a:pt x="658954" y="962721"/>
                  </a:lnTo>
                  <a:lnTo>
                    <a:pt x="658954" y="0"/>
                  </a:lnTo>
                  <a:lnTo>
                    <a:pt x="702886" y="1002"/>
                  </a:lnTo>
                  <a:lnTo>
                    <a:pt x="746729" y="4009"/>
                  </a:lnTo>
                  <a:lnTo>
                    <a:pt x="790389" y="9014"/>
                  </a:lnTo>
                  <a:lnTo>
                    <a:pt x="833772" y="16005"/>
                  </a:lnTo>
                  <a:lnTo>
                    <a:pt x="876791" y="24968"/>
                  </a:lnTo>
                  <a:lnTo>
                    <a:pt x="919359" y="35887"/>
                  </a:lnTo>
                  <a:lnTo>
                    <a:pt x="961385" y="48736"/>
                  </a:lnTo>
                  <a:lnTo>
                    <a:pt x="1002777" y="63489"/>
                  </a:lnTo>
                  <a:lnTo>
                    <a:pt x="1043453" y="80115"/>
                  </a:lnTo>
                  <a:lnTo>
                    <a:pt x="1083331" y="98582"/>
                  </a:lnTo>
                  <a:lnTo>
                    <a:pt x="1122325" y="118849"/>
                  </a:lnTo>
                  <a:lnTo>
                    <a:pt x="1160350" y="140873"/>
                  </a:lnTo>
                  <a:lnTo>
                    <a:pt x="1197331" y="164609"/>
                  </a:lnTo>
                  <a:lnTo>
                    <a:pt x="1233192" y="190009"/>
                  </a:lnTo>
                  <a:lnTo>
                    <a:pt x="1267858" y="217020"/>
                  </a:lnTo>
                  <a:lnTo>
                    <a:pt x="1301251" y="245583"/>
                  </a:lnTo>
                  <a:lnTo>
                    <a:pt x="1333307" y="275640"/>
                  </a:lnTo>
                  <a:lnTo>
                    <a:pt x="1363960" y="307130"/>
                  </a:lnTo>
                  <a:lnTo>
                    <a:pt x="1393144" y="339987"/>
                  </a:lnTo>
                  <a:lnTo>
                    <a:pt x="1420796" y="374138"/>
                  </a:lnTo>
                  <a:lnTo>
                    <a:pt x="1446861" y="409516"/>
                  </a:lnTo>
                  <a:lnTo>
                    <a:pt x="1471286" y="446049"/>
                  </a:lnTo>
                  <a:lnTo>
                    <a:pt x="1494019" y="483659"/>
                  </a:lnTo>
                  <a:lnTo>
                    <a:pt x="1515009" y="522264"/>
                  </a:lnTo>
                  <a:lnTo>
                    <a:pt x="1534217" y="561787"/>
                  </a:lnTo>
                  <a:lnTo>
                    <a:pt x="1551602" y="602148"/>
                  </a:lnTo>
                  <a:lnTo>
                    <a:pt x="1567127" y="643261"/>
                  </a:lnTo>
                  <a:lnTo>
                    <a:pt x="1580759" y="685036"/>
                  </a:lnTo>
                  <a:lnTo>
                    <a:pt x="1592470" y="727389"/>
                  </a:lnTo>
                  <a:lnTo>
                    <a:pt x="1602237" y="770236"/>
                  </a:lnTo>
                  <a:lnTo>
                    <a:pt x="1610038" y="813484"/>
                  </a:lnTo>
                  <a:lnTo>
                    <a:pt x="1615858" y="857040"/>
                  </a:lnTo>
                  <a:lnTo>
                    <a:pt x="1619683" y="900816"/>
                  </a:lnTo>
                  <a:lnTo>
                    <a:pt x="1621508" y="944724"/>
                  </a:lnTo>
                  <a:lnTo>
                    <a:pt x="1621670" y="959371"/>
                  </a:lnTo>
                  <a:lnTo>
                    <a:pt x="1621609" y="974022"/>
                  </a:lnTo>
                  <a:lnTo>
                    <a:pt x="1620091" y="1017938"/>
                  </a:lnTo>
                  <a:lnTo>
                    <a:pt x="1616570" y="1061743"/>
                  </a:lnTo>
                  <a:lnTo>
                    <a:pt x="1611053" y="1105342"/>
                  </a:lnTo>
                  <a:lnTo>
                    <a:pt x="1603553" y="1148640"/>
                  </a:lnTo>
                  <a:lnTo>
                    <a:pt x="1594085" y="1191550"/>
                  </a:lnTo>
                  <a:lnTo>
                    <a:pt x="1582668" y="1233987"/>
                  </a:lnTo>
                  <a:lnTo>
                    <a:pt x="1569326" y="1275859"/>
                  </a:lnTo>
                  <a:lnTo>
                    <a:pt x="1554089" y="1317076"/>
                  </a:lnTo>
                  <a:lnTo>
                    <a:pt x="1536986" y="1357554"/>
                  </a:lnTo>
                  <a:lnTo>
                    <a:pt x="1518053" y="1397212"/>
                  </a:lnTo>
                  <a:lnTo>
                    <a:pt x="1497329" y="1435965"/>
                  </a:lnTo>
                  <a:lnTo>
                    <a:pt x="1474861" y="1473729"/>
                  </a:lnTo>
                  <a:lnTo>
                    <a:pt x="1450692" y="1510429"/>
                  </a:lnTo>
                  <a:lnTo>
                    <a:pt x="1424872" y="1545990"/>
                  </a:lnTo>
                  <a:lnTo>
                    <a:pt x="1397456" y="1580336"/>
                  </a:lnTo>
                  <a:lnTo>
                    <a:pt x="1368503" y="1613392"/>
                  </a:lnTo>
                  <a:lnTo>
                    <a:pt x="1338073" y="1645092"/>
                  </a:lnTo>
                  <a:lnTo>
                    <a:pt x="1306225" y="1675374"/>
                  </a:lnTo>
                  <a:lnTo>
                    <a:pt x="1273028" y="1704170"/>
                  </a:lnTo>
                  <a:lnTo>
                    <a:pt x="1238554" y="1731419"/>
                  </a:lnTo>
                  <a:lnTo>
                    <a:pt x="1202872" y="1757067"/>
                  </a:lnTo>
                  <a:lnTo>
                    <a:pt x="1166055" y="1781062"/>
                  </a:lnTo>
                  <a:lnTo>
                    <a:pt x="1128181" y="1803351"/>
                  </a:lnTo>
                  <a:lnTo>
                    <a:pt x="1089332" y="1823887"/>
                  </a:lnTo>
                  <a:lnTo>
                    <a:pt x="1049587" y="1842629"/>
                  </a:lnTo>
                  <a:lnTo>
                    <a:pt x="1009024" y="1859540"/>
                  </a:lnTo>
                  <a:lnTo>
                    <a:pt x="967732" y="1874581"/>
                  </a:lnTo>
                  <a:lnTo>
                    <a:pt x="925800" y="1887721"/>
                  </a:lnTo>
                  <a:lnTo>
                    <a:pt x="883312" y="1898935"/>
                  </a:lnTo>
                  <a:lnTo>
                    <a:pt x="840354" y="1908198"/>
                  </a:lnTo>
                  <a:lnTo>
                    <a:pt x="797017" y="1915491"/>
                  </a:lnTo>
                  <a:lnTo>
                    <a:pt x="753396" y="1920799"/>
                  </a:lnTo>
                  <a:lnTo>
                    <a:pt x="709578" y="1924111"/>
                  </a:lnTo>
                  <a:lnTo>
                    <a:pt x="680297" y="1925206"/>
                  </a:lnTo>
                  <a:lnTo>
                    <a:pt x="665651" y="192541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964427" y="1679898"/>
              <a:ext cx="963294" cy="994410"/>
            </a:xfrm>
            <a:custGeom>
              <a:avLst/>
              <a:gdLst/>
              <a:ahLst/>
              <a:cxnLst/>
              <a:rect l="l" t="t" r="r" b="b"/>
              <a:pathLst>
                <a:path w="963295" h="994410">
                  <a:moveTo>
                    <a:pt x="303733" y="993829"/>
                  </a:moveTo>
                  <a:lnTo>
                    <a:pt x="267654" y="958120"/>
                  </a:lnTo>
                  <a:lnTo>
                    <a:pt x="233505" y="920555"/>
                  </a:lnTo>
                  <a:lnTo>
                    <a:pt x="201383" y="881243"/>
                  </a:lnTo>
                  <a:lnTo>
                    <a:pt x="171381" y="840296"/>
                  </a:lnTo>
                  <a:lnTo>
                    <a:pt x="143579" y="797824"/>
                  </a:lnTo>
                  <a:lnTo>
                    <a:pt x="118051" y="753942"/>
                  </a:lnTo>
                  <a:lnTo>
                    <a:pt x="94873" y="708775"/>
                  </a:lnTo>
                  <a:lnTo>
                    <a:pt x="74110" y="662454"/>
                  </a:lnTo>
                  <a:lnTo>
                    <a:pt x="55817" y="615102"/>
                  </a:lnTo>
                  <a:lnTo>
                    <a:pt x="40043" y="566848"/>
                  </a:lnTo>
                  <a:lnTo>
                    <a:pt x="26836" y="517828"/>
                  </a:lnTo>
                  <a:lnTo>
                    <a:pt x="16232" y="468186"/>
                  </a:lnTo>
                  <a:lnTo>
                    <a:pt x="8259" y="418054"/>
                  </a:lnTo>
                  <a:lnTo>
                    <a:pt x="2939" y="367567"/>
                  </a:lnTo>
                  <a:lnTo>
                    <a:pt x="289" y="316869"/>
                  </a:lnTo>
                  <a:lnTo>
                    <a:pt x="0" y="299951"/>
                  </a:lnTo>
                  <a:lnTo>
                    <a:pt x="8" y="283030"/>
                  </a:lnTo>
                  <a:lnTo>
                    <a:pt x="1817" y="232295"/>
                  </a:lnTo>
                  <a:lnTo>
                    <a:pt x="6299" y="181726"/>
                  </a:lnTo>
                  <a:lnTo>
                    <a:pt x="13439" y="131469"/>
                  </a:lnTo>
                  <a:lnTo>
                    <a:pt x="23218" y="81658"/>
                  </a:lnTo>
                  <a:lnTo>
                    <a:pt x="35611" y="32426"/>
                  </a:lnTo>
                  <a:lnTo>
                    <a:pt x="45307" y="0"/>
                  </a:lnTo>
                  <a:lnTo>
                    <a:pt x="962688" y="291966"/>
                  </a:lnTo>
                  <a:lnTo>
                    <a:pt x="303733" y="99382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009734" y="1189416"/>
              <a:ext cx="917575" cy="782955"/>
            </a:xfrm>
            <a:custGeom>
              <a:avLst/>
              <a:gdLst/>
              <a:ahLst/>
              <a:cxnLst/>
              <a:rect l="l" t="t" r="r" b="b"/>
              <a:pathLst>
                <a:path w="917575" h="782955">
                  <a:moveTo>
                    <a:pt x="917381" y="782448"/>
                  </a:moveTo>
                  <a:lnTo>
                    <a:pt x="0" y="490482"/>
                  </a:lnTo>
                  <a:lnTo>
                    <a:pt x="12432" y="453959"/>
                  </a:lnTo>
                  <a:lnTo>
                    <a:pt x="26294" y="418020"/>
                  </a:lnTo>
                  <a:lnTo>
                    <a:pt x="41588" y="382667"/>
                  </a:lnTo>
                  <a:lnTo>
                    <a:pt x="58311" y="347899"/>
                  </a:lnTo>
                  <a:lnTo>
                    <a:pt x="76410" y="313827"/>
                  </a:lnTo>
                  <a:lnTo>
                    <a:pt x="95827" y="280560"/>
                  </a:lnTo>
                  <a:lnTo>
                    <a:pt x="116563" y="248098"/>
                  </a:lnTo>
                  <a:lnTo>
                    <a:pt x="138618" y="216443"/>
                  </a:lnTo>
                  <a:lnTo>
                    <a:pt x="161920" y="185693"/>
                  </a:lnTo>
                  <a:lnTo>
                    <a:pt x="186394" y="155949"/>
                  </a:lnTo>
                  <a:lnTo>
                    <a:pt x="212043" y="127211"/>
                  </a:lnTo>
                  <a:lnTo>
                    <a:pt x="238864" y="99478"/>
                  </a:lnTo>
                  <a:lnTo>
                    <a:pt x="266772" y="72838"/>
                  </a:lnTo>
                  <a:lnTo>
                    <a:pt x="295677" y="47379"/>
                  </a:lnTo>
                  <a:lnTo>
                    <a:pt x="325581" y="23099"/>
                  </a:lnTo>
                  <a:lnTo>
                    <a:pt x="356483" y="0"/>
                  </a:lnTo>
                  <a:lnTo>
                    <a:pt x="917381" y="78244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66217" y="1009143"/>
              <a:ext cx="561340" cy="963294"/>
            </a:xfrm>
            <a:custGeom>
              <a:avLst/>
              <a:gdLst/>
              <a:ahLst/>
              <a:cxnLst/>
              <a:rect l="l" t="t" r="r" b="b"/>
              <a:pathLst>
                <a:path w="561340" h="963294">
                  <a:moveTo>
                    <a:pt x="560898" y="962721"/>
                  </a:moveTo>
                  <a:lnTo>
                    <a:pt x="0" y="180272"/>
                  </a:lnTo>
                  <a:lnTo>
                    <a:pt x="30853" y="159048"/>
                  </a:lnTo>
                  <a:lnTo>
                    <a:pt x="62460" y="139070"/>
                  </a:lnTo>
                  <a:lnTo>
                    <a:pt x="127936" y="102851"/>
                  </a:lnTo>
                  <a:lnTo>
                    <a:pt x="196024" y="71818"/>
                  </a:lnTo>
                  <a:lnTo>
                    <a:pt x="266320" y="46175"/>
                  </a:lnTo>
                  <a:lnTo>
                    <a:pt x="338392" y="26061"/>
                  </a:lnTo>
                  <a:lnTo>
                    <a:pt x="411810" y="11613"/>
                  </a:lnTo>
                  <a:lnTo>
                    <a:pt x="486128" y="2903"/>
                  </a:lnTo>
                  <a:lnTo>
                    <a:pt x="560898" y="0"/>
                  </a:lnTo>
                  <a:lnTo>
                    <a:pt x="560898" y="96272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0073841" y="2291139"/>
            <a:ext cx="680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12.65K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(62%)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206508" y="1255734"/>
            <a:ext cx="704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2.08K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(10.2%)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812830" y="861376"/>
            <a:ext cx="6432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2.02K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(9.9%)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396821" y="2353852"/>
            <a:ext cx="4597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74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3.65K (17.91%)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7876692" y="935988"/>
            <a:ext cx="3128645" cy="1593850"/>
            <a:chOff x="7876692" y="935988"/>
            <a:chExt cx="3128645" cy="1593850"/>
          </a:xfrm>
        </p:grpSpPr>
        <p:sp>
          <p:nvSpPr>
            <p:cNvPr id="43" name="object 43" descr=""/>
            <p:cNvSpPr/>
            <p:nvPr/>
          </p:nvSpPr>
          <p:spPr>
            <a:xfrm>
              <a:off x="7881455" y="940751"/>
              <a:ext cx="2167255" cy="1584325"/>
            </a:xfrm>
            <a:custGeom>
              <a:avLst/>
              <a:gdLst/>
              <a:ahLst/>
              <a:cxnLst/>
              <a:rect l="l" t="t" r="r" b="b"/>
              <a:pathLst>
                <a:path w="2167254" h="1584325">
                  <a:moveTo>
                    <a:pt x="1963173" y="1394327"/>
                  </a:moveTo>
                  <a:lnTo>
                    <a:pt x="2052686" y="1429763"/>
                  </a:lnTo>
                  <a:lnTo>
                    <a:pt x="2166986" y="1429763"/>
                  </a:lnTo>
                </a:path>
                <a:path w="2167254" h="1584325">
                  <a:moveTo>
                    <a:pt x="197087" y="1534778"/>
                  </a:moveTo>
                  <a:lnTo>
                    <a:pt x="114299" y="1583916"/>
                  </a:lnTo>
                  <a:lnTo>
                    <a:pt x="0" y="1583916"/>
                  </a:lnTo>
                </a:path>
                <a:path w="2167254" h="1584325">
                  <a:moveTo>
                    <a:pt x="247429" y="450958"/>
                  </a:moveTo>
                  <a:lnTo>
                    <a:pt x="169553" y="394358"/>
                  </a:lnTo>
                  <a:lnTo>
                    <a:pt x="55253" y="394358"/>
                  </a:lnTo>
                </a:path>
                <a:path w="2167254" h="1584325">
                  <a:moveTo>
                    <a:pt x="743717" y="91654"/>
                  </a:moveTo>
                  <a:lnTo>
                    <a:pt x="714260" y="0"/>
                  </a:lnTo>
                  <a:lnTo>
                    <a:pt x="59996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521" y="1649857"/>
              <a:ext cx="95249" cy="9524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9521" y="1887982"/>
              <a:ext cx="95249" cy="9524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9521" y="2126107"/>
              <a:ext cx="95249" cy="9524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9521" y="2373757"/>
              <a:ext cx="95249" cy="9524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0885471" y="1356099"/>
            <a:ext cx="1410335" cy="11493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Booking_Status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Success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Canceled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by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Driver</a:t>
            </a:r>
            <a:endParaRPr sz="1000">
              <a:latin typeface="Segoe UI"/>
              <a:cs typeface="Segoe UI"/>
            </a:endParaRPr>
          </a:p>
          <a:p>
            <a:pPr marL="137160" marR="5080">
              <a:lnSpc>
                <a:spcPct val="156300"/>
              </a:lnSpc>
              <a:spcBef>
                <a:spcPts val="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Canceled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by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Customer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Driver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Not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Found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3685127" y="448055"/>
            <a:ext cx="3124200" cy="971550"/>
          </a:xfrm>
          <a:custGeom>
            <a:avLst/>
            <a:gdLst/>
            <a:ahLst/>
            <a:cxnLst/>
            <a:rect l="l" t="t" r="r" b="b"/>
            <a:pathLst>
              <a:path w="3124200" h="971550">
                <a:moveTo>
                  <a:pt x="3124199" y="971549"/>
                </a:moveTo>
                <a:lnTo>
                  <a:pt x="0" y="971549"/>
                </a:lnTo>
                <a:lnTo>
                  <a:pt x="0" y="0"/>
                </a:lnTo>
                <a:lnTo>
                  <a:pt x="3124199" y="0"/>
                </a:lnTo>
                <a:lnTo>
                  <a:pt x="3124199" y="9715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3685127" y="448055"/>
            <a:ext cx="3124200" cy="9715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225"/>
              </a:spcBef>
            </a:pPr>
            <a:r>
              <a:rPr dirty="0" sz="900" spc="-20" b="0">
                <a:solidFill>
                  <a:srgbClr val="FFFFFF"/>
                </a:solidFill>
                <a:latin typeface="Viva Std Light Condensed"/>
                <a:cs typeface="Viva Std Light Condensed"/>
              </a:rPr>
              <a:t>Date</a:t>
            </a:r>
            <a:endParaRPr sz="900">
              <a:latin typeface="Viva Std Light Condensed"/>
              <a:cs typeface="Viva Std Light Condensed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813714" y="681418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01-07-2024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794789" y="681418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30-07-2024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685127" y="1010030"/>
            <a:ext cx="3219450" cy="1604010"/>
            <a:chOff x="3685127" y="1010030"/>
            <a:chExt cx="3219450" cy="1604010"/>
          </a:xfrm>
        </p:grpSpPr>
        <p:sp>
          <p:nvSpPr>
            <p:cNvPr id="54" name="object 54" descr=""/>
            <p:cNvSpPr/>
            <p:nvPr/>
          </p:nvSpPr>
          <p:spPr>
            <a:xfrm>
              <a:off x="3932776" y="1114805"/>
              <a:ext cx="2676525" cy="28575"/>
            </a:xfrm>
            <a:custGeom>
              <a:avLst/>
              <a:gdLst/>
              <a:ahLst/>
              <a:cxnLst/>
              <a:rect l="l" t="t" r="r" b="b"/>
              <a:pathLst>
                <a:path w="2676525" h="28575">
                  <a:moveTo>
                    <a:pt x="2664131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2664131" y="0"/>
                  </a:lnTo>
                  <a:lnTo>
                    <a:pt x="2676524" y="12392"/>
                  </a:lnTo>
                  <a:lnTo>
                    <a:pt x="2676524" y="16182"/>
                  </a:lnTo>
                  <a:lnTo>
                    <a:pt x="2665954" y="28212"/>
                  </a:lnTo>
                  <a:lnTo>
                    <a:pt x="2664131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932776" y="1114805"/>
              <a:ext cx="2657475" cy="28575"/>
            </a:xfrm>
            <a:custGeom>
              <a:avLst/>
              <a:gdLst/>
              <a:ahLst/>
              <a:cxnLst/>
              <a:rect l="l" t="t" r="r" b="b"/>
              <a:pathLst>
                <a:path w="2657475" h="28575">
                  <a:moveTo>
                    <a:pt x="26574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2657474" y="0"/>
                  </a:lnTo>
                  <a:lnTo>
                    <a:pt x="2657474" y="285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932777" y="1114805"/>
              <a:ext cx="2657475" cy="28575"/>
            </a:xfrm>
            <a:custGeom>
              <a:avLst/>
              <a:gdLst/>
              <a:ahLst/>
              <a:cxnLst/>
              <a:rect l="l" t="t" r="r" b="b"/>
              <a:pathLst>
                <a:path w="2657475" h="28575">
                  <a:moveTo>
                    <a:pt x="26574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2657474" y="0"/>
                  </a:lnTo>
                  <a:lnTo>
                    <a:pt x="2657474" y="2857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5477" y="1010030"/>
              <a:ext cx="247649" cy="24764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0383" y="1010030"/>
              <a:ext cx="247649" cy="247649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3685127" y="1613915"/>
              <a:ext cx="3219450" cy="1000125"/>
            </a:xfrm>
            <a:custGeom>
              <a:avLst/>
              <a:gdLst/>
              <a:ahLst/>
              <a:cxnLst/>
              <a:rect l="l" t="t" r="r" b="b"/>
              <a:pathLst>
                <a:path w="3219450" h="1000125">
                  <a:moveTo>
                    <a:pt x="3219449" y="1000124"/>
                  </a:moveTo>
                  <a:lnTo>
                    <a:pt x="0" y="1000124"/>
                  </a:lnTo>
                  <a:lnTo>
                    <a:pt x="0" y="0"/>
                  </a:lnTo>
                  <a:lnTo>
                    <a:pt x="3219449" y="0"/>
                  </a:lnTo>
                  <a:lnTo>
                    <a:pt x="3219449" y="100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4508513" y="1536819"/>
            <a:ext cx="1576705" cy="10814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254"/>
              </a:spcBef>
            </a:pPr>
            <a:r>
              <a:rPr dirty="0" sz="2000" spc="-12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2000" spc="-13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252423"/>
                </a:solidFill>
                <a:latin typeface="Tahoma"/>
                <a:cs typeface="Tahoma"/>
              </a:rPr>
              <a:t>Bookings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4500" spc="-295">
                <a:solidFill>
                  <a:srgbClr val="252423"/>
                </a:solidFill>
                <a:latin typeface="Tahoma"/>
                <a:cs typeface="Tahoma"/>
              </a:rPr>
              <a:t>20.41K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3685127" y="2807207"/>
            <a:ext cx="3219450" cy="1000125"/>
          </a:xfrm>
          <a:custGeom>
            <a:avLst/>
            <a:gdLst/>
            <a:ahLst/>
            <a:cxnLst/>
            <a:rect l="l" t="t" r="r" b="b"/>
            <a:pathLst>
              <a:path w="3219450" h="1000125">
                <a:moveTo>
                  <a:pt x="3219449" y="1000124"/>
                </a:moveTo>
                <a:lnTo>
                  <a:pt x="0" y="1000124"/>
                </a:lnTo>
                <a:lnTo>
                  <a:pt x="0" y="0"/>
                </a:lnTo>
                <a:lnTo>
                  <a:pt x="3219449" y="0"/>
                </a:lnTo>
                <a:lnTo>
                  <a:pt x="3219449" y="1000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4286938" y="2730110"/>
            <a:ext cx="2019935" cy="10814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2000" spc="-12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2000" spc="-14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2000" spc="-90">
                <a:solidFill>
                  <a:srgbClr val="252423"/>
                </a:solidFill>
                <a:latin typeface="Tahoma"/>
                <a:cs typeface="Tahoma"/>
              </a:rPr>
              <a:t>Booking</a:t>
            </a:r>
            <a:r>
              <a:rPr dirty="0" sz="2000" spc="-13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252423"/>
                </a:solidFill>
                <a:latin typeface="Tahoma"/>
                <a:cs typeface="Tahoma"/>
              </a:rPr>
              <a:t>Value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4500" spc="-355">
                <a:solidFill>
                  <a:srgbClr val="252423"/>
                </a:solidFill>
                <a:latin typeface="Tahoma"/>
                <a:cs typeface="Tahoma"/>
              </a:rPr>
              <a:t>7M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07003" y="2752343"/>
            <a:ext cx="2962910" cy="905510"/>
          </a:xfrm>
          <a:custGeom>
            <a:avLst/>
            <a:gdLst/>
            <a:ahLst/>
            <a:cxnLst/>
            <a:rect l="l" t="t" r="r" b="b"/>
            <a:pathLst>
              <a:path w="2962910" h="905510">
                <a:moveTo>
                  <a:pt x="0" y="0"/>
                </a:moveTo>
                <a:lnTo>
                  <a:pt x="2962655" y="0"/>
                </a:lnTo>
                <a:lnTo>
                  <a:pt x="2962655" y="905255"/>
                </a:lnTo>
                <a:lnTo>
                  <a:pt x="0" y="905255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07003" y="1613915"/>
            <a:ext cx="2962910" cy="905510"/>
          </a:xfrm>
          <a:custGeom>
            <a:avLst/>
            <a:gdLst/>
            <a:ahLst/>
            <a:cxnLst/>
            <a:rect l="l" t="t" r="r" b="b"/>
            <a:pathLst>
              <a:path w="2962910" h="905510">
                <a:moveTo>
                  <a:pt x="0" y="0"/>
                </a:moveTo>
                <a:lnTo>
                  <a:pt x="2962655" y="0"/>
                </a:lnTo>
                <a:lnTo>
                  <a:pt x="2962655" y="905255"/>
                </a:lnTo>
                <a:lnTo>
                  <a:pt x="0" y="905255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07003" y="3808476"/>
            <a:ext cx="2962275" cy="914400"/>
          </a:xfrm>
          <a:custGeom>
            <a:avLst/>
            <a:gdLst/>
            <a:ahLst/>
            <a:cxnLst/>
            <a:rect l="l" t="t" r="r" b="b"/>
            <a:pathLst>
              <a:path w="2962275" h="914400">
                <a:moveTo>
                  <a:pt x="0" y="914400"/>
                </a:moveTo>
                <a:lnTo>
                  <a:pt x="0" y="0"/>
                </a:lnTo>
                <a:lnTo>
                  <a:pt x="2962274" y="0"/>
                </a:lnTo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07003" y="4892039"/>
            <a:ext cx="2962910" cy="905510"/>
          </a:xfrm>
          <a:custGeom>
            <a:avLst/>
            <a:gdLst/>
            <a:ahLst/>
            <a:cxnLst/>
            <a:rect l="l" t="t" r="r" b="b"/>
            <a:pathLst>
              <a:path w="2962910" h="905510">
                <a:moveTo>
                  <a:pt x="0" y="0"/>
                </a:moveTo>
                <a:lnTo>
                  <a:pt x="2962655" y="0"/>
                </a:lnTo>
                <a:lnTo>
                  <a:pt x="2962655" y="905255"/>
                </a:lnTo>
                <a:lnTo>
                  <a:pt x="0" y="905255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7003" y="5920740"/>
            <a:ext cx="2962910" cy="905510"/>
          </a:xfrm>
          <a:custGeom>
            <a:avLst/>
            <a:gdLst/>
            <a:ahLst/>
            <a:cxnLst/>
            <a:rect l="l" t="t" r="r" b="b"/>
            <a:pathLst>
              <a:path w="2962910" h="905509">
                <a:moveTo>
                  <a:pt x="0" y="0"/>
                </a:moveTo>
                <a:lnTo>
                  <a:pt x="2962655" y="0"/>
                </a:lnTo>
                <a:lnTo>
                  <a:pt x="2962655" y="905255"/>
                </a:lnTo>
                <a:lnTo>
                  <a:pt x="0" y="905255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571120" y="1437381"/>
          <a:ext cx="6317615" cy="527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495"/>
                <a:gridCol w="1998980"/>
                <a:gridCol w="1523364"/>
                <a:gridCol w="1423035"/>
              </a:tblGrid>
              <a:tr h="1417955">
                <a:tc>
                  <a:txBody>
                    <a:bodyPr/>
                    <a:lstStyle/>
                    <a:p>
                      <a:pPr>
                        <a:lnSpc>
                          <a:spcPts val="2940"/>
                        </a:lnSpc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1.67M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2985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1.58M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ts val="2940"/>
                        </a:lnSpc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1.06M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  <a:spcBef>
                          <a:spcPts val="2985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962.25K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2940"/>
                        </a:lnSpc>
                      </a:pPr>
                      <a:r>
                        <a:rPr dirty="0" sz="3000" spc="-25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24.28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  <a:spcBef>
                          <a:spcPts val="2880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25.07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3260"/>
                        </a:lnSpc>
                      </a:pPr>
                      <a:r>
                        <a:rPr dirty="0" sz="3000" spc="-125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44.97K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  <a:p>
                      <a:pPr marL="347980">
                        <a:lnSpc>
                          <a:spcPct val="100000"/>
                        </a:lnSpc>
                        <a:spcBef>
                          <a:spcPts val="2660"/>
                        </a:spcBef>
                      </a:pPr>
                      <a:r>
                        <a:rPr dirty="0" sz="3000" spc="-125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44.73K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79502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1.54M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algn="r" marR="3587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3000" spc="-3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934.88K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algn="r" marR="34036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3000" spc="-25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24.68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41.46K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</a:tr>
              <a:tr h="85026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1.57M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43510"/>
                </a:tc>
                <a:tc>
                  <a:txBody>
                    <a:bodyPr/>
                    <a:lstStyle/>
                    <a:p>
                      <a:pPr algn="r" marR="34925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973.65K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29539"/>
                </a:tc>
                <a:tc>
                  <a:txBody>
                    <a:bodyPr/>
                    <a:lstStyle/>
                    <a:p>
                      <a:pPr algn="r" marR="33083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25.02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29539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45.06K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29539"/>
                </a:tc>
              </a:tr>
              <a:tr h="836294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1.59M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5748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3000" spc="-3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992.78K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57480"/>
                </a:tc>
                <a:tc>
                  <a:txBody>
                    <a:bodyPr/>
                    <a:lstStyle/>
                    <a:p>
                      <a:pPr algn="r" marR="34036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3000" spc="-25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10.00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5748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18.12K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57480"/>
                </a:tc>
              </a:tr>
              <a:tr h="79502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1.58M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29539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985.07K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29539"/>
                </a:tc>
                <a:tc>
                  <a:txBody>
                    <a:bodyPr/>
                    <a:lstStyle/>
                    <a:p>
                      <a:pPr algn="r" marR="33083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25.70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29539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47.64K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29539"/>
                </a:tc>
              </a:tr>
              <a:tr h="581025">
                <a:tc>
                  <a:txBody>
                    <a:bodyPr/>
                    <a:lstStyle/>
                    <a:p>
                      <a:pPr marL="103505">
                        <a:lnSpc>
                          <a:spcPts val="3560"/>
                        </a:lnSpc>
                        <a:spcBef>
                          <a:spcPts val="915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1.62M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3560"/>
                        </a:lnSpc>
                        <a:spcBef>
                          <a:spcPts val="915"/>
                        </a:spcBef>
                      </a:pPr>
                      <a:r>
                        <a:rPr dirty="0" sz="3000" spc="-3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994.76K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algn="r" marR="330835">
                        <a:lnSpc>
                          <a:spcPts val="3560"/>
                        </a:lnSpc>
                        <a:spcBef>
                          <a:spcPts val="915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25.16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3560"/>
                        </a:lnSpc>
                        <a:spcBef>
                          <a:spcPts val="915"/>
                        </a:spcBef>
                      </a:pPr>
                      <a:r>
                        <a:rPr dirty="0" sz="3000" spc="-1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46.99K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 marT="11620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93287" y="3781044"/>
            <a:ext cx="2944495" cy="912494"/>
          </a:xfrm>
          <a:custGeom>
            <a:avLst/>
            <a:gdLst/>
            <a:ahLst/>
            <a:cxnLst/>
            <a:rect l="l" t="t" r="r" b="b"/>
            <a:pathLst>
              <a:path w="2944495" h="912495">
                <a:moveTo>
                  <a:pt x="0" y="0"/>
                </a:moveTo>
                <a:lnTo>
                  <a:pt x="2943999" y="0"/>
                </a:lnTo>
                <a:lnTo>
                  <a:pt x="2943999" y="911999"/>
                </a:lnTo>
                <a:lnTo>
                  <a:pt x="0" y="91199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93287" y="2697479"/>
            <a:ext cx="2933700" cy="847725"/>
          </a:xfrm>
          <a:custGeom>
            <a:avLst/>
            <a:gdLst/>
            <a:ahLst/>
            <a:cxnLst/>
            <a:rect l="l" t="t" r="r" b="b"/>
            <a:pathLst>
              <a:path w="2933700" h="847725">
                <a:moveTo>
                  <a:pt x="0" y="847724"/>
                </a:moveTo>
                <a:lnTo>
                  <a:pt x="0" y="0"/>
                </a:lnTo>
                <a:lnTo>
                  <a:pt x="2933699" y="0"/>
                </a:lnTo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93287" y="1572767"/>
            <a:ext cx="2935605" cy="960119"/>
          </a:xfrm>
          <a:custGeom>
            <a:avLst/>
            <a:gdLst/>
            <a:ahLst/>
            <a:cxnLst/>
            <a:rect l="l" t="t" r="r" b="b"/>
            <a:pathLst>
              <a:path w="2935604" h="960119">
                <a:moveTo>
                  <a:pt x="0" y="0"/>
                </a:moveTo>
                <a:lnTo>
                  <a:pt x="2935223" y="0"/>
                </a:lnTo>
                <a:lnTo>
                  <a:pt x="2935223" y="960119"/>
                </a:lnTo>
                <a:lnTo>
                  <a:pt x="0" y="96011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93287" y="4837176"/>
            <a:ext cx="2933700" cy="914400"/>
          </a:xfrm>
          <a:custGeom>
            <a:avLst/>
            <a:gdLst/>
            <a:ahLst/>
            <a:cxnLst/>
            <a:rect l="l" t="t" r="r" b="b"/>
            <a:pathLst>
              <a:path w="2933700" h="914400">
                <a:moveTo>
                  <a:pt x="0" y="914400"/>
                </a:moveTo>
                <a:lnTo>
                  <a:pt x="0" y="0"/>
                </a:lnTo>
                <a:lnTo>
                  <a:pt x="2933699" y="0"/>
                </a:lnTo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93287" y="5934455"/>
            <a:ext cx="2935605" cy="878205"/>
          </a:xfrm>
          <a:custGeom>
            <a:avLst/>
            <a:gdLst/>
            <a:ahLst/>
            <a:cxnLst/>
            <a:rect l="l" t="t" r="r" b="b"/>
            <a:pathLst>
              <a:path w="2935604" h="878204">
                <a:moveTo>
                  <a:pt x="0" y="0"/>
                </a:moveTo>
                <a:lnTo>
                  <a:pt x="2935223" y="0"/>
                </a:lnTo>
                <a:lnTo>
                  <a:pt x="2935223" y="877823"/>
                </a:lnTo>
                <a:lnTo>
                  <a:pt x="0" y="877823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02831" y="297179"/>
            <a:ext cx="4981575" cy="2705100"/>
          </a:xfrm>
          <a:custGeom>
            <a:avLst/>
            <a:gdLst/>
            <a:ahLst/>
            <a:cxnLst/>
            <a:rect l="l" t="t" r="r" b="b"/>
            <a:pathLst>
              <a:path w="4981575" h="2705100">
                <a:moveTo>
                  <a:pt x="4981574" y="2705099"/>
                </a:moveTo>
                <a:lnTo>
                  <a:pt x="0" y="2705099"/>
                </a:lnTo>
                <a:lnTo>
                  <a:pt x="0" y="0"/>
                </a:lnTo>
                <a:lnTo>
                  <a:pt x="4981574" y="0"/>
                </a:lnTo>
                <a:lnTo>
                  <a:pt x="4981574" y="2705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53160" y="259285"/>
            <a:ext cx="20910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Revenue</a:t>
            </a:r>
            <a:r>
              <a:rPr dirty="0" sz="1400" spc="-15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52423"/>
                </a:solidFill>
                <a:latin typeface="Calibri"/>
                <a:cs typeface="Calibri"/>
              </a:rPr>
              <a:t>By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Calibri"/>
                <a:cs typeface="Calibri"/>
              </a:rPr>
              <a:t>Payment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2412" y="742644"/>
            <a:ext cx="4391025" cy="1856739"/>
          </a:xfrm>
          <a:custGeom>
            <a:avLst/>
            <a:gdLst/>
            <a:ahLst/>
            <a:cxnLst/>
            <a:rect l="l" t="t" r="r" b="b"/>
            <a:pathLst>
              <a:path w="4391025" h="1856739">
                <a:moveTo>
                  <a:pt x="9525" y="1850466"/>
                </a:moveTo>
                <a:lnTo>
                  <a:pt x="9055" y="1849348"/>
                </a:lnTo>
                <a:lnTo>
                  <a:pt x="7200" y="1847481"/>
                </a:lnTo>
                <a:lnTo>
                  <a:pt x="6083" y="1847011"/>
                </a:lnTo>
                <a:lnTo>
                  <a:pt x="3441" y="1847011"/>
                </a:lnTo>
                <a:lnTo>
                  <a:pt x="2324" y="1847481"/>
                </a:lnTo>
                <a:lnTo>
                  <a:pt x="469" y="1849348"/>
                </a:lnTo>
                <a:lnTo>
                  <a:pt x="0" y="1850466"/>
                </a:lnTo>
                <a:lnTo>
                  <a:pt x="0" y="1853095"/>
                </a:lnTo>
                <a:lnTo>
                  <a:pt x="469" y="1854212"/>
                </a:lnTo>
                <a:lnTo>
                  <a:pt x="2324" y="1856079"/>
                </a:lnTo>
                <a:lnTo>
                  <a:pt x="3441" y="1856536"/>
                </a:lnTo>
                <a:lnTo>
                  <a:pt x="6083" y="1856536"/>
                </a:lnTo>
                <a:lnTo>
                  <a:pt x="7200" y="1856079"/>
                </a:lnTo>
                <a:lnTo>
                  <a:pt x="9055" y="1854212"/>
                </a:lnTo>
                <a:lnTo>
                  <a:pt x="9525" y="1853095"/>
                </a:lnTo>
                <a:lnTo>
                  <a:pt x="9525" y="1850466"/>
                </a:lnTo>
                <a:close/>
              </a:path>
              <a:path w="4391025" h="1856739">
                <a:moveTo>
                  <a:pt x="9525" y="1388706"/>
                </a:moveTo>
                <a:lnTo>
                  <a:pt x="9055" y="1387589"/>
                </a:lnTo>
                <a:lnTo>
                  <a:pt x="7200" y="1385722"/>
                </a:lnTo>
                <a:lnTo>
                  <a:pt x="6083" y="1385265"/>
                </a:lnTo>
                <a:lnTo>
                  <a:pt x="3441" y="1385265"/>
                </a:lnTo>
                <a:lnTo>
                  <a:pt x="2324" y="1385722"/>
                </a:lnTo>
                <a:lnTo>
                  <a:pt x="469" y="1387589"/>
                </a:lnTo>
                <a:lnTo>
                  <a:pt x="0" y="1388706"/>
                </a:lnTo>
                <a:lnTo>
                  <a:pt x="0" y="1391335"/>
                </a:lnTo>
                <a:lnTo>
                  <a:pt x="469" y="1392466"/>
                </a:lnTo>
                <a:lnTo>
                  <a:pt x="2324" y="1394320"/>
                </a:lnTo>
                <a:lnTo>
                  <a:pt x="3441" y="1394790"/>
                </a:lnTo>
                <a:lnTo>
                  <a:pt x="6083" y="1394790"/>
                </a:lnTo>
                <a:lnTo>
                  <a:pt x="7200" y="1394320"/>
                </a:lnTo>
                <a:lnTo>
                  <a:pt x="9055" y="1392466"/>
                </a:lnTo>
                <a:lnTo>
                  <a:pt x="9525" y="1391335"/>
                </a:lnTo>
                <a:lnTo>
                  <a:pt x="9525" y="1388706"/>
                </a:lnTo>
                <a:close/>
              </a:path>
              <a:path w="4391025" h="1856739">
                <a:moveTo>
                  <a:pt x="9525" y="926960"/>
                </a:moveTo>
                <a:lnTo>
                  <a:pt x="9055" y="925830"/>
                </a:lnTo>
                <a:lnTo>
                  <a:pt x="7200" y="923975"/>
                </a:lnTo>
                <a:lnTo>
                  <a:pt x="6083" y="923505"/>
                </a:lnTo>
                <a:lnTo>
                  <a:pt x="3441" y="923505"/>
                </a:lnTo>
                <a:lnTo>
                  <a:pt x="2324" y="923975"/>
                </a:lnTo>
                <a:lnTo>
                  <a:pt x="469" y="925830"/>
                </a:lnTo>
                <a:lnTo>
                  <a:pt x="0" y="926960"/>
                </a:lnTo>
                <a:lnTo>
                  <a:pt x="0" y="929589"/>
                </a:lnTo>
                <a:lnTo>
                  <a:pt x="469" y="930706"/>
                </a:lnTo>
                <a:lnTo>
                  <a:pt x="2324" y="932573"/>
                </a:lnTo>
                <a:lnTo>
                  <a:pt x="3441" y="933030"/>
                </a:lnTo>
                <a:lnTo>
                  <a:pt x="6083" y="933030"/>
                </a:lnTo>
                <a:lnTo>
                  <a:pt x="7200" y="932573"/>
                </a:lnTo>
                <a:lnTo>
                  <a:pt x="9055" y="930706"/>
                </a:lnTo>
                <a:lnTo>
                  <a:pt x="9525" y="929589"/>
                </a:lnTo>
                <a:lnTo>
                  <a:pt x="9525" y="926960"/>
                </a:lnTo>
                <a:close/>
              </a:path>
              <a:path w="4391025" h="1856739">
                <a:moveTo>
                  <a:pt x="9525" y="465201"/>
                </a:moveTo>
                <a:lnTo>
                  <a:pt x="9055" y="464083"/>
                </a:lnTo>
                <a:lnTo>
                  <a:pt x="7200" y="462216"/>
                </a:lnTo>
                <a:lnTo>
                  <a:pt x="6083" y="461759"/>
                </a:lnTo>
                <a:lnTo>
                  <a:pt x="3441" y="461759"/>
                </a:lnTo>
                <a:lnTo>
                  <a:pt x="2324" y="462216"/>
                </a:lnTo>
                <a:lnTo>
                  <a:pt x="469" y="464083"/>
                </a:lnTo>
                <a:lnTo>
                  <a:pt x="0" y="465201"/>
                </a:lnTo>
                <a:lnTo>
                  <a:pt x="0" y="467829"/>
                </a:lnTo>
                <a:lnTo>
                  <a:pt x="469" y="468947"/>
                </a:lnTo>
                <a:lnTo>
                  <a:pt x="2324" y="470814"/>
                </a:lnTo>
                <a:lnTo>
                  <a:pt x="3441" y="471284"/>
                </a:lnTo>
                <a:lnTo>
                  <a:pt x="6083" y="471284"/>
                </a:lnTo>
                <a:lnTo>
                  <a:pt x="7200" y="470814"/>
                </a:lnTo>
                <a:lnTo>
                  <a:pt x="9055" y="468947"/>
                </a:lnTo>
                <a:lnTo>
                  <a:pt x="9525" y="467829"/>
                </a:lnTo>
                <a:lnTo>
                  <a:pt x="9525" y="465201"/>
                </a:lnTo>
                <a:close/>
              </a:path>
              <a:path w="4391025" h="1856739">
                <a:moveTo>
                  <a:pt x="9525" y="3441"/>
                </a:moveTo>
                <a:lnTo>
                  <a:pt x="9055" y="2324"/>
                </a:lnTo>
                <a:lnTo>
                  <a:pt x="7200" y="469"/>
                </a:lnTo>
                <a:lnTo>
                  <a:pt x="6083" y="0"/>
                </a:lnTo>
                <a:lnTo>
                  <a:pt x="3441" y="0"/>
                </a:lnTo>
                <a:lnTo>
                  <a:pt x="2324" y="469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24" y="9055"/>
                </a:lnTo>
                <a:lnTo>
                  <a:pt x="3441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55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4391025" h="1856739">
                <a:moveTo>
                  <a:pt x="57150" y="1850466"/>
                </a:moveTo>
                <a:lnTo>
                  <a:pt x="56680" y="1849348"/>
                </a:lnTo>
                <a:lnTo>
                  <a:pt x="54825" y="1847481"/>
                </a:lnTo>
                <a:lnTo>
                  <a:pt x="53708" y="1847011"/>
                </a:lnTo>
                <a:lnTo>
                  <a:pt x="51066" y="1847011"/>
                </a:lnTo>
                <a:lnTo>
                  <a:pt x="49949" y="1847481"/>
                </a:lnTo>
                <a:lnTo>
                  <a:pt x="48094" y="1849348"/>
                </a:lnTo>
                <a:lnTo>
                  <a:pt x="47625" y="1850466"/>
                </a:lnTo>
                <a:lnTo>
                  <a:pt x="47625" y="1853095"/>
                </a:lnTo>
                <a:lnTo>
                  <a:pt x="48094" y="1854212"/>
                </a:lnTo>
                <a:lnTo>
                  <a:pt x="49949" y="1856079"/>
                </a:lnTo>
                <a:lnTo>
                  <a:pt x="51066" y="1856536"/>
                </a:lnTo>
                <a:lnTo>
                  <a:pt x="53708" y="1856536"/>
                </a:lnTo>
                <a:lnTo>
                  <a:pt x="54825" y="1856079"/>
                </a:lnTo>
                <a:lnTo>
                  <a:pt x="56680" y="1854212"/>
                </a:lnTo>
                <a:lnTo>
                  <a:pt x="57150" y="1853095"/>
                </a:lnTo>
                <a:lnTo>
                  <a:pt x="57150" y="1850466"/>
                </a:lnTo>
                <a:close/>
              </a:path>
              <a:path w="4391025" h="1856739">
                <a:moveTo>
                  <a:pt x="57150" y="1388706"/>
                </a:moveTo>
                <a:lnTo>
                  <a:pt x="56680" y="1387589"/>
                </a:lnTo>
                <a:lnTo>
                  <a:pt x="54825" y="1385722"/>
                </a:lnTo>
                <a:lnTo>
                  <a:pt x="53708" y="1385265"/>
                </a:lnTo>
                <a:lnTo>
                  <a:pt x="51066" y="1385265"/>
                </a:lnTo>
                <a:lnTo>
                  <a:pt x="49949" y="1385722"/>
                </a:lnTo>
                <a:lnTo>
                  <a:pt x="48094" y="1387589"/>
                </a:lnTo>
                <a:lnTo>
                  <a:pt x="47625" y="1388706"/>
                </a:lnTo>
                <a:lnTo>
                  <a:pt x="47625" y="1391335"/>
                </a:lnTo>
                <a:lnTo>
                  <a:pt x="48094" y="1392466"/>
                </a:lnTo>
                <a:lnTo>
                  <a:pt x="49949" y="1394320"/>
                </a:lnTo>
                <a:lnTo>
                  <a:pt x="51066" y="1394790"/>
                </a:lnTo>
                <a:lnTo>
                  <a:pt x="53708" y="1394790"/>
                </a:lnTo>
                <a:lnTo>
                  <a:pt x="54825" y="1394320"/>
                </a:lnTo>
                <a:lnTo>
                  <a:pt x="56680" y="1392466"/>
                </a:lnTo>
                <a:lnTo>
                  <a:pt x="57150" y="1391335"/>
                </a:lnTo>
                <a:lnTo>
                  <a:pt x="57150" y="1388706"/>
                </a:lnTo>
                <a:close/>
              </a:path>
              <a:path w="4391025" h="1856739">
                <a:moveTo>
                  <a:pt x="57150" y="926960"/>
                </a:moveTo>
                <a:lnTo>
                  <a:pt x="56680" y="925830"/>
                </a:lnTo>
                <a:lnTo>
                  <a:pt x="54825" y="923975"/>
                </a:lnTo>
                <a:lnTo>
                  <a:pt x="53708" y="923505"/>
                </a:lnTo>
                <a:lnTo>
                  <a:pt x="51066" y="923505"/>
                </a:lnTo>
                <a:lnTo>
                  <a:pt x="49949" y="923975"/>
                </a:lnTo>
                <a:lnTo>
                  <a:pt x="48094" y="925830"/>
                </a:lnTo>
                <a:lnTo>
                  <a:pt x="47625" y="926960"/>
                </a:lnTo>
                <a:lnTo>
                  <a:pt x="47625" y="929589"/>
                </a:lnTo>
                <a:lnTo>
                  <a:pt x="48094" y="930706"/>
                </a:lnTo>
                <a:lnTo>
                  <a:pt x="49949" y="932573"/>
                </a:lnTo>
                <a:lnTo>
                  <a:pt x="51066" y="933030"/>
                </a:lnTo>
                <a:lnTo>
                  <a:pt x="53708" y="933030"/>
                </a:lnTo>
                <a:lnTo>
                  <a:pt x="54825" y="932573"/>
                </a:lnTo>
                <a:lnTo>
                  <a:pt x="56680" y="930706"/>
                </a:lnTo>
                <a:lnTo>
                  <a:pt x="57150" y="929589"/>
                </a:lnTo>
                <a:lnTo>
                  <a:pt x="57150" y="926960"/>
                </a:lnTo>
                <a:close/>
              </a:path>
              <a:path w="4391025" h="1856739">
                <a:moveTo>
                  <a:pt x="57150" y="465201"/>
                </a:moveTo>
                <a:lnTo>
                  <a:pt x="56680" y="464083"/>
                </a:lnTo>
                <a:lnTo>
                  <a:pt x="54825" y="462216"/>
                </a:lnTo>
                <a:lnTo>
                  <a:pt x="53708" y="461759"/>
                </a:lnTo>
                <a:lnTo>
                  <a:pt x="51066" y="461759"/>
                </a:lnTo>
                <a:lnTo>
                  <a:pt x="49949" y="462216"/>
                </a:lnTo>
                <a:lnTo>
                  <a:pt x="48094" y="464083"/>
                </a:lnTo>
                <a:lnTo>
                  <a:pt x="47625" y="465201"/>
                </a:lnTo>
                <a:lnTo>
                  <a:pt x="47625" y="467829"/>
                </a:lnTo>
                <a:lnTo>
                  <a:pt x="48094" y="468947"/>
                </a:lnTo>
                <a:lnTo>
                  <a:pt x="49949" y="470814"/>
                </a:lnTo>
                <a:lnTo>
                  <a:pt x="51066" y="471284"/>
                </a:lnTo>
                <a:lnTo>
                  <a:pt x="53708" y="471284"/>
                </a:lnTo>
                <a:lnTo>
                  <a:pt x="54825" y="470814"/>
                </a:lnTo>
                <a:lnTo>
                  <a:pt x="56680" y="468947"/>
                </a:lnTo>
                <a:lnTo>
                  <a:pt x="57150" y="467829"/>
                </a:lnTo>
                <a:lnTo>
                  <a:pt x="57150" y="465201"/>
                </a:lnTo>
                <a:close/>
              </a:path>
              <a:path w="4391025" h="1856739">
                <a:moveTo>
                  <a:pt x="57150" y="3441"/>
                </a:moveTo>
                <a:lnTo>
                  <a:pt x="56680" y="2324"/>
                </a:lnTo>
                <a:lnTo>
                  <a:pt x="54825" y="469"/>
                </a:lnTo>
                <a:lnTo>
                  <a:pt x="53708" y="0"/>
                </a:lnTo>
                <a:lnTo>
                  <a:pt x="51066" y="0"/>
                </a:lnTo>
                <a:lnTo>
                  <a:pt x="49949" y="469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49" y="9055"/>
                </a:lnTo>
                <a:lnTo>
                  <a:pt x="51066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80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4391025" h="1856739">
                <a:moveTo>
                  <a:pt x="104775" y="1850466"/>
                </a:moveTo>
                <a:lnTo>
                  <a:pt x="104305" y="1849348"/>
                </a:lnTo>
                <a:lnTo>
                  <a:pt x="102450" y="1847481"/>
                </a:lnTo>
                <a:lnTo>
                  <a:pt x="101333" y="1847011"/>
                </a:lnTo>
                <a:lnTo>
                  <a:pt x="98691" y="1847011"/>
                </a:lnTo>
                <a:lnTo>
                  <a:pt x="97574" y="1847481"/>
                </a:lnTo>
                <a:lnTo>
                  <a:pt x="95719" y="1849348"/>
                </a:lnTo>
                <a:lnTo>
                  <a:pt x="95250" y="1850466"/>
                </a:lnTo>
                <a:lnTo>
                  <a:pt x="95250" y="1853095"/>
                </a:lnTo>
                <a:lnTo>
                  <a:pt x="95719" y="1854212"/>
                </a:lnTo>
                <a:lnTo>
                  <a:pt x="97574" y="1856079"/>
                </a:lnTo>
                <a:lnTo>
                  <a:pt x="98691" y="1856536"/>
                </a:lnTo>
                <a:lnTo>
                  <a:pt x="101333" y="1856536"/>
                </a:lnTo>
                <a:lnTo>
                  <a:pt x="102450" y="1856079"/>
                </a:lnTo>
                <a:lnTo>
                  <a:pt x="104305" y="1854212"/>
                </a:lnTo>
                <a:lnTo>
                  <a:pt x="104775" y="1853095"/>
                </a:lnTo>
                <a:lnTo>
                  <a:pt x="104775" y="1850466"/>
                </a:lnTo>
                <a:close/>
              </a:path>
              <a:path w="4391025" h="1856739">
                <a:moveTo>
                  <a:pt x="104775" y="1388706"/>
                </a:moveTo>
                <a:lnTo>
                  <a:pt x="104305" y="1387589"/>
                </a:lnTo>
                <a:lnTo>
                  <a:pt x="102450" y="1385722"/>
                </a:lnTo>
                <a:lnTo>
                  <a:pt x="101333" y="1385265"/>
                </a:lnTo>
                <a:lnTo>
                  <a:pt x="98691" y="1385265"/>
                </a:lnTo>
                <a:lnTo>
                  <a:pt x="97574" y="1385722"/>
                </a:lnTo>
                <a:lnTo>
                  <a:pt x="95719" y="1387589"/>
                </a:lnTo>
                <a:lnTo>
                  <a:pt x="95250" y="1388706"/>
                </a:lnTo>
                <a:lnTo>
                  <a:pt x="95250" y="1391335"/>
                </a:lnTo>
                <a:lnTo>
                  <a:pt x="95719" y="1392466"/>
                </a:lnTo>
                <a:lnTo>
                  <a:pt x="97574" y="1394320"/>
                </a:lnTo>
                <a:lnTo>
                  <a:pt x="98691" y="1394790"/>
                </a:lnTo>
                <a:lnTo>
                  <a:pt x="101333" y="1394790"/>
                </a:lnTo>
                <a:lnTo>
                  <a:pt x="102450" y="1394320"/>
                </a:lnTo>
                <a:lnTo>
                  <a:pt x="104305" y="1392466"/>
                </a:lnTo>
                <a:lnTo>
                  <a:pt x="104775" y="1391335"/>
                </a:lnTo>
                <a:lnTo>
                  <a:pt x="104775" y="1388706"/>
                </a:lnTo>
                <a:close/>
              </a:path>
              <a:path w="4391025" h="1856739">
                <a:moveTo>
                  <a:pt x="104775" y="926960"/>
                </a:moveTo>
                <a:lnTo>
                  <a:pt x="104305" y="925830"/>
                </a:lnTo>
                <a:lnTo>
                  <a:pt x="102450" y="923975"/>
                </a:lnTo>
                <a:lnTo>
                  <a:pt x="101333" y="923505"/>
                </a:lnTo>
                <a:lnTo>
                  <a:pt x="98691" y="923505"/>
                </a:lnTo>
                <a:lnTo>
                  <a:pt x="97574" y="923975"/>
                </a:lnTo>
                <a:lnTo>
                  <a:pt x="95719" y="925830"/>
                </a:lnTo>
                <a:lnTo>
                  <a:pt x="95250" y="926960"/>
                </a:lnTo>
                <a:lnTo>
                  <a:pt x="95250" y="929589"/>
                </a:lnTo>
                <a:lnTo>
                  <a:pt x="95719" y="930706"/>
                </a:lnTo>
                <a:lnTo>
                  <a:pt x="97574" y="932573"/>
                </a:lnTo>
                <a:lnTo>
                  <a:pt x="98691" y="933030"/>
                </a:lnTo>
                <a:lnTo>
                  <a:pt x="101333" y="933030"/>
                </a:lnTo>
                <a:lnTo>
                  <a:pt x="102450" y="932573"/>
                </a:lnTo>
                <a:lnTo>
                  <a:pt x="104305" y="930706"/>
                </a:lnTo>
                <a:lnTo>
                  <a:pt x="104775" y="929589"/>
                </a:lnTo>
                <a:lnTo>
                  <a:pt x="104775" y="926960"/>
                </a:lnTo>
                <a:close/>
              </a:path>
              <a:path w="4391025" h="1856739">
                <a:moveTo>
                  <a:pt x="104775" y="465201"/>
                </a:moveTo>
                <a:lnTo>
                  <a:pt x="104305" y="464083"/>
                </a:lnTo>
                <a:lnTo>
                  <a:pt x="102450" y="462216"/>
                </a:lnTo>
                <a:lnTo>
                  <a:pt x="101333" y="461759"/>
                </a:lnTo>
                <a:lnTo>
                  <a:pt x="98691" y="461759"/>
                </a:lnTo>
                <a:lnTo>
                  <a:pt x="97574" y="462216"/>
                </a:lnTo>
                <a:lnTo>
                  <a:pt x="95719" y="464083"/>
                </a:lnTo>
                <a:lnTo>
                  <a:pt x="95250" y="465201"/>
                </a:lnTo>
                <a:lnTo>
                  <a:pt x="95250" y="467829"/>
                </a:lnTo>
                <a:lnTo>
                  <a:pt x="95719" y="468947"/>
                </a:lnTo>
                <a:lnTo>
                  <a:pt x="97574" y="470814"/>
                </a:lnTo>
                <a:lnTo>
                  <a:pt x="98691" y="471284"/>
                </a:lnTo>
                <a:lnTo>
                  <a:pt x="101333" y="471284"/>
                </a:lnTo>
                <a:lnTo>
                  <a:pt x="102450" y="470814"/>
                </a:lnTo>
                <a:lnTo>
                  <a:pt x="104305" y="468947"/>
                </a:lnTo>
                <a:lnTo>
                  <a:pt x="104775" y="467829"/>
                </a:lnTo>
                <a:lnTo>
                  <a:pt x="104775" y="465201"/>
                </a:lnTo>
                <a:close/>
              </a:path>
              <a:path w="4391025" h="1856739">
                <a:moveTo>
                  <a:pt x="104775" y="3441"/>
                </a:moveTo>
                <a:lnTo>
                  <a:pt x="104305" y="2324"/>
                </a:lnTo>
                <a:lnTo>
                  <a:pt x="102450" y="469"/>
                </a:lnTo>
                <a:lnTo>
                  <a:pt x="101333" y="0"/>
                </a:lnTo>
                <a:lnTo>
                  <a:pt x="98691" y="0"/>
                </a:lnTo>
                <a:lnTo>
                  <a:pt x="97574" y="469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74" y="9055"/>
                </a:lnTo>
                <a:lnTo>
                  <a:pt x="98691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05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4391025" h="1856739">
                <a:moveTo>
                  <a:pt x="152400" y="1850466"/>
                </a:moveTo>
                <a:lnTo>
                  <a:pt x="151930" y="1849348"/>
                </a:lnTo>
                <a:lnTo>
                  <a:pt x="150075" y="1847481"/>
                </a:lnTo>
                <a:lnTo>
                  <a:pt x="148958" y="1847011"/>
                </a:lnTo>
                <a:lnTo>
                  <a:pt x="146316" y="1847011"/>
                </a:lnTo>
                <a:lnTo>
                  <a:pt x="145199" y="1847481"/>
                </a:lnTo>
                <a:lnTo>
                  <a:pt x="143344" y="1849348"/>
                </a:lnTo>
                <a:lnTo>
                  <a:pt x="142875" y="1850466"/>
                </a:lnTo>
                <a:lnTo>
                  <a:pt x="142875" y="1853095"/>
                </a:lnTo>
                <a:lnTo>
                  <a:pt x="143344" y="1854212"/>
                </a:lnTo>
                <a:lnTo>
                  <a:pt x="145199" y="1856079"/>
                </a:lnTo>
                <a:lnTo>
                  <a:pt x="146316" y="1856536"/>
                </a:lnTo>
                <a:lnTo>
                  <a:pt x="148958" y="1856536"/>
                </a:lnTo>
                <a:lnTo>
                  <a:pt x="150075" y="1856079"/>
                </a:lnTo>
                <a:lnTo>
                  <a:pt x="151930" y="1854212"/>
                </a:lnTo>
                <a:lnTo>
                  <a:pt x="152400" y="1853095"/>
                </a:lnTo>
                <a:lnTo>
                  <a:pt x="152400" y="1850466"/>
                </a:lnTo>
                <a:close/>
              </a:path>
              <a:path w="4391025" h="1856739">
                <a:moveTo>
                  <a:pt x="152400" y="1388706"/>
                </a:moveTo>
                <a:lnTo>
                  <a:pt x="151930" y="1387589"/>
                </a:lnTo>
                <a:lnTo>
                  <a:pt x="150075" y="1385722"/>
                </a:lnTo>
                <a:lnTo>
                  <a:pt x="148958" y="1385265"/>
                </a:lnTo>
                <a:lnTo>
                  <a:pt x="146316" y="1385265"/>
                </a:lnTo>
                <a:lnTo>
                  <a:pt x="145199" y="1385722"/>
                </a:lnTo>
                <a:lnTo>
                  <a:pt x="143344" y="1387589"/>
                </a:lnTo>
                <a:lnTo>
                  <a:pt x="142875" y="1388706"/>
                </a:lnTo>
                <a:lnTo>
                  <a:pt x="142875" y="1391335"/>
                </a:lnTo>
                <a:lnTo>
                  <a:pt x="143344" y="1392466"/>
                </a:lnTo>
                <a:lnTo>
                  <a:pt x="145199" y="1394320"/>
                </a:lnTo>
                <a:lnTo>
                  <a:pt x="146316" y="1394790"/>
                </a:lnTo>
                <a:lnTo>
                  <a:pt x="148958" y="1394790"/>
                </a:lnTo>
                <a:lnTo>
                  <a:pt x="150075" y="1394320"/>
                </a:lnTo>
                <a:lnTo>
                  <a:pt x="151930" y="1392466"/>
                </a:lnTo>
                <a:lnTo>
                  <a:pt x="152400" y="1391335"/>
                </a:lnTo>
                <a:lnTo>
                  <a:pt x="152400" y="1388706"/>
                </a:lnTo>
                <a:close/>
              </a:path>
              <a:path w="4391025" h="1856739">
                <a:moveTo>
                  <a:pt x="152400" y="926960"/>
                </a:moveTo>
                <a:lnTo>
                  <a:pt x="151930" y="925830"/>
                </a:lnTo>
                <a:lnTo>
                  <a:pt x="150075" y="923975"/>
                </a:lnTo>
                <a:lnTo>
                  <a:pt x="148958" y="923505"/>
                </a:lnTo>
                <a:lnTo>
                  <a:pt x="146316" y="923505"/>
                </a:lnTo>
                <a:lnTo>
                  <a:pt x="145199" y="923975"/>
                </a:lnTo>
                <a:lnTo>
                  <a:pt x="143344" y="925830"/>
                </a:lnTo>
                <a:lnTo>
                  <a:pt x="142875" y="926960"/>
                </a:lnTo>
                <a:lnTo>
                  <a:pt x="142875" y="929589"/>
                </a:lnTo>
                <a:lnTo>
                  <a:pt x="143344" y="930706"/>
                </a:lnTo>
                <a:lnTo>
                  <a:pt x="145199" y="932573"/>
                </a:lnTo>
                <a:lnTo>
                  <a:pt x="146316" y="933030"/>
                </a:lnTo>
                <a:lnTo>
                  <a:pt x="148958" y="933030"/>
                </a:lnTo>
                <a:lnTo>
                  <a:pt x="150075" y="932573"/>
                </a:lnTo>
                <a:lnTo>
                  <a:pt x="151930" y="930706"/>
                </a:lnTo>
                <a:lnTo>
                  <a:pt x="152400" y="929589"/>
                </a:lnTo>
                <a:lnTo>
                  <a:pt x="152400" y="926960"/>
                </a:lnTo>
                <a:close/>
              </a:path>
              <a:path w="4391025" h="1856739">
                <a:moveTo>
                  <a:pt x="152400" y="465201"/>
                </a:moveTo>
                <a:lnTo>
                  <a:pt x="151930" y="464083"/>
                </a:lnTo>
                <a:lnTo>
                  <a:pt x="150075" y="462216"/>
                </a:lnTo>
                <a:lnTo>
                  <a:pt x="148958" y="461759"/>
                </a:lnTo>
                <a:lnTo>
                  <a:pt x="146316" y="461759"/>
                </a:lnTo>
                <a:lnTo>
                  <a:pt x="145199" y="462216"/>
                </a:lnTo>
                <a:lnTo>
                  <a:pt x="143344" y="464083"/>
                </a:lnTo>
                <a:lnTo>
                  <a:pt x="142875" y="465201"/>
                </a:lnTo>
                <a:lnTo>
                  <a:pt x="142875" y="467829"/>
                </a:lnTo>
                <a:lnTo>
                  <a:pt x="143344" y="468947"/>
                </a:lnTo>
                <a:lnTo>
                  <a:pt x="145199" y="470814"/>
                </a:lnTo>
                <a:lnTo>
                  <a:pt x="146316" y="471284"/>
                </a:lnTo>
                <a:lnTo>
                  <a:pt x="148958" y="471284"/>
                </a:lnTo>
                <a:lnTo>
                  <a:pt x="150075" y="470814"/>
                </a:lnTo>
                <a:lnTo>
                  <a:pt x="151930" y="468947"/>
                </a:lnTo>
                <a:lnTo>
                  <a:pt x="152400" y="467829"/>
                </a:lnTo>
                <a:lnTo>
                  <a:pt x="152400" y="465201"/>
                </a:lnTo>
                <a:close/>
              </a:path>
              <a:path w="4391025" h="1856739">
                <a:moveTo>
                  <a:pt x="152400" y="3441"/>
                </a:moveTo>
                <a:lnTo>
                  <a:pt x="151930" y="2324"/>
                </a:lnTo>
                <a:lnTo>
                  <a:pt x="150075" y="469"/>
                </a:lnTo>
                <a:lnTo>
                  <a:pt x="148958" y="0"/>
                </a:lnTo>
                <a:lnTo>
                  <a:pt x="146316" y="0"/>
                </a:lnTo>
                <a:lnTo>
                  <a:pt x="145199" y="469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199" y="9055"/>
                </a:lnTo>
                <a:lnTo>
                  <a:pt x="146316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30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4391025" h="1856739">
                <a:moveTo>
                  <a:pt x="200025" y="1850466"/>
                </a:moveTo>
                <a:lnTo>
                  <a:pt x="199555" y="1849348"/>
                </a:lnTo>
                <a:lnTo>
                  <a:pt x="197700" y="1847481"/>
                </a:lnTo>
                <a:lnTo>
                  <a:pt x="196583" y="1847011"/>
                </a:lnTo>
                <a:lnTo>
                  <a:pt x="193941" y="1847011"/>
                </a:lnTo>
                <a:lnTo>
                  <a:pt x="192824" y="1847481"/>
                </a:lnTo>
                <a:lnTo>
                  <a:pt x="190969" y="1849348"/>
                </a:lnTo>
                <a:lnTo>
                  <a:pt x="190500" y="1850466"/>
                </a:lnTo>
                <a:lnTo>
                  <a:pt x="190500" y="1853095"/>
                </a:lnTo>
                <a:lnTo>
                  <a:pt x="190969" y="1854212"/>
                </a:lnTo>
                <a:lnTo>
                  <a:pt x="192824" y="1856079"/>
                </a:lnTo>
                <a:lnTo>
                  <a:pt x="193941" y="1856536"/>
                </a:lnTo>
                <a:lnTo>
                  <a:pt x="196583" y="1856536"/>
                </a:lnTo>
                <a:lnTo>
                  <a:pt x="197700" y="1856079"/>
                </a:lnTo>
                <a:lnTo>
                  <a:pt x="199555" y="1854212"/>
                </a:lnTo>
                <a:lnTo>
                  <a:pt x="200025" y="1853095"/>
                </a:lnTo>
                <a:lnTo>
                  <a:pt x="200025" y="1850466"/>
                </a:lnTo>
                <a:close/>
              </a:path>
              <a:path w="4391025" h="1856739">
                <a:moveTo>
                  <a:pt x="200025" y="1388706"/>
                </a:moveTo>
                <a:lnTo>
                  <a:pt x="199555" y="1387589"/>
                </a:lnTo>
                <a:lnTo>
                  <a:pt x="197700" y="1385722"/>
                </a:lnTo>
                <a:lnTo>
                  <a:pt x="196583" y="1385265"/>
                </a:lnTo>
                <a:lnTo>
                  <a:pt x="193941" y="1385265"/>
                </a:lnTo>
                <a:lnTo>
                  <a:pt x="192824" y="1385722"/>
                </a:lnTo>
                <a:lnTo>
                  <a:pt x="190969" y="1387589"/>
                </a:lnTo>
                <a:lnTo>
                  <a:pt x="190500" y="1388706"/>
                </a:lnTo>
                <a:lnTo>
                  <a:pt x="190500" y="1391335"/>
                </a:lnTo>
                <a:lnTo>
                  <a:pt x="190969" y="1392466"/>
                </a:lnTo>
                <a:lnTo>
                  <a:pt x="192824" y="1394320"/>
                </a:lnTo>
                <a:lnTo>
                  <a:pt x="193941" y="1394790"/>
                </a:lnTo>
                <a:lnTo>
                  <a:pt x="196583" y="1394790"/>
                </a:lnTo>
                <a:lnTo>
                  <a:pt x="197700" y="1394320"/>
                </a:lnTo>
                <a:lnTo>
                  <a:pt x="199555" y="1392466"/>
                </a:lnTo>
                <a:lnTo>
                  <a:pt x="200025" y="1391335"/>
                </a:lnTo>
                <a:lnTo>
                  <a:pt x="200025" y="1388706"/>
                </a:lnTo>
                <a:close/>
              </a:path>
              <a:path w="4391025" h="1856739">
                <a:moveTo>
                  <a:pt x="200025" y="926960"/>
                </a:moveTo>
                <a:lnTo>
                  <a:pt x="199555" y="925830"/>
                </a:lnTo>
                <a:lnTo>
                  <a:pt x="197700" y="923975"/>
                </a:lnTo>
                <a:lnTo>
                  <a:pt x="196583" y="923505"/>
                </a:lnTo>
                <a:lnTo>
                  <a:pt x="193941" y="923505"/>
                </a:lnTo>
                <a:lnTo>
                  <a:pt x="192824" y="923975"/>
                </a:lnTo>
                <a:lnTo>
                  <a:pt x="190969" y="925830"/>
                </a:lnTo>
                <a:lnTo>
                  <a:pt x="190500" y="926960"/>
                </a:lnTo>
                <a:lnTo>
                  <a:pt x="190500" y="929589"/>
                </a:lnTo>
                <a:lnTo>
                  <a:pt x="190969" y="930706"/>
                </a:lnTo>
                <a:lnTo>
                  <a:pt x="192824" y="932573"/>
                </a:lnTo>
                <a:lnTo>
                  <a:pt x="193941" y="933030"/>
                </a:lnTo>
                <a:lnTo>
                  <a:pt x="196583" y="933030"/>
                </a:lnTo>
                <a:lnTo>
                  <a:pt x="197700" y="932573"/>
                </a:lnTo>
                <a:lnTo>
                  <a:pt x="199555" y="930706"/>
                </a:lnTo>
                <a:lnTo>
                  <a:pt x="200025" y="929589"/>
                </a:lnTo>
                <a:lnTo>
                  <a:pt x="200025" y="926960"/>
                </a:lnTo>
                <a:close/>
              </a:path>
              <a:path w="4391025" h="1856739">
                <a:moveTo>
                  <a:pt x="200025" y="465201"/>
                </a:moveTo>
                <a:lnTo>
                  <a:pt x="199555" y="464083"/>
                </a:lnTo>
                <a:lnTo>
                  <a:pt x="197700" y="462216"/>
                </a:lnTo>
                <a:lnTo>
                  <a:pt x="196583" y="461759"/>
                </a:lnTo>
                <a:lnTo>
                  <a:pt x="193941" y="461759"/>
                </a:lnTo>
                <a:lnTo>
                  <a:pt x="192824" y="462216"/>
                </a:lnTo>
                <a:lnTo>
                  <a:pt x="190969" y="464083"/>
                </a:lnTo>
                <a:lnTo>
                  <a:pt x="190500" y="465201"/>
                </a:lnTo>
                <a:lnTo>
                  <a:pt x="190500" y="467829"/>
                </a:lnTo>
                <a:lnTo>
                  <a:pt x="190969" y="468947"/>
                </a:lnTo>
                <a:lnTo>
                  <a:pt x="192824" y="470814"/>
                </a:lnTo>
                <a:lnTo>
                  <a:pt x="193941" y="471284"/>
                </a:lnTo>
                <a:lnTo>
                  <a:pt x="196583" y="471284"/>
                </a:lnTo>
                <a:lnTo>
                  <a:pt x="197700" y="470814"/>
                </a:lnTo>
                <a:lnTo>
                  <a:pt x="199555" y="468947"/>
                </a:lnTo>
                <a:lnTo>
                  <a:pt x="200025" y="467829"/>
                </a:lnTo>
                <a:lnTo>
                  <a:pt x="200025" y="465201"/>
                </a:lnTo>
                <a:close/>
              </a:path>
              <a:path w="4391025" h="1856739">
                <a:moveTo>
                  <a:pt x="200025" y="3441"/>
                </a:moveTo>
                <a:lnTo>
                  <a:pt x="199555" y="2324"/>
                </a:lnTo>
                <a:lnTo>
                  <a:pt x="197700" y="469"/>
                </a:lnTo>
                <a:lnTo>
                  <a:pt x="196583" y="0"/>
                </a:lnTo>
                <a:lnTo>
                  <a:pt x="193941" y="0"/>
                </a:lnTo>
                <a:lnTo>
                  <a:pt x="192824" y="469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24" y="9055"/>
                </a:lnTo>
                <a:lnTo>
                  <a:pt x="193941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55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4391025" h="1856739">
                <a:moveTo>
                  <a:pt x="247650" y="1850466"/>
                </a:moveTo>
                <a:lnTo>
                  <a:pt x="247180" y="1849348"/>
                </a:lnTo>
                <a:lnTo>
                  <a:pt x="245325" y="1847481"/>
                </a:lnTo>
                <a:lnTo>
                  <a:pt x="244208" y="1847011"/>
                </a:lnTo>
                <a:lnTo>
                  <a:pt x="241566" y="1847011"/>
                </a:lnTo>
                <a:lnTo>
                  <a:pt x="240449" y="1847481"/>
                </a:lnTo>
                <a:lnTo>
                  <a:pt x="238594" y="1849348"/>
                </a:lnTo>
                <a:lnTo>
                  <a:pt x="238125" y="1850466"/>
                </a:lnTo>
                <a:lnTo>
                  <a:pt x="238125" y="1853095"/>
                </a:lnTo>
                <a:lnTo>
                  <a:pt x="238594" y="1854212"/>
                </a:lnTo>
                <a:lnTo>
                  <a:pt x="240449" y="1856079"/>
                </a:lnTo>
                <a:lnTo>
                  <a:pt x="241566" y="1856536"/>
                </a:lnTo>
                <a:lnTo>
                  <a:pt x="244208" y="1856536"/>
                </a:lnTo>
                <a:lnTo>
                  <a:pt x="245325" y="1856079"/>
                </a:lnTo>
                <a:lnTo>
                  <a:pt x="247180" y="1854212"/>
                </a:lnTo>
                <a:lnTo>
                  <a:pt x="247650" y="1853095"/>
                </a:lnTo>
                <a:lnTo>
                  <a:pt x="247650" y="1850466"/>
                </a:lnTo>
                <a:close/>
              </a:path>
              <a:path w="4391025" h="1856739">
                <a:moveTo>
                  <a:pt x="247650" y="1388706"/>
                </a:moveTo>
                <a:lnTo>
                  <a:pt x="247180" y="1387589"/>
                </a:lnTo>
                <a:lnTo>
                  <a:pt x="245325" y="1385722"/>
                </a:lnTo>
                <a:lnTo>
                  <a:pt x="244208" y="1385265"/>
                </a:lnTo>
                <a:lnTo>
                  <a:pt x="241566" y="1385265"/>
                </a:lnTo>
                <a:lnTo>
                  <a:pt x="240449" y="1385722"/>
                </a:lnTo>
                <a:lnTo>
                  <a:pt x="238594" y="1387589"/>
                </a:lnTo>
                <a:lnTo>
                  <a:pt x="238125" y="1388706"/>
                </a:lnTo>
                <a:lnTo>
                  <a:pt x="238125" y="1391335"/>
                </a:lnTo>
                <a:lnTo>
                  <a:pt x="238594" y="1392466"/>
                </a:lnTo>
                <a:lnTo>
                  <a:pt x="240449" y="1394320"/>
                </a:lnTo>
                <a:lnTo>
                  <a:pt x="241566" y="1394790"/>
                </a:lnTo>
                <a:lnTo>
                  <a:pt x="244208" y="1394790"/>
                </a:lnTo>
                <a:lnTo>
                  <a:pt x="245325" y="1394320"/>
                </a:lnTo>
                <a:lnTo>
                  <a:pt x="247180" y="1392466"/>
                </a:lnTo>
                <a:lnTo>
                  <a:pt x="247650" y="1391335"/>
                </a:lnTo>
                <a:lnTo>
                  <a:pt x="247650" y="1388706"/>
                </a:lnTo>
                <a:close/>
              </a:path>
              <a:path w="4391025" h="1856739">
                <a:moveTo>
                  <a:pt x="247650" y="926960"/>
                </a:moveTo>
                <a:lnTo>
                  <a:pt x="247180" y="925830"/>
                </a:lnTo>
                <a:lnTo>
                  <a:pt x="245325" y="923975"/>
                </a:lnTo>
                <a:lnTo>
                  <a:pt x="244208" y="923505"/>
                </a:lnTo>
                <a:lnTo>
                  <a:pt x="241566" y="923505"/>
                </a:lnTo>
                <a:lnTo>
                  <a:pt x="240449" y="923975"/>
                </a:lnTo>
                <a:lnTo>
                  <a:pt x="238594" y="925830"/>
                </a:lnTo>
                <a:lnTo>
                  <a:pt x="238125" y="926960"/>
                </a:lnTo>
                <a:lnTo>
                  <a:pt x="238125" y="929589"/>
                </a:lnTo>
                <a:lnTo>
                  <a:pt x="238594" y="930706"/>
                </a:lnTo>
                <a:lnTo>
                  <a:pt x="240449" y="932573"/>
                </a:lnTo>
                <a:lnTo>
                  <a:pt x="241566" y="933030"/>
                </a:lnTo>
                <a:lnTo>
                  <a:pt x="244208" y="933030"/>
                </a:lnTo>
                <a:lnTo>
                  <a:pt x="245325" y="932573"/>
                </a:lnTo>
                <a:lnTo>
                  <a:pt x="247180" y="930706"/>
                </a:lnTo>
                <a:lnTo>
                  <a:pt x="247650" y="929589"/>
                </a:lnTo>
                <a:lnTo>
                  <a:pt x="247650" y="926960"/>
                </a:lnTo>
                <a:close/>
              </a:path>
              <a:path w="4391025" h="1856739">
                <a:moveTo>
                  <a:pt x="247650" y="465201"/>
                </a:moveTo>
                <a:lnTo>
                  <a:pt x="247180" y="464083"/>
                </a:lnTo>
                <a:lnTo>
                  <a:pt x="245325" y="462216"/>
                </a:lnTo>
                <a:lnTo>
                  <a:pt x="244208" y="461759"/>
                </a:lnTo>
                <a:lnTo>
                  <a:pt x="241566" y="461759"/>
                </a:lnTo>
                <a:lnTo>
                  <a:pt x="240449" y="462216"/>
                </a:lnTo>
                <a:lnTo>
                  <a:pt x="238594" y="464083"/>
                </a:lnTo>
                <a:lnTo>
                  <a:pt x="238125" y="465201"/>
                </a:lnTo>
                <a:lnTo>
                  <a:pt x="238125" y="467829"/>
                </a:lnTo>
                <a:lnTo>
                  <a:pt x="238594" y="468947"/>
                </a:lnTo>
                <a:lnTo>
                  <a:pt x="240449" y="470814"/>
                </a:lnTo>
                <a:lnTo>
                  <a:pt x="241566" y="471284"/>
                </a:lnTo>
                <a:lnTo>
                  <a:pt x="244208" y="471284"/>
                </a:lnTo>
                <a:lnTo>
                  <a:pt x="245325" y="470814"/>
                </a:lnTo>
                <a:lnTo>
                  <a:pt x="247180" y="468947"/>
                </a:lnTo>
                <a:lnTo>
                  <a:pt x="247650" y="467829"/>
                </a:lnTo>
                <a:lnTo>
                  <a:pt x="247650" y="465201"/>
                </a:lnTo>
                <a:close/>
              </a:path>
              <a:path w="4391025" h="1856739">
                <a:moveTo>
                  <a:pt x="247650" y="3441"/>
                </a:moveTo>
                <a:lnTo>
                  <a:pt x="247180" y="2324"/>
                </a:lnTo>
                <a:lnTo>
                  <a:pt x="245325" y="469"/>
                </a:lnTo>
                <a:lnTo>
                  <a:pt x="244208" y="0"/>
                </a:lnTo>
                <a:lnTo>
                  <a:pt x="241566" y="0"/>
                </a:lnTo>
                <a:lnTo>
                  <a:pt x="240449" y="469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49" y="9055"/>
                </a:lnTo>
                <a:lnTo>
                  <a:pt x="241566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80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4391025" h="1856739">
                <a:moveTo>
                  <a:pt x="295275" y="1850466"/>
                </a:moveTo>
                <a:lnTo>
                  <a:pt x="294805" y="1849348"/>
                </a:lnTo>
                <a:lnTo>
                  <a:pt x="292950" y="1847481"/>
                </a:lnTo>
                <a:lnTo>
                  <a:pt x="291833" y="1847011"/>
                </a:lnTo>
                <a:lnTo>
                  <a:pt x="289191" y="1847011"/>
                </a:lnTo>
                <a:lnTo>
                  <a:pt x="288074" y="1847481"/>
                </a:lnTo>
                <a:lnTo>
                  <a:pt x="286219" y="1849348"/>
                </a:lnTo>
                <a:lnTo>
                  <a:pt x="285750" y="1850466"/>
                </a:lnTo>
                <a:lnTo>
                  <a:pt x="285750" y="1853095"/>
                </a:lnTo>
                <a:lnTo>
                  <a:pt x="286219" y="1854212"/>
                </a:lnTo>
                <a:lnTo>
                  <a:pt x="288074" y="1856079"/>
                </a:lnTo>
                <a:lnTo>
                  <a:pt x="289191" y="1856536"/>
                </a:lnTo>
                <a:lnTo>
                  <a:pt x="291833" y="1856536"/>
                </a:lnTo>
                <a:lnTo>
                  <a:pt x="292950" y="1856079"/>
                </a:lnTo>
                <a:lnTo>
                  <a:pt x="294805" y="1854212"/>
                </a:lnTo>
                <a:lnTo>
                  <a:pt x="295275" y="1853095"/>
                </a:lnTo>
                <a:lnTo>
                  <a:pt x="295275" y="1850466"/>
                </a:lnTo>
                <a:close/>
              </a:path>
              <a:path w="4391025" h="1856739">
                <a:moveTo>
                  <a:pt x="295275" y="1388706"/>
                </a:moveTo>
                <a:lnTo>
                  <a:pt x="294805" y="1387589"/>
                </a:lnTo>
                <a:lnTo>
                  <a:pt x="292950" y="1385722"/>
                </a:lnTo>
                <a:lnTo>
                  <a:pt x="291833" y="1385265"/>
                </a:lnTo>
                <a:lnTo>
                  <a:pt x="289191" y="1385265"/>
                </a:lnTo>
                <a:lnTo>
                  <a:pt x="288074" y="1385722"/>
                </a:lnTo>
                <a:lnTo>
                  <a:pt x="286219" y="1387589"/>
                </a:lnTo>
                <a:lnTo>
                  <a:pt x="285750" y="1388706"/>
                </a:lnTo>
                <a:lnTo>
                  <a:pt x="285750" y="1391335"/>
                </a:lnTo>
                <a:lnTo>
                  <a:pt x="286219" y="1392466"/>
                </a:lnTo>
                <a:lnTo>
                  <a:pt x="288074" y="1394320"/>
                </a:lnTo>
                <a:lnTo>
                  <a:pt x="289191" y="1394790"/>
                </a:lnTo>
                <a:lnTo>
                  <a:pt x="291833" y="1394790"/>
                </a:lnTo>
                <a:lnTo>
                  <a:pt x="292950" y="1394320"/>
                </a:lnTo>
                <a:lnTo>
                  <a:pt x="294805" y="1392466"/>
                </a:lnTo>
                <a:lnTo>
                  <a:pt x="295275" y="1391335"/>
                </a:lnTo>
                <a:lnTo>
                  <a:pt x="295275" y="1388706"/>
                </a:lnTo>
                <a:close/>
              </a:path>
              <a:path w="4391025" h="1856739">
                <a:moveTo>
                  <a:pt x="295275" y="926960"/>
                </a:moveTo>
                <a:lnTo>
                  <a:pt x="294805" y="925830"/>
                </a:lnTo>
                <a:lnTo>
                  <a:pt x="292950" y="923975"/>
                </a:lnTo>
                <a:lnTo>
                  <a:pt x="291833" y="923505"/>
                </a:lnTo>
                <a:lnTo>
                  <a:pt x="289191" y="923505"/>
                </a:lnTo>
                <a:lnTo>
                  <a:pt x="288074" y="923975"/>
                </a:lnTo>
                <a:lnTo>
                  <a:pt x="286219" y="925830"/>
                </a:lnTo>
                <a:lnTo>
                  <a:pt x="285750" y="926960"/>
                </a:lnTo>
                <a:lnTo>
                  <a:pt x="285750" y="929589"/>
                </a:lnTo>
                <a:lnTo>
                  <a:pt x="286219" y="930706"/>
                </a:lnTo>
                <a:lnTo>
                  <a:pt x="288074" y="932573"/>
                </a:lnTo>
                <a:lnTo>
                  <a:pt x="289191" y="933030"/>
                </a:lnTo>
                <a:lnTo>
                  <a:pt x="291833" y="933030"/>
                </a:lnTo>
                <a:lnTo>
                  <a:pt x="292950" y="932573"/>
                </a:lnTo>
                <a:lnTo>
                  <a:pt x="294805" y="930706"/>
                </a:lnTo>
                <a:lnTo>
                  <a:pt x="295275" y="929589"/>
                </a:lnTo>
                <a:lnTo>
                  <a:pt x="295275" y="926960"/>
                </a:lnTo>
                <a:close/>
              </a:path>
              <a:path w="4391025" h="1856739">
                <a:moveTo>
                  <a:pt x="295275" y="465201"/>
                </a:moveTo>
                <a:lnTo>
                  <a:pt x="294805" y="464083"/>
                </a:lnTo>
                <a:lnTo>
                  <a:pt x="292950" y="462216"/>
                </a:lnTo>
                <a:lnTo>
                  <a:pt x="291833" y="461759"/>
                </a:lnTo>
                <a:lnTo>
                  <a:pt x="289191" y="461759"/>
                </a:lnTo>
                <a:lnTo>
                  <a:pt x="288074" y="462216"/>
                </a:lnTo>
                <a:lnTo>
                  <a:pt x="286219" y="464083"/>
                </a:lnTo>
                <a:lnTo>
                  <a:pt x="285750" y="465201"/>
                </a:lnTo>
                <a:lnTo>
                  <a:pt x="285750" y="467829"/>
                </a:lnTo>
                <a:lnTo>
                  <a:pt x="286219" y="468947"/>
                </a:lnTo>
                <a:lnTo>
                  <a:pt x="288074" y="470814"/>
                </a:lnTo>
                <a:lnTo>
                  <a:pt x="289191" y="471284"/>
                </a:lnTo>
                <a:lnTo>
                  <a:pt x="291833" y="471284"/>
                </a:lnTo>
                <a:lnTo>
                  <a:pt x="292950" y="470814"/>
                </a:lnTo>
                <a:lnTo>
                  <a:pt x="294805" y="468947"/>
                </a:lnTo>
                <a:lnTo>
                  <a:pt x="295275" y="467829"/>
                </a:lnTo>
                <a:lnTo>
                  <a:pt x="295275" y="465201"/>
                </a:lnTo>
                <a:close/>
              </a:path>
              <a:path w="4391025" h="1856739">
                <a:moveTo>
                  <a:pt x="295275" y="3441"/>
                </a:moveTo>
                <a:lnTo>
                  <a:pt x="294805" y="2324"/>
                </a:lnTo>
                <a:lnTo>
                  <a:pt x="292950" y="469"/>
                </a:lnTo>
                <a:lnTo>
                  <a:pt x="291833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74" y="9055"/>
                </a:lnTo>
                <a:lnTo>
                  <a:pt x="289191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05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4391025" h="1856739">
                <a:moveTo>
                  <a:pt x="342900" y="1850466"/>
                </a:moveTo>
                <a:lnTo>
                  <a:pt x="342430" y="1849348"/>
                </a:lnTo>
                <a:lnTo>
                  <a:pt x="340575" y="1847481"/>
                </a:lnTo>
                <a:lnTo>
                  <a:pt x="339458" y="1847011"/>
                </a:lnTo>
                <a:lnTo>
                  <a:pt x="336816" y="1847011"/>
                </a:lnTo>
                <a:lnTo>
                  <a:pt x="335699" y="1847481"/>
                </a:lnTo>
                <a:lnTo>
                  <a:pt x="333844" y="1849348"/>
                </a:lnTo>
                <a:lnTo>
                  <a:pt x="333375" y="1850466"/>
                </a:lnTo>
                <a:lnTo>
                  <a:pt x="333375" y="1853095"/>
                </a:lnTo>
                <a:lnTo>
                  <a:pt x="333844" y="1854212"/>
                </a:lnTo>
                <a:lnTo>
                  <a:pt x="335699" y="1856079"/>
                </a:lnTo>
                <a:lnTo>
                  <a:pt x="336816" y="1856536"/>
                </a:lnTo>
                <a:lnTo>
                  <a:pt x="339458" y="1856536"/>
                </a:lnTo>
                <a:lnTo>
                  <a:pt x="340575" y="1856079"/>
                </a:lnTo>
                <a:lnTo>
                  <a:pt x="342430" y="1854212"/>
                </a:lnTo>
                <a:lnTo>
                  <a:pt x="342900" y="1853095"/>
                </a:lnTo>
                <a:lnTo>
                  <a:pt x="342900" y="1850466"/>
                </a:lnTo>
                <a:close/>
              </a:path>
              <a:path w="4391025" h="1856739">
                <a:moveTo>
                  <a:pt x="342900" y="1388706"/>
                </a:moveTo>
                <a:lnTo>
                  <a:pt x="342430" y="1387589"/>
                </a:lnTo>
                <a:lnTo>
                  <a:pt x="340575" y="1385722"/>
                </a:lnTo>
                <a:lnTo>
                  <a:pt x="339458" y="1385265"/>
                </a:lnTo>
                <a:lnTo>
                  <a:pt x="336816" y="1385265"/>
                </a:lnTo>
                <a:lnTo>
                  <a:pt x="335699" y="1385722"/>
                </a:lnTo>
                <a:lnTo>
                  <a:pt x="333844" y="1387589"/>
                </a:lnTo>
                <a:lnTo>
                  <a:pt x="333375" y="1388706"/>
                </a:lnTo>
                <a:lnTo>
                  <a:pt x="333375" y="1391335"/>
                </a:lnTo>
                <a:lnTo>
                  <a:pt x="333844" y="1392466"/>
                </a:lnTo>
                <a:lnTo>
                  <a:pt x="335699" y="1394320"/>
                </a:lnTo>
                <a:lnTo>
                  <a:pt x="336816" y="1394790"/>
                </a:lnTo>
                <a:lnTo>
                  <a:pt x="339458" y="1394790"/>
                </a:lnTo>
                <a:lnTo>
                  <a:pt x="340575" y="1394320"/>
                </a:lnTo>
                <a:lnTo>
                  <a:pt x="342430" y="1392466"/>
                </a:lnTo>
                <a:lnTo>
                  <a:pt x="342900" y="1391335"/>
                </a:lnTo>
                <a:lnTo>
                  <a:pt x="342900" y="1388706"/>
                </a:lnTo>
                <a:close/>
              </a:path>
              <a:path w="4391025" h="1856739">
                <a:moveTo>
                  <a:pt x="342900" y="926960"/>
                </a:moveTo>
                <a:lnTo>
                  <a:pt x="342430" y="925830"/>
                </a:lnTo>
                <a:lnTo>
                  <a:pt x="340575" y="923975"/>
                </a:lnTo>
                <a:lnTo>
                  <a:pt x="339458" y="923505"/>
                </a:lnTo>
                <a:lnTo>
                  <a:pt x="336816" y="923505"/>
                </a:lnTo>
                <a:lnTo>
                  <a:pt x="335699" y="923975"/>
                </a:lnTo>
                <a:lnTo>
                  <a:pt x="333844" y="925830"/>
                </a:lnTo>
                <a:lnTo>
                  <a:pt x="333375" y="926960"/>
                </a:lnTo>
                <a:lnTo>
                  <a:pt x="333375" y="929589"/>
                </a:lnTo>
                <a:lnTo>
                  <a:pt x="333844" y="930706"/>
                </a:lnTo>
                <a:lnTo>
                  <a:pt x="335699" y="932573"/>
                </a:lnTo>
                <a:lnTo>
                  <a:pt x="336816" y="933030"/>
                </a:lnTo>
                <a:lnTo>
                  <a:pt x="339458" y="933030"/>
                </a:lnTo>
                <a:lnTo>
                  <a:pt x="340575" y="932573"/>
                </a:lnTo>
                <a:lnTo>
                  <a:pt x="342430" y="930706"/>
                </a:lnTo>
                <a:lnTo>
                  <a:pt x="342900" y="929589"/>
                </a:lnTo>
                <a:lnTo>
                  <a:pt x="342900" y="926960"/>
                </a:lnTo>
                <a:close/>
              </a:path>
              <a:path w="4391025" h="1856739">
                <a:moveTo>
                  <a:pt x="342900" y="465201"/>
                </a:moveTo>
                <a:lnTo>
                  <a:pt x="342430" y="464083"/>
                </a:lnTo>
                <a:lnTo>
                  <a:pt x="340575" y="462216"/>
                </a:lnTo>
                <a:lnTo>
                  <a:pt x="339458" y="461759"/>
                </a:lnTo>
                <a:lnTo>
                  <a:pt x="336816" y="461759"/>
                </a:lnTo>
                <a:lnTo>
                  <a:pt x="335699" y="462216"/>
                </a:lnTo>
                <a:lnTo>
                  <a:pt x="333844" y="464083"/>
                </a:lnTo>
                <a:lnTo>
                  <a:pt x="333375" y="465201"/>
                </a:lnTo>
                <a:lnTo>
                  <a:pt x="333375" y="467829"/>
                </a:lnTo>
                <a:lnTo>
                  <a:pt x="333844" y="468947"/>
                </a:lnTo>
                <a:lnTo>
                  <a:pt x="335699" y="470814"/>
                </a:lnTo>
                <a:lnTo>
                  <a:pt x="336816" y="471284"/>
                </a:lnTo>
                <a:lnTo>
                  <a:pt x="339458" y="471284"/>
                </a:lnTo>
                <a:lnTo>
                  <a:pt x="340575" y="470814"/>
                </a:lnTo>
                <a:lnTo>
                  <a:pt x="342430" y="468947"/>
                </a:lnTo>
                <a:lnTo>
                  <a:pt x="342900" y="467829"/>
                </a:lnTo>
                <a:lnTo>
                  <a:pt x="342900" y="465201"/>
                </a:lnTo>
                <a:close/>
              </a:path>
              <a:path w="4391025" h="1856739">
                <a:moveTo>
                  <a:pt x="342900" y="3441"/>
                </a:moveTo>
                <a:lnTo>
                  <a:pt x="342430" y="2324"/>
                </a:lnTo>
                <a:lnTo>
                  <a:pt x="340575" y="469"/>
                </a:lnTo>
                <a:lnTo>
                  <a:pt x="339458" y="0"/>
                </a:lnTo>
                <a:lnTo>
                  <a:pt x="336816" y="0"/>
                </a:lnTo>
                <a:lnTo>
                  <a:pt x="335699" y="469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699" y="9055"/>
                </a:lnTo>
                <a:lnTo>
                  <a:pt x="336816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30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4391025" h="1856739">
                <a:moveTo>
                  <a:pt x="390525" y="1850466"/>
                </a:moveTo>
                <a:lnTo>
                  <a:pt x="390055" y="1849348"/>
                </a:lnTo>
                <a:lnTo>
                  <a:pt x="388200" y="1847481"/>
                </a:lnTo>
                <a:lnTo>
                  <a:pt x="387083" y="1847011"/>
                </a:lnTo>
                <a:lnTo>
                  <a:pt x="384441" y="1847011"/>
                </a:lnTo>
                <a:lnTo>
                  <a:pt x="383324" y="1847481"/>
                </a:lnTo>
                <a:lnTo>
                  <a:pt x="381469" y="1849348"/>
                </a:lnTo>
                <a:lnTo>
                  <a:pt x="381000" y="1850466"/>
                </a:lnTo>
                <a:lnTo>
                  <a:pt x="381000" y="1853095"/>
                </a:lnTo>
                <a:lnTo>
                  <a:pt x="381469" y="1854212"/>
                </a:lnTo>
                <a:lnTo>
                  <a:pt x="383324" y="1856079"/>
                </a:lnTo>
                <a:lnTo>
                  <a:pt x="384441" y="1856536"/>
                </a:lnTo>
                <a:lnTo>
                  <a:pt x="387083" y="1856536"/>
                </a:lnTo>
                <a:lnTo>
                  <a:pt x="388200" y="1856079"/>
                </a:lnTo>
                <a:lnTo>
                  <a:pt x="390055" y="1854212"/>
                </a:lnTo>
                <a:lnTo>
                  <a:pt x="390525" y="1853095"/>
                </a:lnTo>
                <a:lnTo>
                  <a:pt x="390525" y="1850466"/>
                </a:lnTo>
                <a:close/>
              </a:path>
              <a:path w="4391025" h="1856739">
                <a:moveTo>
                  <a:pt x="390525" y="1388706"/>
                </a:moveTo>
                <a:lnTo>
                  <a:pt x="390055" y="1387589"/>
                </a:lnTo>
                <a:lnTo>
                  <a:pt x="388200" y="1385722"/>
                </a:lnTo>
                <a:lnTo>
                  <a:pt x="387083" y="1385265"/>
                </a:lnTo>
                <a:lnTo>
                  <a:pt x="384441" y="1385265"/>
                </a:lnTo>
                <a:lnTo>
                  <a:pt x="383324" y="1385722"/>
                </a:lnTo>
                <a:lnTo>
                  <a:pt x="381469" y="1387589"/>
                </a:lnTo>
                <a:lnTo>
                  <a:pt x="381000" y="1388706"/>
                </a:lnTo>
                <a:lnTo>
                  <a:pt x="381000" y="1391335"/>
                </a:lnTo>
                <a:lnTo>
                  <a:pt x="381469" y="1392466"/>
                </a:lnTo>
                <a:lnTo>
                  <a:pt x="383324" y="1394320"/>
                </a:lnTo>
                <a:lnTo>
                  <a:pt x="384441" y="1394790"/>
                </a:lnTo>
                <a:lnTo>
                  <a:pt x="387083" y="1394790"/>
                </a:lnTo>
                <a:lnTo>
                  <a:pt x="388200" y="1394320"/>
                </a:lnTo>
                <a:lnTo>
                  <a:pt x="390055" y="1392466"/>
                </a:lnTo>
                <a:lnTo>
                  <a:pt x="390525" y="1391335"/>
                </a:lnTo>
                <a:lnTo>
                  <a:pt x="390525" y="1388706"/>
                </a:lnTo>
                <a:close/>
              </a:path>
              <a:path w="4391025" h="1856739">
                <a:moveTo>
                  <a:pt x="390525" y="926960"/>
                </a:moveTo>
                <a:lnTo>
                  <a:pt x="390055" y="925830"/>
                </a:lnTo>
                <a:lnTo>
                  <a:pt x="388200" y="923975"/>
                </a:lnTo>
                <a:lnTo>
                  <a:pt x="387083" y="923505"/>
                </a:lnTo>
                <a:lnTo>
                  <a:pt x="384441" y="923505"/>
                </a:lnTo>
                <a:lnTo>
                  <a:pt x="383324" y="923975"/>
                </a:lnTo>
                <a:lnTo>
                  <a:pt x="381469" y="925830"/>
                </a:lnTo>
                <a:lnTo>
                  <a:pt x="381000" y="926960"/>
                </a:lnTo>
                <a:lnTo>
                  <a:pt x="381000" y="929589"/>
                </a:lnTo>
                <a:lnTo>
                  <a:pt x="381469" y="930706"/>
                </a:lnTo>
                <a:lnTo>
                  <a:pt x="383324" y="932573"/>
                </a:lnTo>
                <a:lnTo>
                  <a:pt x="384441" y="933030"/>
                </a:lnTo>
                <a:lnTo>
                  <a:pt x="387083" y="933030"/>
                </a:lnTo>
                <a:lnTo>
                  <a:pt x="388200" y="932573"/>
                </a:lnTo>
                <a:lnTo>
                  <a:pt x="390055" y="930706"/>
                </a:lnTo>
                <a:lnTo>
                  <a:pt x="390525" y="929589"/>
                </a:lnTo>
                <a:lnTo>
                  <a:pt x="390525" y="926960"/>
                </a:lnTo>
                <a:close/>
              </a:path>
              <a:path w="4391025" h="1856739">
                <a:moveTo>
                  <a:pt x="390525" y="465201"/>
                </a:moveTo>
                <a:lnTo>
                  <a:pt x="390055" y="464083"/>
                </a:lnTo>
                <a:lnTo>
                  <a:pt x="388200" y="462216"/>
                </a:lnTo>
                <a:lnTo>
                  <a:pt x="387083" y="461759"/>
                </a:lnTo>
                <a:lnTo>
                  <a:pt x="384441" y="461759"/>
                </a:lnTo>
                <a:lnTo>
                  <a:pt x="383324" y="462216"/>
                </a:lnTo>
                <a:lnTo>
                  <a:pt x="381469" y="464083"/>
                </a:lnTo>
                <a:lnTo>
                  <a:pt x="381000" y="465201"/>
                </a:lnTo>
                <a:lnTo>
                  <a:pt x="381000" y="467829"/>
                </a:lnTo>
                <a:lnTo>
                  <a:pt x="381469" y="468947"/>
                </a:lnTo>
                <a:lnTo>
                  <a:pt x="383324" y="470814"/>
                </a:lnTo>
                <a:lnTo>
                  <a:pt x="384441" y="471284"/>
                </a:lnTo>
                <a:lnTo>
                  <a:pt x="387083" y="471284"/>
                </a:lnTo>
                <a:lnTo>
                  <a:pt x="388200" y="470814"/>
                </a:lnTo>
                <a:lnTo>
                  <a:pt x="390055" y="468947"/>
                </a:lnTo>
                <a:lnTo>
                  <a:pt x="390525" y="467829"/>
                </a:lnTo>
                <a:lnTo>
                  <a:pt x="390525" y="465201"/>
                </a:lnTo>
                <a:close/>
              </a:path>
              <a:path w="4391025" h="1856739">
                <a:moveTo>
                  <a:pt x="390525" y="3441"/>
                </a:moveTo>
                <a:lnTo>
                  <a:pt x="390055" y="2324"/>
                </a:lnTo>
                <a:lnTo>
                  <a:pt x="388200" y="469"/>
                </a:lnTo>
                <a:lnTo>
                  <a:pt x="387083" y="0"/>
                </a:lnTo>
                <a:lnTo>
                  <a:pt x="384441" y="0"/>
                </a:lnTo>
                <a:lnTo>
                  <a:pt x="383324" y="469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24" y="9055"/>
                </a:lnTo>
                <a:lnTo>
                  <a:pt x="384441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55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4391025" h="1856739">
                <a:moveTo>
                  <a:pt x="438150" y="1850466"/>
                </a:moveTo>
                <a:lnTo>
                  <a:pt x="437680" y="1849348"/>
                </a:lnTo>
                <a:lnTo>
                  <a:pt x="435825" y="1847481"/>
                </a:lnTo>
                <a:lnTo>
                  <a:pt x="434708" y="1847011"/>
                </a:lnTo>
                <a:lnTo>
                  <a:pt x="432066" y="1847011"/>
                </a:lnTo>
                <a:lnTo>
                  <a:pt x="430949" y="1847481"/>
                </a:lnTo>
                <a:lnTo>
                  <a:pt x="429094" y="1849348"/>
                </a:lnTo>
                <a:lnTo>
                  <a:pt x="428625" y="1850466"/>
                </a:lnTo>
                <a:lnTo>
                  <a:pt x="428625" y="1853095"/>
                </a:lnTo>
                <a:lnTo>
                  <a:pt x="429094" y="1854212"/>
                </a:lnTo>
                <a:lnTo>
                  <a:pt x="430949" y="1856079"/>
                </a:lnTo>
                <a:lnTo>
                  <a:pt x="432066" y="1856536"/>
                </a:lnTo>
                <a:lnTo>
                  <a:pt x="434708" y="1856536"/>
                </a:lnTo>
                <a:lnTo>
                  <a:pt x="435825" y="1856079"/>
                </a:lnTo>
                <a:lnTo>
                  <a:pt x="437680" y="1854212"/>
                </a:lnTo>
                <a:lnTo>
                  <a:pt x="438150" y="1853095"/>
                </a:lnTo>
                <a:lnTo>
                  <a:pt x="438150" y="1850466"/>
                </a:lnTo>
                <a:close/>
              </a:path>
              <a:path w="4391025" h="1856739">
                <a:moveTo>
                  <a:pt x="438150" y="1388706"/>
                </a:moveTo>
                <a:lnTo>
                  <a:pt x="437680" y="1387589"/>
                </a:lnTo>
                <a:lnTo>
                  <a:pt x="435825" y="1385722"/>
                </a:lnTo>
                <a:lnTo>
                  <a:pt x="434708" y="1385265"/>
                </a:lnTo>
                <a:lnTo>
                  <a:pt x="432066" y="1385265"/>
                </a:lnTo>
                <a:lnTo>
                  <a:pt x="430949" y="1385722"/>
                </a:lnTo>
                <a:lnTo>
                  <a:pt x="429094" y="1387589"/>
                </a:lnTo>
                <a:lnTo>
                  <a:pt x="428625" y="1388706"/>
                </a:lnTo>
                <a:lnTo>
                  <a:pt x="428625" y="1391335"/>
                </a:lnTo>
                <a:lnTo>
                  <a:pt x="429094" y="1392466"/>
                </a:lnTo>
                <a:lnTo>
                  <a:pt x="430949" y="1394320"/>
                </a:lnTo>
                <a:lnTo>
                  <a:pt x="432066" y="1394790"/>
                </a:lnTo>
                <a:lnTo>
                  <a:pt x="434708" y="1394790"/>
                </a:lnTo>
                <a:lnTo>
                  <a:pt x="435825" y="1394320"/>
                </a:lnTo>
                <a:lnTo>
                  <a:pt x="437680" y="1392466"/>
                </a:lnTo>
                <a:lnTo>
                  <a:pt x="438150" y="1391335"/>
                </a:lnTo>
                <a:lnTo>
                  <a:pt x="438150" y="1388706"/>
                </a:lnTo>
                <a:close/>
              </a:path>
              <a:path w="4391025" h="1856739">
                <a:moveTo>
                  <a:pt x="438150" y="926960"/>
                </a:moveTo>
                <a:lnTo>
                  <a:pt x="437680" y="925830"/>
                </a:lnTo>
                <a:lnTo>
                  <a:pt x="435825" y="923975"/>
                </a:lnTo>
                <a:lnTo>
                  <a:pt x="434708" y="923505"/>
                </a:lnTo>
                <a:lnTo>
                  <a:pt x="432066" y="923505"/>
                </a:lnTo>
                <a:lnTo>
                  <a:pt x="430949" y="923975"/>
                </a:lnTo>
                <a:lnTo>
                  <a:pt x="429094" y="925830"/>
                </a:lnTo>
                <a:lnTo>
                  <a:pt x="428625" y="926960"/>
                </a:lnTo>
                <a:lnTo>
                  <a:pt x="428625" y="929589"/>
                </a:lnTo>
                <a:lnTo>
                  <a:pt x="429094" y="930706"/>
                </a:lnTo>
                <a:lnTo>
                  <a:pt x="430949" y="932573"/>
                </a:lnTo>
                <a:lnTo>
                  <a:pt x="432066" y="933030"/>
                </a:lnTo>
                <a:lnTo>
                  <a:pt x="434708" y="933030"/>
                </a:lnTo>
                <a:lnTo>
                  <a:pt x="435825" y="932573"/>
                </a:lnTo>
                <a:lnTo>
                  <a:pt x="437680" y="930706"/>
                </a:lnTo>
                <a:lnTo>
                  <a:pt x="438150" y="929589"/>
                </a:lnTo>
                <a:lnTo>
                  <a:pt x="438150" y="926960"/>
                </a:lnTo>
                <a:close/>
              </a:path>
              <a:path w="4391025" h="1856739">
                <a:moveTo>
                  <a:pt x="438150" y="465201"/>
                </a:moveTo>
                <a:lnTo>
                  <a:pt x="437680" y="464083"/>
                </a:lnTo>
                <a:lnTo>
                  <a:pt x="435825" y="462216"/>
                </a:lnTo>
                <a:lnTo>
                  <a:pt x="434708" y="461759"/>
                </a:lnTo>
                <a:lnTo>
                  <a:pt x="432066" y="461759"/>
                </a:lnTo>
                <a:lnTo>
                  <a:pt x="430949" y="462216"/>
                </a:lnTo>
                <a:lnTo>
                  <a:pt x="429094" y="464083"/>
                </a:lnTo>
                <a:lnTo>
                  <a:pt x="428625" y="465201"/>
                </a:lnTo>
                <a:lnTo>
                  <a:pt x="428625" y="467829"/>
                </a:lnTo>
                <a:lnTo>
                  <a:pt x="429094" y="468947"/>
                </a:lnTo>
                <a:lnTo>
                  <a:pt x="430949" y="470814"/>
                </a:lnTo>
                <a:lnTo>
                  <a:pt x="432066" y="471284"/>
                </a:lnTo>
                <a:lnTo>
                  <a:pt x="434708" y="471284"/>
                </a:lnTo>
                <a:lnTo>
                  <a:pt x="435825" y="470814"/>
                </a:lnTo>
                <a:lnTo>
                  <a:pt x="437680" y="468947"/>
                </a:lnTo>
                <a:lnTo>
                  <a:pt x="438150" y="467829"/>
                </a:lnTo>
                <a:lnTo>
                  <a:pt x="438150" y="465201"/>
                </a:lnTo>
                <a:close/>
              </a:path>
              <a:path w="4391025" h="1856739">
                <a:moveTo>
                  <a:pt x="438150" y="3441"/>
                </a:moveTo>
                <a:lnTo>
                  <a:pt x="437680" y="2324"/>
                </a:lnTo>
                <a:lnTo>
                  <a:pt x="435825" y="469"/>
                </a:lnTo>
                <a:lnTo>
                  <a:pt x="434708" y="0"/>
                </a:lnTo>
                <a:lnTo>
                  <a:pt x="432066" y="0"/>
                </a:lnTo>
                <a:lnTo>
                  <a:pt x="430949" y="469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49" y="9055"/>
                </a:lnTo>
                <a:lnTo>
                  <a:pt x="432066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80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4391025" h="1856739">
                <a:moveTo>
                  <a:pt x="485775" y="1850466"/>
                </a:moveTo>
                <a:lnTo>
                  <a:pt x="485305" y="1849348"/>
                </a:lnTo>
                <a:lnTo>
                  <a:pt x="483450" y="1847481"/>
                </a:lnTo>
                <a:lnTo>
                  <a:pt x="482333" y="1847011"/>
                </a:lnTo>
                <a:lnTo>
                  <a:pt x="479691" y="1847011"/>
                </a:lnTo>
                <a:lnTo>
                  <a:pt x="478574" y="1847481"/>
                </a:lnTo>
                <a:lnTo>
                  <a:pt x="476719" y="1849348"/>
                </a:lnTo>
                <a:lnTo>
                  <a:pt x="476250" y="1850466"/>
                </a:lnTo>
                <a:lnTo>
                  <a:pt x="476250" y="1853095"/>
                </a:lnTo>
                <a:lnTo>
                  <a:pt x="476719" y="1854212"/>
                </a:lnTo>
                <a:lnTo>
                  <a:pt x="478574" y="1856079"/>
                </a:lnTo>
                <a:lnTo>
                  <a:pt x="479691" y="1856536"/>
                </a:lnTo>
                <a:lnTo>
                  <a:pt x="482333" y="1856536"/>
                </a:lnTo>
                <a:lnTo>
                  <a:pt x="483450" y="1856079"/>
                </a:lnTo>
                <a:lnTo>
                  <a:pt x="485305" y="1854212"/>
                </a:lnTo>
                <a:lnTo>
                  <a:pt x="485775" y="1853095"/>
                </a:lnTo>
                <a:lnTo>
                  <a:pt x="485775" y="1850466"/>
                </a:lnTo>
                <a:close/>
              </a:path>
              <a:path w="4391025" h="1856739">
                <a:moveTo>
                  <a:pt x="485775" y="1388706"/>
                </a:moveTo>
                <a:lnTo>
                  <a:pt x="485305" y="1387589"/>
                </a:lnTo>
                <a:lnTo>
                  <a:pt x="483450" y="1385722"/>
                </a:lnTo>
                <a:lnTo>
                  <a:pt x="482333" y="1385265"/>
                </a:lnTo>
                <a:lnTo>
                  <a:pt x="479691" y="1385265"/>
                </a:lnTo>
                <a:lnTo>
                  <a:pt x="478574" y="1385722"/>
                </a:lnTo>
                <a:lnTo>
                  <a:pt x="476719" y="1387589"/>
                </a:lnTo>
                <a:lnTo>
                  <a:pt x="476250" y="1388706"/>
                </a:lnTo>
                <a:lnTo>
                  <a:pt x="476250" y="1391335"/>
                </a:lnTo>
                <a:lnTo>
                  <a:pt x="476719" y="1392466"/>
                </a:lnTo>
                <a:lnTo>
                  <a:pt x="478574" y="1394320"/>
                </a:lnTo>
                <a:lnTo>
                  <a:pt x="479691" y="1394790"/>
                </a:lnTo>
                <a:lnTo>
                  <a:pt x="482333" y="1394790"/>
                </a:lnTo>
                <a:lnTo>
                  <a:pt x="483450" y="1394320"/>
                </a:lnTo>
                <a:lnTo>
                  <a:pt x="485305" y="1392466"/>
                </a:lnTo>
                <a:lnTo>
                  <a:pt x="485775" y="1391335"/>
                </a:lnTo>
                <a:lnTo>
                  <a:pt x="485775" y="1388706"/>
                </a:lnTo>
                <a:close/>
              </a:path>
              <a:path w="4391025" h="1856739">
                <a:moveTo>
                  <a:pt x="485775" y="926960"/>
                </a:moveTo>
                <a:lnTo>
                  <a:pt x="485305" y="925830"/>
                </a:lnTo>
                <a:lnTo>
                  <a:pt x="483450" y="923975"/>
                </a:lnTo>
                <a:lnTo>
                  <a:pt x="482333" y="923505"/>
                </a:lnTo>
                <a:lnTo>
                  <a:pt x="479691" y="923505"/>
                </a:lnTo>
                <a:lnTo>
                  <a:pt x="478574" y="923975"/>
                </a:lnTo>
                <a:lnTo>
                  <a:pt x="476719" y="925830"/>
                </a:lnTo>
                <a:lnTo>
                  <a:pt x="476250" y="926960"/>
                </a:lnTo>
                <a:lnTo>
                  <a:pt x="476250" y="929589"/>
                </a:lnTo>
                <a:lnTo>
                  <a:pt x="476719" y="930706"/>
                </a:lnTo>
                <a:lnTo>
                  <a:pt x="478574" y="932573"/>
                </a:lnTo>
                <a:lnTo>
                  <a:pt x="479691" y="933030"/>
                </a:lnTo>
                <a:lnTo>
                  <a:pt x="482333" y="933030"/>
                </a:lnTo>
                <a:lnTo>
                  <a:pt x="483450" y="932573"/>
                </a:lnTo>
                <a:lnTo>
                  <a:pt x="485305" y="930706"/>
                </a:lnTo>
                <a:lnTo>
                  <a:pt x="485775" y="929589"/>
                </a:lnTo>
                <a:lnTo>
                  <a:pt x="485775" y="926960"/>
                </a:lnTo>
                <a:close/>
              </a:path>
              <a:path w="4391025" h="1856739">
                <a:moveTo>
                  <a:pt x="485775" y="465201"/>
                </a:moveTo>
                <a:lnTo>
                  <a:pt x="485305" y="464083"/>
                </a:lnTo>
                <a:lnTo>
                  <a:pt x="483450" y="462216"/>
                </a:lnTo>
                <a:lnTo>
                  <a:pt x="482333" y="461759"/>
                </a:lnTo>
                <a:lnTo>
                  <a:pt x="479691" y="461759"/>
                </a:lnTo>
                <a:lnTo>
                  <a:pt x="478574" y="462216"/>
                </a:lnTo>
                <a:lnTo>
                  <a:pt x="476719" y="464083"/>
                </a:lnTo>
                <a:lnTo>
                  <a:pt x="476250" y="465201"/>
                </a:lnTo>
                <a:lnTo>
                  <a:pt x="476250" y="467829"/>
                </a:lnTo>
                <a:lnTo>
                  <a:pt x="476719" y="468947"/>
                </a:lnTo>
                <a:lnTo>
                  <a:pt x="478574" y="470814"/>
                </a:lnTo>
                <a:lnTo>
                  <a:pt x="479691" y="471284"/>
                </a:lnTo>
                <a:lnTo>
                  <a:pt x="482333" y="471284"/>
                </a:lnTo>
                <a:lnTo>
                  <a:pt x="483450" y="470814"/>
                </a:lnTo>
                <a:lnTo>
                  <a:pt x="485305" y="468947"/>
                </a:lnTo>
                <a:lnTo>
                  <a:pt x="485775" y="467829"/>
                </a:lnTo>
                <a:lnTo>
                  <a:pt x="485775" y="465201"/>
                </a:lnTo>
                <a:close/>
              </a:path>
              <a:path w="4391025" h="1856739">
                <a:moveTo>
                  <a:pt x="485775" y="3441"/>
                </a:moveTo>
                <a:lnTo>
                  <a:pt x="485305" y="2324"/>
                </a:lnTo>
                <a:lnTo>
                  <a:pt x="483450" y="469"/>
                </a:lnTo>
                <a:lnTo>
                  <a:pt x="482333" y="0"/>
                </a:lnTo>
                <a:lnTo>
                  <a:pt x="479691" y="0"/>
                </a:lnTo>
                <a:lnTo>
                  <a:pt x="478574" y="469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74" y="9055"/>
                </a:lnTo>
                <a:lnTo>
                  <a:pt x="479691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05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4391025" h="1856739">
                <a:moveTo>
                  <a:pt x="533400" y="1850466"/>
                </a:moveTo>
                <a:lnTo>
                  <a:pt x="532930" y="1849348"/>
                </a:lnTo>
                <a:lnTo>
                  <a:pt x="531075" y="1847481"/>
                </a:lnTo>
                <a:lnTo>
                  <a:pt x="529958" y="1847011"/>
                </a:lnTo>
                <a:lnTo>
                  <a:pt x="527316" y="1847011"/>
                </a:lnTo>
                <a:lnTo>
                  <a:pt x="526199" y="1847481"/>
                </a:lnTo>
                <a:lnTo>
                  <a:pt x="524344" y="1849348"/>
                </a:lnTo>
                <a:lnTo>
                  <a:pt x="523875" y="1850466"/>
                </a:lnTo>
                <a:lnTo>
                  <a:pt x="523875" y="1853095"/>
                </a:lnTo>
                <a:lnTo>
                  <a:pt x="524344" y="1854212"/>
                </a:lnTo>
                <a:lnTo>
                  <a:pt x="526199" y="1856079"/>
                </a:lnTo>
                <a:lnTo>
                  <a:pt x="527316" y="1856536"/>
                </a:lnTo>
                <a:lnTo>
                  <a:pt x="529958" y="1856536"/>
                </a:lnTo>
                <a:lnTo>
                  <a:pt x="531075" y="1856079"/>
                </a:lnTo>
                <a:lnTo>
                  <a:pt x="532930" y="1854212"/>
                </a:lnTo>
                <a:lnTo>
                  <a:pt x="533400" y="1853095"/>
                </a:lnTo>
                <a:lnTo>
                  <a:pt x="533400" y="1850466"/>
                </a:lnTo>
                <a:close/>
              </a:path>
              <a:path w="4391025" h="1856739">
                <a:moveTo>
                  <a:pt x="533400" y="1388706"/>
                </a:moveTo>
                <a:lnTo>
                  <a:pt x="532930" y="1387589"/>
                </a:lnTo>
                <a:lnTo>
                  <a:pt x="531075" y="1385722"/>
                </a:lnTo>
                <a:lnTo>
                  <a:pt x="529958" y="1385265"/>
                </a:lnTo>
                <a:lnTo>
                  <a:pt x="527316" y="1385265"/>
                </a:lnTo>
                <a:lnTo>
                  <a:pt x="526199" y="1385722"/>
                </a:lnTo>
                <a:lnTo>
                  <a:pt x="524344" y="1387589"/>
                </a:lnTo>
                <a:lnTo>
                  <a:pt x="523875" y="1388706"/>
                </a:lnTo>
                <a:lnTo>
                  <a:pt x="523875" y="1391335"/>
                </a:lnTo>
                <a:lnTo>
                  <a:pt x="524344" y="1392466"/>
                </a:lnTo>
                <a:lnTo>
                  <a:pt x="526199" y="1394320"/>
                </a:lnTo>
                <a:lnTo>
                  <a:pt x="527316" y="1394790"/>
                </a:lnTo>
                <a:lnTo>
                  <a:pt x="529958" y="1394790"/>
                </a:lnTo>
                <a:lnTo>
                  <a:pt x="531075" y="1394320"/>
                </a:lnTo>
                <a:lnTo>
                  <a:pt x="532930" y="1392466"/>
                </a:lnTo>
                <a:lnTo>
                  <a:pt x="533400" y="1391335"/>
                </a:lnTo>
                <a:lnTo>
                  <a:pt x="533400" y="1388706"/>
                </a:lnTo>
                <a:close/>
              </a:path>
              <a:path w="4391025" h="1856739">
                <a:moveTo>
                  <a:pt x="533400" y="926960"/>
                </a:moveTo>
                <a:lnTo>
                  <a:pt x="532930" y="925830"/>
                </a:lnTo>
                <a:lnTo>
                  <a:pt x="531075" y="923975"/>
                </a:lnTo>
                <a:lnTo>
                  <a:pt x="529958" y="923505"/>
                </a:lnTo>
                <a:lnTo>
                  <a:pt x="527316" y="923505"/>
                </a:lnTo>
                <a:lnTo>
                  <a:pt x="526199" y="923975"/>
                </a:lnTo>
                <a:lnTo>
                  <a:pt x="524344" y="925830"/>
                </a:lnTo>
                <a:lnTo>
                  <a:pt x="523875" y="926960"/>
                </a:lnTo>
                <a:lnTo>
                  <a:pt x="523875" y="929589"/>
                </a:lnTo>
                <a:lnTo>
                  <a:pt x="524344" y="930706"/>
                </a:lnTo>
                <a:lnTo>
                  <a:pt x="526199" y="932573"/>
                </a:lnTo>
                <a:lnTo>
                  <a:pt x="527316" y="933030"/>
                </a:lnTo>
                <a:lnTo>
                  <a:pt x="529958" y="933030"/>
                </a:lnTo>
                <a:lnTo>
                  <a:pt x="531075" y="932573"/>
                </a:lnTo>
                <a:lnTo>
                  <a:pt x="532930" y="930706"/>
                </a:lnTo>
                <a:lnTo>
                  <a:pt x="533400" y="929589"/>
                </a:lnTo>
                <a:lnTo>
                  <a:pt x="533400" y="926960"/>
                </a:lnTo>
                <a:close/>
              </a:path>
              <a:path w="4391025" h="1856739">
                <a:moveTo>
                  <a:pt x="533400" y="465201"/>
                </a:moveTo>
                <a:lnTo>
                  <a:pt x="532930" y="464083"/>
                </a:lnTo>
                <a:lnTo>
                  <a:pt x="531075" y="462216"/>
                </a:lnTo>
                <a:lnTo>
                  <a:pt x="529958" y="461759"/>
                </a:lnTo>
                <a:lnTo>
                  <a:pt x="527316" y="461759"/>
                </a:lnTo>
                <a:lnTo>
                  <a:pt x="526199" y="462216"/>
                </a:lnTo>
                <a:lnTo>
                  <a:pt x="524344" y="464083"/>
                </a:lnTo>
                <a:lnTo>
                  <a:pt x="523875" y="465201"/>
                </a:lnTo>
                <a:lnTo>
                  <a:pt x="523875" y="467829"/>
                </a:lnTo>
                <a:lnTo>
                  <a:pt x="524344" y="468947"/>
                </a:lnTo>
                <a:lnTo>
                  <a:pt x="526199" y="470814"/>
                </a:lnTo>
                <a:lnTo>
                  <a:pt x="527316" y="471284"/>
                </a:lnTo>
                <a:lnTo>
                  <a:pt x="529958" y="471284"/>
                </a:lnTo>
                <a:lnTo>
                  <a:pt x="531075" y="470814"/>
                </a:lnTo>
                <a:lnTo>
                  <a:pt x="532930" y="468947"/>
                </a:lnTo>
                <a:lnTo>
                  <a:pt x="533400" y="467829"/>
                </a:lnTo>
                <a:lnTo>
                  <a:pt x="533400" y="465201"/>
                </a:lnTo>
                <a:close/>
              </a:path>
              <a:path w="4391025" h="1856739">
                <a:moveTo>
                  <a:pt x="533400" y="3441"/>
                </a:moveTo>
                <a:lnTo>
                  <a:pt x="532930" y="2324"/>
                </a:lnTo>
                <a:lnTo>
                  <a:pt x="531075" y="469"/>
                </a:lnTo>
                <a:lnTo>
                  <a:pt x="529958" y="0"/>
                </a:lnTo>
                <a:lnTo>
                  <a:pt x="527316" y="0"/>
                </a:lnTo>
                <a:lnTo>
                  <a:pt x="526199" y="469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199" y="9055"/>
                </a:lnTo>
                <a:lnTo>
                  <a:pt x="527316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30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4391025" h="1856739">
                <a:moveTo>
                  <a:pt x="581025" y="1850466"/>
                </a:moveTo>
                <a:lnTo>
                  <a:pt x="580555" y="1849348"/>
                </a:lnTo>
                <a:lnTo>
                  <a:pt x="578700" y="1847481"/>
                </a:lnTo>
                <a:lnTo>
                  <a:pt x="577583" y="1847011"/>
                </a:lnTo>
                <a:lnTo>
                  <a:pt x="574941" y="1847011"/>
                </a:lnTo>
                <a:lnTo>
                  <a:pt x="573824" y="1847481"/>
                </a:lnTo>
                <a:lnTo>
                  <a:pt x="571969" y="1849348"/>
                </a:lnTo>
                <a:lnTo>
                  <a:pt x="571500" y="1850466"/>
                </a:lnTo>
                <a:lnTo>
                  <a:pt x="571500" y="1853095"/>
                </a:lnTo>
                <a:lnTo>
                  <a:pt x="571969" y="1854212"/>
                </a:lnTo>
                <a:lnTo>
                  <a:pt x="573824" y="1856079"/>
                </a:lnTo>
                <a:lnTo>
                  <a:pt x="574941" y="1856536"/>
                </a:lnTo>
                <a:lnTo>
                  <a:pt x="577583" y="1856536"/>
                </a:lnTo>
                <a:lnTo>
                  <a:pt x="578700" y="1856079"/>
                </a:lnTo>
                <a:lnTo>
                  <a:pt x="580555" y="1854212"/>
                </a:lnTo>
                <a:lnTo>
                  <a:pt x="581025" y="1853095"/>
                </a:lnTo>
                <a:lnTo>
                  <a:pt x="581025" y="1850466"/>
                </a:lnTo>
                <a:close/>
              </a:path>
              <a:path w="4391025" h="1856739">
                <a:moveTo>
                  <a:pt x="581025" y="1388706"/>
                </a:moveTo>
                <a:lnTo>
                  <a:pt x="580555" y="1387589"/>
                </a:lnTo>
                <a:lnTo>
                  <a:pt x="578700" y="1385722"/>
                </a:lnTo>
                <a:lnTo>
                  <a:pt x="577583" y="1385265"/>
                </a:lnTo>
                <a:lnTo>
                  <a:pt x="574941" y="1385265"/>
                </a:lnTo>
                <a:lnTo>
                  <a:pt x="573824" y="1385722"/>
                </a:lnTo>
                <a:lnTo>
                  <a:pt x="571969" y="1387589"/>
                </a:lnTo>
                <a:lnTo>
                  <a:pt x="571500" y="1388706"/>
                </a:lnTo>
                <a:lnTo>
                  <a:pt x="571500" y="1391335"/>
                </a:lnTo>
                <a:lnTo>
                  <a:pt x="571969" y="1392466"/>
                </a:lnTo>
                <a:lnTo>
                  <a:pt x="573824" y="1394320"/>
                </a:lnTo>
                <a:lnTo>
                  <a:pt x="574941" y="1394790"/>
                </a:lnTo>
                <a:lnTo>
                  <a:pt x="577583" y="1394790"/>
                </a:lnTo>
                <a:lnTo>
                  <a:pt x="578700" y="1394320"/>
                </a:lnTo>
                <a:lnTo>
                  <a:pt x="580555" y="1392466"/>
                </a:lnTo>
                <a:lnTo>
                  <a:pt x="581025" y="1391335"/>
                </a:lnTo>
                <a:lnTo>
                  <a:pt x="581025" y="1388706"/>
                </a:lnTo>
                <a:close/>
              </a:path>
              <a:path w="4391025" h="1856739">
                <a:moveTo>
                  <a:pt x="581025" y="926960"/>
                </a:moveTo>
                <a:lnTo>
                  <a:pt x="580555" y="925830"/>
                </a:lnTo>
                <a:lnTo>
                  <a:pt x="578700" y="923975"/>
                </a:lnTo>
                <a:lnTo>
                  <a:pt x="577583" y="923505"/>
                </a:lnTo>
                <a:lnTo>
                  <a:pt x="574941" y="923505"/>
                </a:lnTo>
                <a:lnTo>
                  <a:pt x="573824" y="923975"/>
                </a:lnTo>
                <a:lnTo>
                  <a:pt x="571969" y="925830"/>
                </a:lnTo>
                <a:lnTo>
                  <a:pt x="571500" y="926960"/>
                </a:lnTo>
                <a:lnTo>
                  <a:pt x="571500" y="929589"/>
                </a:lnTo>
                <a:lnTo>
                  <a:pt x="571969" y="930706"/>
                </a:lnTo>
                <a:lnTo>
                  <a:pt x="573824" y="932573"/>
                </a:lnTo>
                <a:lnTo>
                  <a:pt x="574941" y="933030"/>
                </a:lnTo>
                <a:lnTo>
                  <a:pt x="577583" y="933030"/>
                </a:lnTo>
                <a:lnTo>
                  <a:pt x="578700" y="932573"/>
                </a:lnTo>
                <a:lnTo>
                  <a:pt x="580555" y="930706"/>
                </a:lnTo>
                <a:lnTo>
                  <a:pt x="581025" y="929589"/>
                </a:lnTo>
                <a:lnTo>
                  <a:pt x="581025" y="926960"/>
                </a:lnTo>
                <a:close/>
              </a:path>
              <a:path w="4391025" h="1856739">
                <a:moveTo>
                  <a:pt x="581025" y="465201"/>
                </a:moveTo>
                <a:lnTo>
                  <a:pt x="580555" y="464083"/>
                </a:lnTo>
                <a:lnTo>
                  <a:pt x="578700" y="462216"/>
                </a:lnTo>
                <a:lnTo>
                  <a:pt x="577583" y="461759"/>
                </a:lnTo>
                <a:lnTo>
                  <a:pt x="574941" y="461759"/>
                </a:lnTo>
                <a:lnTo>
                  <a:pt x="573824" y="462216"/>
                </a:lnTo>
                <a:lnTo>
                  <a:pt x="571969" y="464083"/>
                </a:lnTo>
                <a:lnTo>
                  <a:pt x="571500" y="465201"/>
                </a:lnTo>
                <a:lnTo>
                  <a:pt x="571500" y="467829"/>
                </a:lnTo>
                <a:lnTo>
                  <a:pt x="571969" y="468947"/>
                </a:lnTo>
                <a:lnTo>
                  <a:pt x="573824" y="470814"/>
                </a:lnTo>
                <a:lnTo>
                  <a:pt x="574941" y="471284"/>
                </a:lnTo>
                <a:lnTo>
                  <a:pt x="577583" y="471284"/>
                </a:lnTo>
                <a:lnTo>
                  <a:pt x="578700" y="470814"/>
                </a:lnTo>
                <a:lnTo>
                  <a:pt x="580555" y="468947"/>
                </a:lnTo>
                <a:lnTo>
                  <a:pt x="581025" y="467829"/>
                </a:lnTo>
                <a:lnTo>
                  <a:pt x="581025" y="465201"/>
                </a:lnTo>
                <a:close/>
              </a:path>
              <a:path w="4391025" h="1856739">
                <a:moveTo>
                  <a:pt x="581025" y="3441"/>
                </a:moveTo>
                <a:lnTo>
                  <a:pt x="580555" y="2324"/>
                </a:lnTo>
                <a:lnTo>
                  <a:pt x="578700" y="469"/>
                </a:lnTo>
                <a:lnTo>
                  <a:pt x="577583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24" y="9055"/>
                </a:lnTo>
                <a:lnTo>
                  <a:pt x="574941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55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4391025" h="1856739">
                <a:moveTo>
                  <a:pt x="628650" y="1850466"/>
                </a:moveTo>
                <a:lnTo>
                  <a:pt x="628180" y="1849348"/>
                </a:lnTo>
                <a:lnTo>
                  <a:pt x="626325" y="1847481"/>
                </a:lnTo>
                <a:lnTo>
                  <a:pt x="625208" y="1847011"/>
                </a:lnTo>
                <a:lnTo>
                  <a:pt x="622566" y="1847011"/>
                </a:lnTo>
                <a:lnTo>
                  <a:pt x="621449" y="1847481"/>
                </a:lnTo>
                <a:lnTo>
                  <a:pt x="619594" y="1849348"/>
                </a:lnTo>
                <a:lnTo>
                  <a:pt x="619125" y="1850466"/>
                </a:lnTo>
                <a:lnTo>
                  <a:pt x="619125" y="1853095"/>
                </a:lnTo>
                <a:lnTo>
                  <a:pt x="619594" y="1854212"/>
                </a:lnTo>
                <a:lnTo>
                  <a:pt x="621449" y="1856079"/>
                </a:lnTo>
                <a:lnTo>
                  <a:pt x="622566" y="1856536"/>
                </a:lnTo>
                <a:lnTo>
                  <a:pt x="625208" y="1856536"/>
                </a:lnTo>
                <a:lnTo>
                  <a:pt x="626325" y="1856079"/>
                </a:lnTo>
                <a:lnTo>
                  <a:pt x="628180" y="1854212"/>
                </a:lnTo>
                <a:lnTo>
                  <a:pt x="628650" y="1853095"/>
                </a:lnTo>
                <a:lnTo>
                  <a:pt x="628650" y="1850466"/>
                </a:lnTo>
                <a:close/>
              </a:path>
              <a:path w="4391025" h="1856739">
                <a:moveTo>
                  <a:pt x="628650" y="1388706"/>
                </a:moveTo>
                <a:lnTo>
                  <a:pt x="628180" y="1387589"/>
                </a:lnTo>
                <a:lnTo>
                  <a:pt x="626325" y="1385722"/>
                </a:lnTo>
                <a:lnTo>
                  <a:pt x="625208" y="1385265"/>
                </a:lnTo>
                <a:lnTo>
                  <a:pt x="622566" y="1385265"/>
                </a:lnTo>
                <a:lnTo>
                  <a:pt x="621449" y="1385722"/>
                </a:lnTo>
                <a:lnTo>
                  <a:pt x="619594" y="1387589"/>
                </a:lnTo>
                <a:lnTo>
                  <a:pt x="619125" y="1388706"/>
                </a:lnTo>
                <a:lnTo>
                  <a:pt x="619125" y="1391335"/>
                </a:lnTo>
                <a:lnTo>
                  <a:pt x="619594" y="1392466"/>
                </a:lnTo>
                <a:lnTo>
                  <a:pt x="621449" y="1394320"/>
                </a:lnTo>
                <a:lnTo>
                  <a:pt x="622566" y="1394790"/>
                </a:lnTo>
                <a:lnTo>
                  <a:pt x="625208" y="1394790"/>
                </a:lnTo>
                <a:lnTo>
                  <a:pt x="626325" y="1394320"/>
                </a:lnTo>
                <a:lnTo>
                  <a:pt x="628180" y="1392466"/>
                </a:lnTo>
                <a:lnTo>
                  <a:pt x="628650" y="1391335"/>
                </a:lnTo>
                <a:lnTo>
                  <a:pt x="628650" y="1388706"/>
                </a:lnTo>
                <a:close/>
              </a:path>
              <a:path w="4391025" h="1856739">
                <a:moveTo>
                  <a:pt x="628650" y="926960"/>
                </a:moveTo>
                <a:lnTo>
                  <a:pt x="628180" y="925830"/>
                </a:lnTo>
                <a:lnTo>
                  <a:pt x="626325" y="923975"/>
                </a:lnTo>
                <a:lnTo>
                  <a:pt x="625208" y="923505"/>
                </a:lnTo>
                <a:lnTo>
                  <a:pt x="622566" y="923505"/>
                </a:lnTo>
                <a:lnTo>
                  <a:pt x="621449" y="923975"/>
                </a:lnTo>
                <a:lnTo>
                  <a:pt x="619594" y="925830"/>
                </a:lnTo>
                <a:lnTo>
                  <a:pt x="619125" y="926960"/>
                </a:lnTo>
                <a:lnTo>
                  <a:pt x="619125" y="929589"/>
                </a:lnTo>
                <a:lnTo>
                  <a:pt x="619594" y="930706"/>
                </a:lnTo>
                <a:lnTo>
                  <a:pt x="621449" y="932573"/>
                </a:lnTo>
                <a:lnTo>
                  <a:pt x="622566" y="933030"/>
                </a:lnTo>
                <a:lnTo>
                  <a:pt x="625208" y="933030"/>
                </a:lnTo>
                <a:lnTo>
                  <a:pt x="626325" y="932573"/>
                </a:lnTo>
                <a:lnTo>
                  <a:pt x="628180" y="930706"/>
                </a:lnTo>
                <a:lnTo>
                  <a:pt x="628650" y="929589"/>
                </a:lnTo>
                <a:lnTo>
                  <a:pt x="628650" y="926960"/>
                </a:lnTo>
                <a:close/>
              </a:path>
              <a:path w="4391025" h="1856739">
                <a:moveTo>
                  <a:pt x="628650" y="465201"/>
                </a:moveTo>
                <a:lnTo>
                  <a:pt x="628180" y="464083"/>
                </a:lnTo>
                <a:lnTo>
                  <a:pt x="626325" y="462216"/>
                </a:lnTo>
                <a:lnTo>
                  <a:pt x="625208" y="461759"/>
                </a:lnTo>
                <a:lnTo>
                  <a:pt x="622566" y="461759"/>
                </a:lnTo>
                <a:lnTo>
                  <a:pt x="621449" y="462216"/>
                </a:lnTo>
                <a:lnTo>
                  <a:pt x="619594" y="464083"/>
                </a:lnTo>
                <a:lnTo>
                  <a:pt x="619125" y="465201"/>
                </a:lnTo>
                <a:lnTo>
                  <a:pt x="619125" y="467829"/>
                </a:lnTo>
                <a:lnTo>
                  <a:pt x="619594" y="468947"/>
                </a:lnTo>
                <a:lnTo>
                  <a:pt x="621449" y="470814"/>
                </a:lnTo>
                <a:lnTo>
                  <a:pt x="622566" y="471284"/>
                </a:lnTo>
                <a:lnTo>
                  <a:pt x="625208" y="471284"/>
                </a:lnTo>
                <a:lnTo>
                  <a:pt x="626325" y="470814"/>
                </a:lnTo>
                <a:lnTo>
                  <a:pt x="628180" y="468947"/>
                </a:lnTo>
                <a:lnTo>
                  <a:pt x="628650" y="467829"/>
                </a:lnTo>
                <a:lnTo>
                  <a:pt x="628650" y="465201"/>
                </a:lnTo>
                <a:close/>
              </a:path>
              <a:path w="4391025" h="1856739">
                <a:moveTo>
                  <a:pt x="628650" y="3441"/>
                </a:moveTo>
                <a:lnTo>
                  <a:pt x="628180" y="2324"/>
                </a:lnTo>
                <a:lnTo>
                  <a:pt x="626325" y="469"/>
                </a:lnTo>
                <a:lnTo>
                  <a:pt x="625208" y="0"/>
                </a:lnTo>
                <a:lnTo>
                  <a:pt x="622566" y="0"/>
                </a:lnTo>
                <a:lnTo>
                  <a:pt x="621449" y="469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49" y="9055"/>
                </a:lnTo>
                <a:lnTo>
                  <a:pt x="622566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80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4391025" h="1856739">
                <a:moveTo>
                  <a:pt x="676275" y="1850466"/>
                </a:moveTo>
                <a:lnTo>
                  <a:pt x="675805" y="1849348"/>
                </a:lnTo>
                <a:lnTo>
                  <a:pt x="673950" y="1847481"/>
                </a:lnTo>
                <a:lnTo>
                  <a:pt x="672833" y="1847011"/>
                </a:lnTo>
                <a:lnTo>
                  <a:pt x="670191" y="1847011"/>
                </a:lnTo>
                <a:lnTo>
                  <a:pt x="669074" y="1847481"/>
                </a:lnTo>
                <a:lnTo>
                  <a:pt x="667219" y="1849348"/>
                </a:lnTo>
                <a:lnTo>
                  <a:pt x="666750" y="1850466"/>
                </a:lnTo>
                <a:lnTo>
                  <a:pt x="666750" y="1853095"/>
                </a:lnTo>
                <a:lnTo>
                  <a:pt x="667219" y="1854212"/>
                </a:lnTo>
                <a:lnTo>
                  <a:pt x="669074" y="1856079"/>
                </a:lnTo>
                <a:lnTo>
                  <a:pt x="670191" y="1856536"/>
                </a:lnTo>
                <a:lnTo>
                  <a:pt x="672833" y="1856536"/>
                </a:lnTo>
                <a:lnTo>
                  <a:pt x="673950" y="1856079"/>
                </a:lnTo>
                <a:lnTo>
                  <a:pt x="675805" y="1854212"/>
                </a:lnTo>
                <a:lnTo>
                  <a:pt x="676275" y="1853095"/>
                </a:lnTo>
                <a:lnTo>
                  <a:pt x="676275" y="1850466"/>
                </a:lnTo>
                <a:close/>
              </a:path>
              <a:path w="4391025" h="1856739">
                <a:moveTo>
                  <a:pt x="676275" y="1388706"/>
                </a:moveTo>
                <a:lnTo>
                  <a:pt x="675805" y="1387589"/>
                </a:lnTo>
                <a:lnTo>
                  <a:pt x="673950" y="1385722"/>
                </a:lnTo>
                <a:lnTo>
                  <a:pt x="672833" y="1385265"/>
                </a:lnTo>
                <a:lnTo>
                  <a:pt x="670191" y="1385265"/>
                </a:lnTo>
                <a:lnTo>
                  <a:pt x="669074" y="1385722"/>
                </a:lnTo>
                <a:lnTo>
                  <a:pt x="667219" y="1387589"/>
                </a:lnTo>
                <a:lnTo>
                  <a:pt x="666750" y="1388706"/>
                </a:lnTo>
                <a:lnTo>
                  <a:pt x="666750" y="1391335"/>
                </a:lnTo>
                <a:lnTo>
                  <a:pt x="667219" y="1392466"/>
                </a:lnTo>
                <a:lnTo>
                  <a:pt x="669074" y="1394320"/>
                </a:lnTo>
                <a:lnTo>
                  <a:pt x="670191" y="1394790"/>
                </a:lnTo>
                <a:lnTo>
                  <a:pt x="672833" y="1394790"/>
                </a:lnTo>
                <a:lnTo>
                  <a:pt x="673950" y="1394320"/>
                </a:lnTo>
                <a:lnTo>
                  <a:pt x="675805" y="1392466"/>
                </a:lnTo>
                <a:lnTo>
                  <a:pt x="676275" y="1391335"/>
                </a:lnTo>
                <a:lnTo>
                  <a:pt x="676275" y="1388706"/>
                </a:lnTo>
                <a:close/>
              </a:path>
              <a:path w="4391025" h="1856739">
                <a:moveTo>
                  <a:pt x="676275" y="926960"/>
                </a:moveTo>
                <a:lnTo>
                  <a:pt x="675805" y="925830"/>
                </a:lnTo>
                <a:lnTo>
                  <a:pt x="673950" y="923975"/>
                </a:lnTo>
                <a:lnTo>
                  <a:pt x="672833" y="923505"/>
                </a:lnTo>
                <a:lnTo>
                  <a:pt x="670191" y="923505"/>
                </a:lnTo>
                <a:lnTo>
                  <a:pt x="669074" y="923975"/>
                </a:lnTo>
                <a:lnTo>
                  <a:pt x="667219" y="925830"/>
                </a:lnTo>
                <a:lnTo>
                  <a:pt x="666750" y="926960"/>
                </a:lnTo>
                <a:lnTo>
                  <a:pt x="666750" y="929589"/>
                </a:lnTo>
                <a:lnTo>
                  <a:pt x="667219" y="930706"/>
                </a:lnTo>
                <a:lnTo>
                  <a:pt x="669074" y="932573"/>
                </a:lnTo>
                <a:lnTo>
                  <a:pt x="670191" y="933030"/>
                </a:lnTo>
                <a:lnTo>
                  <a:pt x="672833" y="933030"/>
                </a:lnTo>
                <a:lnTo>
                  <a:pt x="673950" y="932573"/>
                </a:lnTo>
                <a:lnTo>
                  <a:pt x="675805" y="930706"/>
                </a:lnTo>
                <a:lnTo>
                  <a:pt x="676275" y="929589"/>
                </a:lnTo>
                <a:lnTo>
                  <a:pt x="676275" y="926960"/>
                </a:lnTo>
                <a:close/>
              </a:path>
              <a:path w="4391025" h="1856739">
                <a:moveTo>
                  <a:pt x="676275" y="465201"/>
                </a:moveTo>
                <a:lnTo>
                  <a:pt x="675805" y="464083"/>
                </a:lnTo>
                <a:lnTo>
                  <a:pt x="673950" y="462216"/>
                </a:lnTo>
                <a:lnTo>
                  <a:pt x="672833" y="461759"/>
                </a:lnTo>
                <a:lnTo>
                  <a:pt x="670191" y="461759"/>
                </a:lnTo>
                <a:lnTo>
                  <a:pt x="669074" y="462216"/>
                </a:lnTo>
                <a:lnTo>
                  <a:pt x="667219" y="464083"/>
                </a:lnTo>
                <a:lnTo>
                  <a:pt x="666750" y="465201"/>
                </a:lnTo>
                <a:lnTo>
                  <a:pt x="666750" y="467829"/>
                </a:lnTo>
                <a:lnTo>
                  <a:pt x="667219" y="468947"/>
                </a:lnTo>
                <a:lnTo>
                  <a:pt x="669074" y="470814"/>
                </a:lnTo>
                <a:lnTo>
                  <a:pt x="670191" y="471284"/>
                </a:lnTo>
                <a:lnTo>
                  <a:pt x="672833" y="471284"/>
                </a:lnTo>
                <a:lnTo>
                  <a:pt x="673950" y="470814"/>
                </a:lnTo>
                <a:lnTo>
                  <a:pt x="675805" y="468947"/>
                </a:lnTo>
                <a:lnTo>
                  <a:pt x="676275" y="467829"/>
                </a:lnTo>
                <a:lnTo>
                  <a:pt x="676275" y="465201"/>
                </a:lnTo>
                <a:close/>
              </a:path>
              <a:path w="4391025" h="1856739">
                <a:moveTo>
                  <a:pt x="676275" y="3441"/>
                </a:moveTo>
                <a:lnTo>
                  <a:pt x="675805" y="2324"/>
                </a:lnTo>
                <a:lnTo>
                  <a:pt x="673950" y="469"/>
                </a:lnTo>
                <a:lnTo>
                  <a:pt x="672833" y="0"/>
                </a:lnTo>
                <a:lnTo>
                  <a:pt x="670191" y="0"/>
                </a:lnTo>
                <a:lnTo>
                  <a:pt x="669074" y="469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74" y="9055"/>
                </a:lnTo>
                <a:lnTo>
                  <a:pt x="670191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05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4391025" h="1856739">
                <a:moveTo>
                  <a:pt x="723900" y="1850466"/>
                </a:moveTo>
                <a:lnTo>
                  <a:pt x="723430" y="1849348"/>
                </a:lnTo>
                <a:lnTo>
                  <a:pt x="721575" y="1847481"/>
                </a:lnTo>
                <a:lnTo>
                  <a:pt x="720458" y="1847011"/>
                </a:lnTo>
                <a:lnTo>
                  <a:pt x="717816" y="1847011"/>
                </a:lnTo>
                <a:lnTo>
                  <a:pt x="716699" y="1847481"/>
                </a:lnTo>
                <a:lnTo>
                  <a:pt x="714844" y="1849348"/>
                </a:lnTo>
                <a:lnTo>
                  <a:pt x="714375" y="1850466"/>
                </a:lnTo>
                <a:lnTo>
                  <a:pt x="714375" y="1853095"/>
                </a:lnTo>
                <a:lnTo>
                  <a:pt x="714844" y="1854212"/>
                </a:lnTo>
                <a:lnTo>
                  <a:pt x="716699" y="1856079"/>
                </a:lnTo>
                <a:lnTo>
                  <a:pt x="717816" y="1856536"/>
                </a:lnTo>
                <a:lnTo>
                  <a:pt x="720458" y="1856536"/>
                </a:lnTo>
                <a:lnTo>
                  <a:pt x="721575" y="1856079"/>
                </a:lnTo>
                <a:lnTo>
                  <a:pt x="723430" y="1854212"/>
                </a:lnTo>
                <a:lnTo>
                  <a:pt x="723900" y="1853095"/>
                </a:lnTo>
                <a:lnTo>
                  <a:pt x="723900" y="1850466"/>
                </a:lnTo>
                <a:close/>
              </a:path>
              <a:path w="4391025" h="1856739">
                <a:moveTo>
                  <a:pt x="723900" y="1388706"/>
                </a:moveTo>
                <a:lnTo>
                  <a:pt x="723430" y="1387589"/>
                </a:lnTo>
                <a:lnTo>
                  <a:pt x="721575" y="1385722"/>
                </a:lnTo>
                <a:lnTo>
                  <a:pt x="720458" y="1385265"/>
                </a:lnTo>
                <a:lnTo>
                  <a:pt x="717816" y="1385265"/>
                </a:lnTo>
                <a:lnTo>
                  <a:pt x="716699" y="1385722"/>
                </a:lnTo>
                <a:lnTo>
                  <a:pt x="714844" y="1387589"/>
                </a:lnTo>
                <a:lnTo>
                  <a:pt x="714375" y="1388706"/>
                </a:lnTo>
                <a:lnTo>
                  <a:pt x="714375" y="1391335"/>
                </a:lnTo>
                <a:lnTo>
                  <a:pt x="714844" y="1392466"/>
                </a:lnTo>
                <a:lnTo>
                  <a:pt x="716699" y="1394320"/>
                </a:lnTo>
                <a:lnTo>
                  <a:pt x="717816" y="1394790"/>
                </a:lnTo>
                <a:lnTo>
                  <a:pt x="720458" y="1394790"/>
                </a:lnTo>
                <a:lnTo>
                  <a:pt x="721575" y="1394320"/>
                </a:lnTo>
                <a:lnTo>
                  <a:pt x="723430" y="1392466"/>
                </a:lnTo>
                <a:lnTo>
                  <a:pt x="723900" y="1391335"/>
                </a:lnTo>
                <a:lnTo>
                  <a:pt x="723900" y="1388706"/>
                </a:lnTo>
                <a:close/>
              </a:path>
              <a:path w="4391025" h="1856739">
                <a:moveTo>
                  <a:pt x="723900" y="926960"/>
                </a:moveTo>
                <a:lnTo>
                  <a:pt x="723430" y="925830"/>
                </a:lnTo>
                <a:lnTo>
                  <a:pt x="721575" y="923975"/>
                </a:lnTo>
                <a:lnTo>
                  <a:pt x="720458" y="923505"/>
                </a:lnTo>
                <a:lnTo>
                  <a:pt x="717816" y="923505"/>
                </a:lnTo>
                <a:lnTo>
                  <a:pt x="716699" y="923975"/>
                </a:lnTo>
                <a:lnTo>
                  <a:pt x="714844" y="925830"/>
                </a:lnTo>
                <a:lnTo>
                  <a:pt x="714375" y="926960"/>
                </a:lnTo>
                <a:lnTo>
                  <a:pt x="714375" y="929589"/>
                </a:lnTo>
                <a:lnTo>
                  <a:pt x="714844" y="930706"/>
                </a:lnTo>
                <a:lnTo>
                  <a:pt x="716699" y="932573"/>
                </a:lnTo>
                <a:lnTo>
                  <a:pt x="717816" y="933030"/>
                </a:lnTo>
                <a:lnTo>
                  <a:pt x="720458" y="933030"/>
                </a:lnTo>
                <a:lnTo>
                  <a:pt x="721575" y="932573"/>
                </a:lnTo>
                <a:lnTo>
                  <a:pt x="723430" y="930706"/>
                </a:lnTo>
                <a:lnTo>
                  <a:pt x="723900" y="929589"/>
                </a:lnTo>
                <a:lnTo>
                  <a:pt x="723900" y="926960"/>
                </a:lnTo>
                <a:close/>
              </a:path>
              <a:path w="4391025" h="1856739">
                <a:moveTo>
                  <a:pt x="723900" y="465201"/>
                </a:moveTo>
                <a:lnTo>
                  <a:pt x="723430" y="464083"/>
                </a:lnTo>
                <a:lnTo>
                  <a:pt x="721575" y="462216"/>
                </a:lnTo>
                <a:lnTo>
                  <a:pt x="720458" y="461759"/>
                </a:lnTo>
                <a:lnTo>
                  <a:pt x="717816" y="461759"/>
                </a:lnTo>
                <a:lnTo>
                  <a:pt x="716699" y="462216"/>
                </a:lnTo>
                <a:lnTo>
                  <a:pt x="714844" y="464083"/>
                </a:lnTo>
                <a:lnTo>
                  <a:pt x="714375" y="465201"/>
                </a:lnTo>
                <a:lnTo>
                  <a:pt x="714375" y="467829"/>
                </a:lnTo>
                <a:lnTo>
                  <a:pt x="714844" y="468947"/>
                </a:lnTo>
                <a:lnTo>
                  <a:pt x="716699" y="470814"/>
                </a:lnTo>
                <a:lnTo>
                  <a:pt x="717816" y="471284"/>
                </a:lnTo>
                <a:lnTo>
                  <a:pt x="720458" y="471284"/>
                </a:lnTo>
                <a:lnTo>
                  <a:pt x="721575" y="470814"/>
                </a:lnTo>
                <a:lnTo>
                  <a:pt x="723430" y="468947"/>
                </a:lnTo>
                <a:lnTo>
                  <a:pt x="723900" y="467829"/>
                </a:lnTo>
                <a:lnTo>
                  <a:pt x="723900" y="465201"/>
                </a:lnTo>
                <a:close/>
              </a:path>
              <a:path w="4391025" h="1856739">
                <a:moveTo>
                  <a:pt x="723900" y="3441"/>
                </a:moveTo>
                <a:lnTo>
                  <a:pt x="723430" y="2324"/>
                </a:lnTo>
                <a:lnTo>
                  <a:pt x="721575" y="469"/>
                </a:lnTo>
                <a:lnTo>
                  <a:pt x="720458" y="0"/>
                </a:lnTo>
                <a:lnTo>
                  <a:pt x="717816" y="0"/>
                </a:lnTo>
                <a:lnTo>
                  <a:pt x="716699" y="469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699" y="9055"/>
                </a:lnTo>
                <a:lnTo>
                  <a:pt x="717816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30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4391025" h="1856739">
                <a:moveTo>
                  <a:pt x="771525" y="1850466"/>
                </a:moveTo>
                <a:lnTo>
                  <a:pt x="771055" y="1849348"/>
                </a:lnTo>
                <a:lnTo>
                  <a:pt x="769200" y="1847481"/>
                </a:lnTo>
                <a:lnTo>
                  <a:pt x="768083" y="1847011"/>
                </a:lnTo>
                <a:lnTo>
                  <a:pt x="765441" y="1847011"/>
                </a:lnTo>
                <a:lnTo>
                  <a:pt x="764324" y="1847481"/>
                </a:lnTo>
                <a:lnTo>
                  <a:pt x="762469" y="1849348"/>
                </a:lnTo>
                <a:lnTo>
                  <a:pt x="762000" y="1850466"/>
                </a:lnTo>
                <a:lnTo>
                  <a:pt x="762000" y="1853095"/>
                </a:lnTo>
                <a:lnTo>
                  <a:pt x="762469" y="1854212"/>
                </a:lnTo>
                <a:lnTo>
                  <a:pt x="764324" y="1856079"/>
                </a:lnTo>
                <a:lnTo>
                  <a:pt x="765441" y="1856536"/>
                </a:lnTo>
                <a:lnTo>
                  <a:pt x="768083" y="1856536"/>
                </a:lnTo>
                <a:lnTo>
                  <a:pt x="769200" y="1856079"/>
                </a:lnTo>
                <a:lnTo>
                  <a:pt x="771055" y="1854212"/>
                </a:lnTo>
                <a:lnTo>
                  <a:pt x="771525" y="1853095"/>
                </a:lnTo>
                <a:lnTo>
                  <a:pt x="771525" y="1850466"/>
                </a:lnTo>
                <a:close/>
              </a:path>
              <a:path w="4391025" h="1856739">
                <a:moveTo>
                  <a:pt x="771525" y="1388706"/>
                </a:moveTo>
                <a:lnTo>
                  <a:pt x="771055" y="1387589"/>
                </a:lnTo>
                <a:lnTo>
                  <a:pt x="769200" y="1385722"/>
                </a:lnTo>
                <a:lnTo>
                  <a:pt x="768083" y="1385265"/>
                </a:lnTo>
                <a:lnTo>
                  <a:pt x="765441" y="1385265"/>
                </a:lnTo>
                <a:lnTo>
                  <a:pt x="764324" y="1385722"/>
                </a:lnTo>
                <a:lnTo>
                  <a:pt x="762469" y="1387589"/>
                </a:lnTo>
                <a:lnTo>
                  <a:pt x="762000" y="1388706"/>
                </a:lnTo>
                <a:lnTo>
                  <a:pt x="762000" y="1391335"/>
                </a:lnTo>
                <a:lnTo>
                  <a:pt x="762469" y="1392466"/>
                </a:lnTo>
                <a:lnTo>
                  <a:pt x="764324" y="1394320"/>
                </a:lnTo>
                <a:lnTo>
                  <a:pt x="765441" y="1394790"/>
                </a:lnTo>
                <a:lnTo>
                  <a:pt x="768083" y="1394790"/>
                </a:lnTo>
                <a:lnTo>
                  <a:pt x="769200" y="1394320"/>
                </a:lnTo>
                <a:lnTo>
                  <a:pt x="771055" y="1392466"/>
                </a:lnTo>
                <a:lnTo>
                  <a:pt x="771525" y="1391335"/>
                </a:lnTo>
                <a:lnTo>
                  <a:pt x="771525" y="1388706"/>
                </a:lnTo>
                <a:close/>
              </a:path>
              <a:path w="4391025" h="1856739">
                <a:moveTo>
                  <a:pt x="771525" y="926960"/>
                </a:moveTo>
                <a:lnTo>
                  <a:pt x="771055" y="925830"/>
                </a:lnTo>
                <a:lnTo>
                  <a:pt x="769200" y="923975"/>
                </a:lnTo>
                <a:lnTo>
                  <a:pt x="768083" y="923505"/>
                </a:lnTo>
                <a:lnTo>
                  <a:pt x="765441" y="923505"/>
                </a:lnTo>
                <a:lnTo>
                  <a:pt x="764324" y="923975"/>
                </a:lnTo>
                <a:lnTo>
                  <a:pt x="762469" y="925830"/>
                </a:lnTo>
                <a:lnTo>
                  <a:pt x="762000" y="926960"/>
                </a:lnTo>
                <a:lnTo>
                  <a:pt x="762000" y="929589"/>
                </a:lnTo>
                <a:lnTo>
                  <a:pt x="762469" y="930706"/>
                </a:lnTo>
                <a:lnTo>
                  <a:pt x="764324" y="932573"/>
                </a:lnTo>
                <a:lnTo>
                  <a:pt x="765441" y="933030"/>
                </a:lnTo>
                <a:lnTo>
                  <a:pt x="768083" y="933030"/>
                </a:lnTo>
                <a:lnTo>
                  <a:pt x="769200" y="932573"/>
                </a:lnTo>
                <a:lnTo>
                  <a:pt x="771055" y="930706"/>
                </a:lnTo>
                <a:lnTo>
                  <a:pt x="771525" y="929589"/>
                </a:lnTo>
                <a:lnTo>
                  <a:pt x="771525" y="926960"/>
                </a:lnTo>
                <a:close/>
              </a:path>
              <a:path w="4391025" h="1856739">
                <a:moveTo>
                  <a:pt x="771525" y="465201"/>
                </a:moveTo>
                <a:lnTo>
                  <a:pt x="771055" y="464083"/>
                </a:lnTo>
                <a:lnTo>
                  <a:pt x="769200" y="462216"/>
                </a:lnTo>
                <a:lnTo>
                  <a:pt x="768083" y="461759"/>
                </a:lnTo>
                <a:lnTo>
                  <a:pt x="765441" y="461759"/>
                </a:lnTo>
                <a:lnTo>
                  <a:pt x="764324" y="462216"/>
                </a:lnTo>
                <a:lnTo>
                  <a:pt x="762469" y="464083"/>
                </a:lnTo>
                <a:lnTo>
                  <a:pt x="762000" y="465201"/>
                </a:lnTo>
                <a:lnTo>
                  <a:pt x="762000" y="467829"/>
                </a:lnTo>
                <a:lnTo>
                  <a:pt x="762469" y="468947"/>
                </a:lnTo>
                <a:lnTo>
                  <a:pt x="764324" y="470814"/>
                </a:lnTo>
                <a:lnTo>
                  <a:pt x="765441" y="471284"/>
                </a:lnTo>
                <a:lnTo>
                  <a:pt x="768083" y="471284"/>
                </a:lnTo>
                <a:lnTo>
                  <a:pt x="769200" y="470814"/>
                </a:lnTo>
                <a:lnTo>
                  <a:pt x="771055" y="468947"/>
                </a:lnTo>
                <a:lnTo>
                  <a:pt x="771525" y="467829"/>
                </a:lnTo>
                <a:lnTo>
                  <a:pt x="771525" y="465201"/>
                </a:lnTo>
                <a:close/>
              </a:path>
              <a:path w="4391025" h="1856739">
                <a:moveTo>
                  <a:pt x="771525" y="3441"/>
                </a:moveTo>
                <a:lnTo>
                  <a:pt x="771055" y="2324"/>
                </a:lnTo>
                <a:lnTo>
                  <a:pt x="769200" y="469"/>
                </a:lnTo>
                <a:lnTo>
                  <a:pt x="768083" y="0"/>
                </a:lnTo>
                <a:lnTo>
                  <a:pt x="765441" y="0"/>
                </a:lnTo>
                <a:lnTo>
                  <a:pt x="764324" y="469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24" y="9055"/>
                </a:lnTo>
                <a:lnTo>
                  <a:pt x="765441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55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4391025" h="1856739">
                <a:moveTo>
                  <a:pt x="819150" y="1850466"/>
                </a:moveTo>
                <a:lnTo>
                  <a:pt x="818680" y="1849348"/>
                </a:lnTo>
                <a:lnTo>
                  <a:pt x="816825" y="1847481"/>
                </a:lnTo>
                <a:lnTo>
                  <a:pt x="815708" y="1847011"/>
                </a:lnTo>
                <a:lnTo>
                  <a:pt x="813066" y="1847011"/>
                </a:lnTo>
                <a:lnTo>
                  <a:pt x="811949" y="1847481"/>
                </a:lnTo>
                <a:lnTo>
                  <a:pt x="810094" y="1849348"/>
                </a:lnTo>
                <a:lnTo>
                  <a:pt x="809625" y="1850466"/>
                </a:lnTo>
                <a:lnTo>
                  <a:pt x="809625" y="1853095"/>
                </a:lnTo>
                <a:lnTo>
                  <a:pt x="810094" y="1854212"/>
                </a:lnTo>
                <a:lnTo>
                  <a:pt x="811949" y="1856079"/>
                </a:lnTo>
                <a:lnTo>
                  <a:pt x="813066" y="1856536"/>
                </a:lnTo>
                <a:lnTo>
                  <a:pt x="815708" y="1856536"/>
                </a:lnTo>
                <a:lnTo>
                  <a:pt x="816825" y="1856079"/>
                </a:lnTo>
                <a:lnTo>
                  <a:pt x="818680" y="1854212"/>
                </a:lnTo>
                <a:lnTo>
                  <a:pt x="819150" y="1853095"/>
                </a:lnTo>
                <a:lnTo>
                  <a:pt x="819150" y="1850466"/>
                </a:lnTo>
                <a:close/>
              </a:path>
              <a:path w="4391025" h="1856739">
                <a:moveTo>
                  <a:pt x="819150" y="1388706"/>
                </a:moveTo>
                <a:lnTo>
                  <a:pt x="818680" y="1387589"/>
                </a:lnTo>
                <a:lnTo>
                  <a:pt x="816825" y="1385722"/>
                </a:lnTo>
                <a:lnTo>
                  <a:pt x="815708" y="1385265"/>
                </a:lnTo>
                <a:lnTo>
                  <a:pt x="813066" y="1385265"/>
                </a:lnTo>
                <a:lnTo>
                  <a:pt x="811949" y="1385722"/>
                </a:lnTo>
                <a:lnTo>
                  <a:pt x="810094" y="1387589"/>
                </a:lnTo>
                <a:lnTo>
                  <a:pt x="809625" y="1388706"/>
                </a:lnTo>
                <a:lnTo>
                  <a:pt x="809625" y="1391335"/>
                </a:lnTo>
                <a:lnTo>
                  <a:pt x="810094" y="1392466"/>
                </a:lnTo>
                <a:lnTo>
                  <a:pt x="811949" y="1394320"/>
                </a:lnTo>
                <a:lnTo>
                  <a:pt x="813066" y="1394790"/>
                </a:lnTo>
                <a:lnTo>
                  <a:pt x="815708" y="1394790"/>
                </a:lnTo>
                <a:lnTo>
                  <a:pt x="816825" y="1394320"/>
                </a:lnTo>
                <a:lnTo>
                  <a:pt x="818680" y="1392466"/>
                </a:lnTo>
                <a:lnTo>
                  <a:pt x="819150" y="1391335"/>
                </a:lnTo>
                <a:lnTo>
                  <a:pt x="819150" y="1388706"/>
                </a:lnTo>
                <a:close/>
              </a:path>
              <a:path w="4391025" h="1856739">
                <a:moveTo>
                  <a:pt x="819150" y="926960"/>
                </a:moveTo>
                <a:lnTo>
                  <a:pt x="818680" y="925830"/>
                </a:lnTo>
                <a:lnTo>
                  <a:pt x="816825" y="923975"/>
                </a:lnTo>
                <a:lnTo>
                  <a:pt x="815708" y="923505"/>
                </a:lnTo>
                <a:lnTo>
                  <a:pt x="813066" y="923505"/>
                </a:lnTo>
                <a:lnTo>
                  <a:pt x="811949" y="923975"/>
                </a:lnTo>
                <a:lnTo>
                  <a:pt x="810094" y="925830"/>
                </a:lnTo>
                <a:lnTo>
                  <a:pt x="809625" y="926960"/>
                </a:lnTo>
                <a:lnTo>
                  <a:pt x="809625" y="929589"/>
                </a:lnTo>
                <a:lnTo>
                  <a:pt x="810094" y="930706"/>
                </a:lnTo>
                <a:lnTo>
                  <a:pt x="811949" y="932573"/>
                </a:lnTo>
                <a:lnTo>
                  <a:pt x="813066" y="933030"/>
                </a:lnTo>
                <a:lnTo>
                  <a:pt x="815708" y="933030"/>
                </a:lnTo>
                <a:lnTo>
                  <a:pt x="816825" y="932573"/>
                </a:lnTo>
                <a:lnTo>
                  <a:pt x="818680" y="930706"/>
                </a:lnTo>
                <a:lnTo>
                  <a:pt x="819150" y="929589"/>
                </a:lnTo>
                <a:lnTo>
                  <a:pt x="819150" y="926960"/>
                </a:lnTo>
                <a:close/>
              </a:path>
              <a:path w="4391025" h="1856739">
                <a:moveTo>
                  <a:pt x="819150" y="465201"/>
                </a:moveTo>
                <a:lnTo>
                  <a:pt x="818680" y="464083"/>
                </a:lnTo>
                <a:lnTo>
                  <a:pt x="816825" y="462216"/>
                </a:lnTo>
                <a:lnTo>
                  <a:pt x="815708" y="461759"/>
                </a:lnTo>
                <a:lnTo>
                  <a:pt x="813066" y="461759"/>
                </a:lnTo>
                <a:lnTo>
                  <a:pt x="811949" y="462216"/>
                </a:lnTo>
                <a:lnTo>
                  <a:pt x="810094" y="464083"/>
                </a:lnTo>
                <a:lnTo>
                  <a:pt x="809625" y="465201"/>
                </a:lnTo>
                <a:lnTo>
                  <a:pt x="809625" y="467829"/>
                </a:lnTo>
                <a:lnTo>
                  <a:pt x="810094" y="468947"/>
                </a:lnTo>
                <a:lnTo>
                  <a:pt x="811949" y="470814"/>
                </a:lnTo>
                <a:lnTo>
                  <a:pt x="813066" y="471284"/>
                </a:lnTo>
                <a:lnTo>
                  <a:pt x="815708" y="471284"/>
                </a:lnTo>
                <a:lnTo>
                  <a:pt x="816825" y="470814"/>
                </a:lnTo>
                <a:lnTo>
                  <a:pt x="818680" y="468947"/>
                </a:lnTo>
                <a:lnTo>
                  <a:pt x="819150" y="467829"/>
                </a:lnTo>
                <a:lnTo>
                  <a:pt x="819150" y="465201"/>
                </a:lnTo>
                <a:close/>
              </a:path>
              <a:path w="4391025" h="1856739">
                <a:moveTo>
                  <a:pt x="819150" y="3441"/>
                </a:moveTo>
                <a:lnTo>
                  <a:pt x="818680" y="2324"/>
                </a:lnTo>
                <a:lnTo>
                  <a:pt x="816825" y="469"/>
                </a:lnTo>
                <a:lnTo>
                  <a:pt x="815708" y="0"/>
                </a:lnTo>
                <a:lnTo>
                  <a:pt x="813066" y="0"/>
                </a:lnTo>
                <a:lnTo>
                  <a:pt x="811949" y="469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49" y="9055"/>
                </a:lnTo>
                <a:lnTo>
                  <a:pt x="813066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80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4391025" h="1856739">
                <a:moveTo>
                  <a:pt x="866775" y="1850466"/>
                </a:moveTo>
                <a:lnTo>
                  <a:pt x="866305" y="1849348"/>
                </a:lnTo>
                <a:lnTo>
                  <a:pt x="864450" y="1847481"/>
                </a:lnTo>
                <a:lnTo>
                  <a:pt x="863333" y="1847011"/>
                </a:lnTo>
                <a:lnTo>
                  <a:pt x="860691" y="1847011"/>
                </a:lnTo>
                <a:lnTo>
                  <a:pt x="859574" y="1847481"/>
                </a:lnTo>
                <a:lnTo>
                  <a:pt x="857719" y="1849348"/>
                </a:lnTo>
                <a:lnTo>
                  <a:pt x="857250" y="1850466"/>
                </a:lnTo>
                <a:lnTo>
                  <a:pt x="857250" y="1853095"/>
                </a:lnTo>
                <a:lnTo>
                  <a:pt x="857719" y="1854212"/>
                </a:lnTo>
                <a:lnTo>
                  <a:pt x="859574" y="1856079"/>
                </a:lnTo>
                <a:lnTo>
                  <a:pt x="860691" y="1856536"/>
                </a:lnTo>
                <a:lnTo>
                  <a:pt x="863333" y="1856536"/>
                </a:lnTo>
                <a:lnTo>
                  <a:pt x="864450" y="1856079"/>
                </a:lnTo>
                <a:lnTo>
                  <a:pt x="866305" y="1854212"/>
                </a:lnTo>
                <a:lnTo>
                  <a:pt x="866775" y="1853095"/>
                </a:lnTo>
                <a:lnTo>
                  <a:pt x="866775" y="1850466"/>
                </a:lnTo>
                <a:close/>
              </a:path>
              <a:path w="4391025" h="1856739">
                <a:moveTo>
                  <a:pt x="866775" y="1388706"/>
                </a:moveTo>
                <a:lnTo>
                  <a:pt x="866305" y="1387589"/>
                </a:lnTo>
                <a:lnTo>
                  <a:pt x="864450" y="1385722"/>
                </a:lnTo>
                <a:lnTo>
                  <a:pt x="863333" y="1385265"/>
                </a:lnTo>
                <a:lnTo>
                  <a:pt x="860691" y="1385265"/>
                </a:lnTo>
                <a:lnTo>
                  <a:pt x="859574" y="1385722"/>
                </a:lnTo>
                <a:lnTo>
                  <a:pt x="857719" y="1387589"/>
                </a:lnTo>
                <a:lnTo>
                  <a:pt x="857250" y="1388706"/>
                </a:lnTo>
                <a:lnTo>
                  <a:pt x="857250" y="1391335"/>
                </a:lnTo>
                <a:lnTo>
                  <a:pt x="857719" y="1392466"/>
                </a:lnTo>
                <a:lnTo>
                  <a:pt x="859574" y="1394320"/>
                </a:lnTo>
                <a:lnTo>
                  <a:pt x="860691" y="1394790"/>
                </a:lnTo>
                <a:lnTo>
                  <a:pt x="863333" y="1394790"/>
                </a:lnTo>
                <a:lnTo>
                  <a:pt x="864450" y="1394320"/>
                </a:lnTo>
                <a:lnTo>
                  <a:pt x="866305" y="1392466"/>
                </a:lnTo>
                <a:lnTo>
                  <a:pt x="866775" y="1391335"/>
                </a:lnTo>
                <a:lnTo>
                  <a:pt x="866775" y="1388706"/>
                </a:lnTo>
                <a:close/>
              </a:path>
              <a:path w="4391025" h="1856739">
                <a:moveTo>
                  <a:pt x="866775" y="926960"/>
                </a:moveTo>
                <a:lnTo>
                  <a:pt x="866305" y="925830"/>
                </a:lnTo>
                <a:lnTo>
                  <a:pt x="864450" y="923975"/>
                </a:lnTo>
                <a:lnTo>
                  <a:pt x="863333" y="923505"/>
                </a:lnTo>
                <a:lnTo>
                  <a:pt x="860691" y="923505"/>
                </a:lnTo>
                <a:lnTo>
                  <a:pt x="859574" y="923975"/>
                </a:lnTo>
                <a:lnTo>
                  <a:pt x="857719" y="925830"/>
                </a:lnTo>
                <a:lnTo>
                  <a:pt x="857250" y="926960"/>
                </a:lnTo>
                <a:lnTo>
                  <a:pt x="857250" y="929589"/>
                </a:lnTo>
                <a:lnTo>
                  <a:pt x="857719" y="930706"/>
                </a:lnTo>
                <a:lnTo>
                  <a:pt x="859574" y="932573"/>
                </a:lnTo>
                <a:lnTo>
                  <a:pt x="860691" y="933030"/>
                </a:lnTo>
                <a:lnTo>
                  <a:pt x="863333" y="933030"/>
                </a:lnTo>
                <a:lnTo>
                  <a:pt x="864450" y="932573"/>
                </a:lnTo>
                <a:lnTo>
                  <a:pt x="866305" y="930706"/>
                </a:lnTo>
                <a:lnTo>
                  <a:pt x="866775" y="929589"/>
                </a:lnTo>
                <a:lnTo>
                  <a:pt x="866775" y="926960"/>
                </a:lnTo>
                <a:close/>
              </a:path>
              <a:path w="4391025" h="1856739">
                <a:moveTo>
                  <a:pt x="866775" y="465201"/>
                </a:moveTo>
                <a:lnTo>
                  <a:pt x="866305" y="464083"/>
                </a:lnTo>
                <a:lnTo>
                  <a:pt x="864450" y="462216"/>
                </a:lnTo>
                <a:lnTo>
                  <a:pt x="863333" y="461759"/>
                </a:lnTo>
                <a:lnTo>
                  <a:pt x="860691" y="461759"/>
                </a:lnTo>
                <a:lnTo>
                  <a:pt x="859574" y="462216"/>
                </a:lnTo>
                <a:lnTo>
                  <a:pt x="857719" y="464083"/>
                </a:lnTo>
                <a:lnTo>
                  <a:pt x="857250" y="465201"/>
                </a:lnTo>
                <a:lnTo>
                  <a:pt x="857250" y="467829"/>
                </a:lnTo>
                <a:lnTo>
                  <a:pt x="857719" y="468947"/>
                </a:lnTo>
                <a:lnTo>
                  <a:pt x="859574" y="470814"/>
                </a:lnTo>
                <a:lnTo>
                  <a:pt x="860691" y="471284"/>
                </a:lnTo>
                <a:lnTo>
                  <a:pt x="863333" y="471284"/>
                </a:lnTo>
                <a:lnTo>
                  <a:pt x="864450" y="470814"/>
                </a:lnTo>
                <a:lnTo>
                  <a:pt x="866305" y="468947"/>
                </a:lnTo>
                <a:lnTo>
                  <a:pt x="866775" y="467829"/>
                </a:lnTo>
                <a:lnTo>
                  <a:pt x="866775" y="465201"/>
                </a:lnTo>
                <a:close/>
              </a:path>
              <a:path w="4391025" h="1856739">
                <a:moveTo>
                  <a:pt x="866775" y="3441"/>
                </a:moveTo>
                <a:lnTo>
                  <a:pt x="866305" y="2324"/>
                </a:lnTo>
                <a:lnTo>
                  <a:pt x="864450" y="469"/>
                </a:lnTo>
                <a:lnTo>
                  <a:pt x="863333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74" y="9055"/>
                </a:lnTo>
                <a:lnTo>
                  <a:pt x="860691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05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4391025" h="1856739">
                <a:moveTo>
                  <a:pt x="914400" y="1850466"/>
                </a:moveTo>
                <a:lnTo>
                  <a:pt x="913930" y="1849348"/>
                </a:lnTo>
                <a:lnTo>
                  <a:pt x="912075" y="1847481"/>
                </a:lnTo>
                <a:lnTo>
                  <a:pt x="910958" y="1847011"/>
                </a:lnTo>
                <a:lnTo>
                  <a:pt x="908316" y="1847011"/>
                </a:lnTo>
                <a:lnTo>
                  <a:pt x="907199" y="1847481"/>
                </a:lnTo>
                <a:lnTo>
                  <a:pt x="905344" y="1849348"/>
                </a:lnTo>
                <a:lnTo>
                  <a:pt x="904875" y="1850466"/>
                </a:lnTo>
                <a:lnTo>
                  <a:pt x="904875" y="1853095"/>
                </a:lnTo>
                <a:lnTo>
                  <a:pt x="905344" y="1854212"/>
                </a:lnTo>
                <a:lnTo>
                  <a:pt x="907199" y="1856079"/>
                </a:lnTo>
                <a:lnTo>
                  <a:pt x="908316" y="1856536"/>
                </a:lnTo>
                <a:lnTo>
                  <a:pt x="910958" y="1856536"/>
                </a:lnTo>
                <a:lnTo>
                  <a:pt x="912075" y="1856079"/>
                </a:lnTo>
                <a:lnTo>
                  <a:pt x="913930" y="1854212"/>
                </a:lnTo>
                <a:lnTo>
                  <a:pt x="914400" y="1853095"/>
                </a:lnTo>
                <a:lnTo>
                  <a:pt x="914400" y="1850466"/>
                </a:lnTo>
                <a:close/>
              </a:path>
              <a:path w="4391025" h="1856739">
                <a:moveTo>
                  <a:pt x="914400" y="1388706"/>
                </a:moveTo>
                <a:lnTo>
                  <a:pt x="913930" y="1387589"/>
                </a:lnTo>
                <a:lnTo>
                  <a:pt x="912075" y="1385722"/>
                </a:lnTo>
                <a:lnTo>
                  <a:pt x="910958" y="1385265"/>
                </a:lnTo>
                <a:lnTo>
                  <a:pt x="908316" y="1385265"/>
                </a:lnTo>
                <a:lnTo>
                  <a:pt x="907199" y="1385722"/>
                </a:lnTo>
                <a:lnTo>
                  <a:pt x="905344" y="1387589"/>
                </a:lnTo>
                <a:lnTo>
                  <a:pt x="904875" y="1388706"/>
                </a:lnTo>
                <a:lnTo>
                  <a:pt x="904875" y="1391335"/>
                </a:lnTo>
                <a:lnTo>
                  <a:pt x="905344" y="1392466"/>
                </a:lnTo>
                <a:lnTo>
                  <a:pt x="907199" y="1394320"/>
                </a:lnTo>
                <a:lnTo>
                  <a:pt x="908316" y="1394790"/>
                </a:lnTo>
                <a:lnTo>
                  <a:pt x="910958" y="1394790"/>
                </a:lnTo>
                <a:lnTo>
                  <a:pt x="912075" y="1394320"/>
                </a:lnTo>
                <a:lnTo>
                  <a:pt x="913930" y="1392466"/>
                </a:lnTo>
                <a:lnTo>
                  <a:pt x="914400" y="1391335"/>
                </a:lnTo>
                <a:lnTo>
                  <a:pt x="914400" y="1388706"/>
                </a:lnTo>
                <a:close/>
              </a:path>
              <a:path w="4391025" h="1856739">
                <a:moveTo>
                  <a:pt x="914400" y="926960"/>
                </a:moveTo>
                <a:lnTo>
                  <a:pt x="913930" y="925830"/>
                </a:lnTo>
                <a:lnTo>
                  <a:pt x="912075" y="923975"/>
                </a:lnTo>
                <a:lnTo>
                  <a:pt x="910958" y="923505"/>
                </a:lnTo>
                <a:lnTo>
                  <a:pt x="908316" y="923505"/>
                </a:lnTo>
                <a:lnTo>
                  <a:pt x="907199" y="923975"/>
                </a:lnTo>
                <a:lnTo>
                  <a:pt x="905344" y="925830"/>
                </a:lnTo>
                <a:lnTo>
                  <a:pt x="904875" y="926960"/>
                </a:lnTo>
                <a:lnTo>
                  <a:pt x="904875" y="929589"/>
                </a:lnTo>
                <a:lnTo>
                  <a:pt x="905344" y="930706"/>
                </a:lnTo>
                <a:lnTo>
                  <a:pt x="907199" y="932573"/>
                </a:lnTo>
                <a:lnTo>
                  <a:pt x="908316" y="933030"/>
                </a:lnTo>
                <a:lnTo>
                  <a:pt x="910958" y="933030"/>
                </a:lnTo>
                <a:lnTo>
                  <a:pt x="912075" y="932573"/>
                </a:lnTo>
                <a:lnTo>
                  <a:pt x="913930" y="930706"/>
                </a:lnTo>
                <a:lnTo>
                  <a:pt x="914400" y="929589"/>
                </a:lnTo>
                <a:lnTo>
                  <a:pt x="914400" y="926960"/>
                </a:lnTo>
                <a:close/>
              </a:path>
              <a:path w="4391025" h="1856739">
                <a:moveTo>
                  <a:pt x="914400" y="465201"/>
                </a:moveTo>
                <a:lnTo>
                  <a:pt x="913930" y="464083"/>
                </a:lnTo>
                <a:lnTo>
                  <a:pt x="912075" y="462216"/>
                </a:lnTo>
                <a:lnTo>
                  <a:pt x="910958" y="461759"/>
                </a:lnTo>
                <a:lnTo>
                  <a:pt x="908316" y="461759"/>
                </a:lnTo>
                <a:lnTo>
                  <a:pt x="907199" y="462216"/>
                </a:lnTo>
                <a:lnTo>
                  <a:pt x="905344" y="464083"/>
                </a:lnTo>
                <a:lnTo>
                  <a:pt x="904875" y="465201"/>
                </a:lnTo>
                <a:lnTo>
                  <a:pt x="904875" y="467829"/>
                </a:lnTo>
                <a:lnTo>
                  <a:pt x="905344" y="468947"/>
                </a:lnTo>
                <a:lnTo>
                  <a:pt x="907199" y="470814"/>
                </a:lnTo>
                <a:lnTo>
                  <a:pt x="908316" y="471284"/>
                </a:lnTo>
                <a:lnTo>
                  <a:pt x="910958" y="471284"/>
                </a:lnTo>
                <a:lnTo>
                  <a:pt x="912075" y="470814"/>
                </a:lnTo>
                <a:lnTo>
                  <a:pt x="913930" y="468947"/>
                </a:lnTo>
                <a:lnTo>
                  <a:pt x="914400" y="467829"/>
                </a:lnTo>
                <a:lnTo>
                  <a:pt x="914400" y="465201"/>
                </a:lnTo>
                <a:close/>
              </a:path>
              <a:path w="4391025" h="1856739">
                <a:moveTo>
                  <a:pt x="914400" y="3441"/>
                </a:moveTo>
                <a:lnTo>
                  <a:pt x="913930" y="2324"/>
                </a:lnTo>
                <a:lnTo>
                  <a:pt x="912075" y="469"/>
                </a:lnTo>
                <a:lnTo>
                  <a:pt x="910958" y="0"/>
                </a:lnTo>
                <a:lnTo>
                  <a:pt x="908316" y="0"/>
                </a:lnTo>
                <a:lnTo>
                  <a:pt x="907199" y="469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199" y="9055"/>
                </a:lnTo>
                <a:lnTo>
                  <a:pt x="908316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30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4391025" h="1856739">
                <a:moveTo>
                  <a:pt x="962025" y="1850466"/>
                </a:moveTo>
                <a:lnTo>
                  <a:pt x="961555" y="1849348"/>
                </a:lnTo>
                <a:lnTo>
                  <a:pt x="959700" y="1847481"/>
                </a:lnTo>
                <a:lnTo>
                  <a:pt x="958583" y="1847011"/>
                </a:lnTo>
                <a:lnTo>
                  <a:pt x="955941" y="1847011"/>
                </a:lnTo>
                <a:lnTo>
                  <a:pt x="954824" y="1847481"/>
                </a:lnTo>
                <a:lnTo>
                  <a:pt x="952969" y="1849348"/>
                </a:lnTo>
                <a:lnTo>
                  <a:pt x="952500" y="1850466"/>
                </a:lnTo>
                <a:lnTo>
                  <a:pt x="952500" y="1853095"/>
                </a:lnTo>
                <a:lnTo>
                  <a:pt x="952969" y="1854212"/>
                </a:lnTo>
                <a:lnTo>
                  <a:pt x="954824" y="1856079"/>
                </a:lnTo>
                <a:lnTo>
                  <a:pt x="955941" y="1856536"/>
                </a:lnTo>
                <a:lnTo>
                  <a:pt x="958583" y="1856536"/>
                </a:lnTo>
                <a:lnTo>
                  <a:pt x="959700" y="1856079"/>
                </a:lnTo>
                <a:lnTo>
                  <a:pt x="961555" y="1854212"/>
                </a:lnTo>
                <a:lnTo>
                  <a:pt x="962025" y="1853095"/>
                </a:lnTo>
                <a:lnTo>
                  <a:pt x="962025" y="1850466"/>
                </a:lnTo>
                <a:close/>
              </a:path>
              <a:path w="4391025" h="1856739">
                <a:moveTo>
                  <a:pt x="962025" y="1388706"/>
                </a:moveTo>
                <a:lnTo>
                  <a:pt x="961555" y="1387589"/>
                </a:lnTo>
                <a:lnTo>
                  <a:pt x="959700" y="1385722"/>
                </a:lnTo>
                <a:lnTo>
                  <a:pt x="958583" y="1385265"/>
                </a:lnTo>
                <a:lnTo>
                  <a:pt x="955941" y="1385265"/>
                </a:lnTo>
                <a:lnTo>
                  <a:pt x="954824" y="1385722"/>
                </a:lnTo>
                <a:lnTo>
                  <a:pt x="952969" y="1387589"/>
                </a:lnTo>
                <a:lnTo>
                  <a:pt x="952500" y="1388706"/>
                </a:lnTo>
                <a:lnTo>
                  <a:pt x="952500" y="1391335"/>
                </a:lnTo>
                <a:lnTo>
                  <a:pt x="952969" y="1392466"/>
                </a:lnTo>
                <a:lnTo>
                  <a:pt x="954824" y="1394320"/>
                </a:lnTo>
                <a:lnTo>
                  <a:pt x="955941" y="1394790"/>
                </a:lnTo>
                <a:lnTo>
                  <a:pt x="958583" y="1394790"/>
                </a:lnTo>
                <a:lnTo>
                  <a:pt x="959700" y="1394320"/>
                </a:lnTo>
                <a:lnTo>
                  <a:pt x="961555" y="1392466"/>
                </a:lnTo>
                <a:lnTo>
                  <a:pt x="962025" y="1391335"/>
                </a:lnTo>
                <a:lnTo>
                  <a:pt x="962025" y="1388706"/>
                </a:lnTo>
                <a:close/>
              </a:path>
              <a:path w="4391025" h="1856739">
                <a:moveTo>
                  <a:pt x="962025" y="926960"/>
                </a:moveTo>
                <a:lnTo>
                  <a:pt x="961555" y="925830"/>
                </a:lnTo>
                <a:lnTo>
                  <a:pt x="959700" y="923975"/>
                </a:lnTo>
                <a:lnTo>
                  <a:pt x="958583" y="923505"/>
                </a:lnTo>
                <a:lnTo>
                  <a:pt x="955941" y="923505"/>
                </a:lnTo>
                <a:lnTo>
                  <a:pt x="954824" y="923975"/>
                </a:lnTo>
                <a:lnTo>
                  <a:pt x="952969" y="925830"/>
                </a:lnTo>
                <a:lnTo>
                  <a:pt x="952500" y="926960"/>
                </a:lnTo>
                <a:lnTo>
                  <a:pt x="952500" y="929589"/>
                </a:lnTo>
                <a:lnTo>
                  <a:pt x="952969" y="930706"/>
                </a:lnTo>
                <a:lnTo>
                  <a:pt x="954824" y="932573"/>
                </a:lnTo>
                <a:lnTo>
                  <a:pt x="955941" y="933030"/>
                </a:lnTo>
                <a:lnTo>
                  <a:pt x="958583" y="933030"/>
                </a:lnTo>
                <a:lnTo>
                  <a:pt x="959700" y="932573"/>
                </a:lnTo>
                <a:lnTo>
                  <a:pt x="961555" y="930706"/>
                </a:lnTo>
                <a:lnTo>
                  <a:pt x="962025" y="929589"/>
                </a:lnTo>
                <a:lnTo>
                  <a:pt x="962025" y="926960"/>
                </a:lnTo>
                <a:close/>
              </a:path>
              <a:path w="4391025" h="1856739">
                <a:moveTo>
                  <a:pt x="962025" y="465201"/>
                </a:moveTo>
                <a:lnTo>
                  <a:pt x="961555" y="464083"/>
                </a:lnTo>
                <a:lnTo>
                  <a:pt x="959700" y="462216"/>
                </a:lnTo>
                <a:lnTo>
                  <a:pt x="958583" y="461759"/>
                </a:lnTo>
                <a:lnTo>
                  <a:pt x="955941" y="461759"/>
                </a:lnTo>
                <a:lnTo>
                  <a:pt x="954824" y="462216"/>
                </a:lnTo>
                <a:lnTo>
                  <a:pt x="952969" y="464083"/>
                </a:lnTo>
                <a:lnTo>
                  <a:pt x="952500" y="465201"/>
                </a:lnTo>
                <a:lnTo>
                  <a:pt x="952500" y="467829"/>
                </a:lnTo>
                <a:lnTo>
                  <a:pt x="952969" y="468947"/>
                </a:lnTo>
                <a:lnTo>
                  <a:pt x="954824" y="470814"/>
                </a:lnTo>
                <a:lnTo>
                  <a:pt x="955941" y="471284"/>
                </a:lnTo>
                <a:lnTo>
                  <a:pt x="958583" y="471284"/>
                </a:lnTo>
                <a:lnTo>
                  <a:pt x="959700" y="470814"/>
                </a:lnTo>
                <a:lnTo>
                  <a:pt x="961555" y="468947"/>
                </a:lnTo>
                <a:lnTo>
                  <a:pt x="962025" y="467829"/>
                </a:lnTo>
                <a:lnTo>
                  <a:pt x="962025" y="465201"/>
                </a:lnTo>
                <a:close/>
              </a:path>
              <a:path w="4391025" h="1856739">
                <a:moveTo>
                  <a:pt x="962025" y="3441"/>
                </a:moveTo>
                <a:lnTo>
                  <a:pt x="961555" y="2324"/>
                </a:lnTo>
                <a:lnTo>
                  <a:pt x="959700" y="469"/>
                </a:lnTo>
                <a:lnTo>
                  <a:pt x="958583" y="0"/>
                </a:lnTo>
                <a:lnTo>
                  <a:pt x="955941" y="0"/>
                </a:lnTo>
                <a:lnTo>
                  <a:pt x="954824" y="469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24" y="9055"/>
                </a:lnTo>
                <a:lnTo>
                  <a:pt x="955941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55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4391025" h="1856739">
                <a:moveTo>
                  <a:pt x="1009650" y="1850466"/>
                </a:moveTo>
                <a:lnTo>
                  <a:pt x="1009180" y="1849348"/>
                </a:lnTo>
                <a:lnTo>
                  <a:pt x="1007325" y="1847481"/>
                </a:lnTo>
                <a:lnTo>
                  <a:pt x="1006208" y="1847011"/>
                </a:lnTo>
                <a:lnTo>
                  <a:pt x="1003566" y="1847011"/>
                </a:lnTo>
                <a:lnTo>
                  <a:pt x="1002449" y="1847481"/>
                </a:lnTo>
                <a:lnTo>
                  <a:pt x="1000594" y="1849348"/>
                </a:lnTo>
                <a:lnTo>
                  <a:pt x="1000125" y="1850466"/>
                </a:lnTo>
                <a:lnTo>
                  <a:pt x="1000125" y="1853095"/>
                </a:lnTo>
                <a:lnTo>
                  <a:pt x="1000594" y="1854212"/>
                </a:lnTo>
                <a:lnTo>
                  <a:pt x="1002449" y="1856079"/>
                </a:lnTo>
                <a:lnTo>
                  <a:pt x="1003566" y="1856536"/>
                </a:lnTo>
                <a:lnTo>
                  <a:pt x="1006208" y="1856536"/>
                </a:lnTo>
                <a:lnTo>
                  <a:pt x="1007325" y="1856079"/>
                </a:lnTo>
                <a:lnTo>
                  <a:pt x="1009180" y="1854212"/>
                </a:lnTo>
                <a:lnTo>
                  <a:pt x="1009650" y="1853095"/>
                </a:lnTo>
                <a:lnTo>
                  <a:pt x="1009650" y="1850466"/>
                </a:lnTo>
                <a:close/>
              </a:path>
              <a:path w="4391025" h="1856739">
                <a:moveTo>
                  <a:pt x="1009650" y="1388706"/>
                </a:moveTo>
                <a:lnTo>
                  <a:pt x="1009180" y="1387589"/>
                </a:lnTo>
                <a:lnTo>
                  <a:pt x="1007325" y="1385722"/>
                </a:lnTo>
                <a:lnTo>
                  <a:pt x="1006208" y="1385265"/>
                </a:lnTo>
                <a:lnTo>
                  <a:pt x="1003566" y="1385265"/>
                </a:lnTo>
                <a:lnTo>
                  <a:pt x="1002449" y="1385722"/>
                </a:lnTo>
                <a:lnTo>
                  <a:pt x="1000594" y="1387589"/>
                </a:lnTo>
                <a:lnTo>
                  <a:pt x="1000125" y="1388706"/>
                </a:lnTo>
                <a:lnTo>
                  <a:pt x="1000125" y="1391335"/>
                </a:lnTo>
                <a:lnTo>
                  <a:pt x="1000594" y="1392466"/>
                </a:lnTo>
                <a:lnTo>
                  <a:pt x="1002449" y="1394320"/>
                </a:lnTo>
                <a:lnTo>
                  <a:pt x="1003566" y="1394790"/>
                </a:lnTo>
                <a:lnTo>
                  <a:pt x="1006208" y="1394790"/>
                </a:lnTo>
                <a:lnTo>
                  <a:pt x="1007325" y="1394320"/>
                </a:lnTo>
                <a:lnTo>
                  <a:pt x="1009180" y="1392466"/>
                </a:lnTo>
                <a:lnTo>
                  <a:pt x="1009650" y="1391335"/>
                </a:lnTo>
                <a:lnTo>
                  <a:pt x="1009650" y="1388706"/>
                </a:lnTo>
                <a:close/>
              </a:path>
              <a:path w="4391025" h="1856739">
                <a:moveTo>
                  <a:pt x="1009650" y="926960"/>
                </a:moveTo>
                <a:lnTo>
                  <a:pt x="1009180" y="925830"/>
                </a:lnTo>
                <a:lnTo>
                  <a:pt x="1007325" y="923975"/>
                </a:lnTo>
                <a:lnTo>
                  <a:pt x="1006208" y="923505"/>
                </a:lnTo>
                <a:lnTo>
                  <a:pt x="1003566" y="923505"/>
                </a:lnTo>
                <a:lnTo>
                  <a:pt x="1002449" y="923975"/>
                </a:lnTo>
                <a:lnTo>
                  <a:pt x="1000594" y="925830"/>
                </a:lnTo>
                <a:lnTo>
                  <a:pt x="1000125" y="926960"/>
                </a:lnTo>
                <a:lnTo>
                  <a:pt x="1000125" y="929589"/>
                </a:lnTo>
                <a:lnTo>
                  <a:pt x="1000594" y="930706"/>
                </a:lnTo>
                <a:lnTo>
                  <a:pt x="1002449" y="932573"/>
                </a:lnTo>
                <a:lnTo>
                  <a:pt x="1003566" y="933030"/>
                </a:lnTo>
                <a:lnTo>
                  <a:pt x="1006208" y="933030"/>
                </a:lnTo>
                <a:lnTo>
                  <a:pt x="1007325" y="932573"/>
                </a:lnTo>
                <a:lnTo>
                  <a:pt x="1009180" y="930706"/>
                </a:lnTo>
                <a:lnTo>
                  <a:pt x="1009650" y="929589"/>
                </a:lnTo>
                <a:lnTo>
                  <a:pt x="1009650" y="926960"/>
                </a:lnTo>
                <a:close/>
              </a:path>
              <a:path w="4391025" h="1856739">
                <a:moveTo>
                  <a:pt x="1009650" y="465201"/>
                </a:moveTo>
                <a:lnTo>
                  <a:pt x="1009180" y="464083"/>
                </a:lnTo>
                <a:lnTo>
                  <a:pt x="1007325" y="462216"/>
                </a:lnTo>
                <a:lnTo>
                  <a:pt x="1006208" y="461759"/>
                </a:lnTo>
                <a:lnTo>
                  <a:pt x="1003566" y="461759"/>
                </a:lnTo>
                <a:lnTo>
                  <a:pt x="1002449" y="462216"/>
                </a:lnTo>
                <a:lnTo>
                  <a:pt x="1000594" y="464083"/>
                </a:lnTo>
                <a:lnTo>
                  <a:pt x="1000125" y="465201"/>
                </a:lnTo>
                <a:lnTo>
                  <a:pt x="1000125" y="467829"/>
                </a:lnTo>
                <a:lnTo>
                  <a:pt x="1000594" y="468947"/>
                </a:lnTo>
                <a:lnTo>
                  <a:pt x="1002449" y="470814"/>
                </a:lnTo>
                <a:lnTo>
                  <a:pt x="1003566" y="471284"/>
                </a:lnTo>
                <a:lnTo>
                  <a:pt x="1006208" y="471284"/>
                </a:lnTo>
                <a:lnTo>
                  <a:pt x="1007325" y="470814"/>
                </a:lnTo>
                <a:lnTo>
                  <a:pt x="1009180" y="468947"/>
                </a:lnTo>
                <a:lnTo>
                  <a:pt x="1009650" y="467829"/>
                </a:lnTo>
                <a:lnTo>
                  <a:pt x="1009650" y="465201"/>
                </a:lnTo>
                <a:close/>
              </a:path>
              <a:path w="4391025" h="1856739">
                <a:moveTo>
                  <a:pt x="1009650" y="3441"/>
                </a:moveTo>
                <a:lnTo>
                  <a:pt x="1009180" y="2324"/>
                </a:lnTo>
                <a:lnTo>
                  <a:pt x="1007325" y="469"/>
                </a:lnTo>
                <a:lnTo>
                  <a:pt x="1006208" y="0"/>
                </a:lnTo>
                <a:lnTo>
                  <a:pt x="1003566" y="0"/>
                </a:lnTo>
                <a:lnTo>
                  <a:pt x="1002449" y="469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49" y="9055"/>
                </a:lnTo>
                <a:lnTo>
                  <a:pt x="1003566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80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4391025" h="1856739">
                <a:moveTo>
                  <a:pt x="1057275" y="1850466"/>
                </a:moveTo>
                <a:lnTo>
                  <a:pt x="1056805" y="1849348"/>
                </a:lnTo>
                <a:lnTo>
                  <a:pt x="1054950" y="1847481"/>
                </a:lnTo>
                <a:lnTo>
                  <a:pt x="1053833" y="1847011"/>
                </a:lnTo>
                <a:lnTo>
                  <a:pt x="1051191" y="1847011"/>
                </a:lnTo>
                <a:lnTo>
                  <a:pt x="1050074" y="1847481"/>
                </a:lnTo>
                <a:lnTo>
                  <a:pt x="1048219" y="1849348"/>
                </a:lnTo>
                <a:lnTo>
                  <a:pt x="1047750" y="1850466"/>
                </a:lnTo>
                <a:lnTo>
                  <a:pt x="1047750" y="1853095"/>
                </a:lnTo>
                <a:lnTo>
                  <a:pt x="1048219" y="1854212"/>
                </a:lnTo>
                <a:lnTo>
                  <a:pt x="1050074" y="1856079"/>
                </a:lnTo>
                <a:lnTo>
                  <a:pt x="1051191" y="1856536"/>
                </a:lnTo>
                <a:lnTo>
                  <a:pt x="1053833" y="1856536"/>
                </a:lnTo>
                <a:lnTo>
                  <a:pt x="1054950" y="1856079"/>
                </a:lnTo>
                <a:lnTo>
                  <a:pt x="1056805" y="1854212"/>
                </a:lnTo>
                <a:lnTo>
                  <a:pt x="1057275" y="1853095"/>
                </a:lnTo>
                <a:lnTo>
                  <a:pt x="1057275" y="1850466"/>
                </a:lnTo>
                <a:close/>
              </a:path>
              <a:path w="4391025" h="1856739">
                <a:moveTo>
                  <a:pt x="1057275" y="1388706"/>
                </a:moveTo>
                <a:lnTo>
                  <a:pt x="1056805" y="1387589"/>
                </a:lnTo>
                <a:lnTo>
                  <a:pt x="1054950" y="1385722"/>
                </a:lnTo>
                <a:lnTo>
                  <a:pt x="1053833" y="1385265"/>
                </a:lnTo>
                <a:lnTo>
                  <a:pt x="1051191" y="1385265"/>
                </a:lnTo>
                <a:lnTo>
                  <a:pt x="1050074" y="1385722"/>
                </a:lnTo>
                <a:lnTo>
                  <a:pt x="1048219" y="1387589"/>
                </a:lnTo>
                <a:lnTo>
                  <a:pt x="1047750" y="1388706"/>
                </a:lnTo>
                <a:lnTo>
                  <a:pt x="1047750" y="1391335"/>
                </a:lnTo>
                <a:lnTo>
                  <a:pt x="1048219" y="1392466"/>
                </a:lnTo>
                <a:lnTo>
                  <a:pt x="1050074" y="1394320"/>
                </a:lnTo>
                <a:lnTo>
                  <a:pt x="1051191" y="1394790"/>
                </a:lnTo>
                <a:lnTo>
                  <a:pt x="1053833" y="1394790"/>
                </a:lnTo>
                <a:lnTo>
                  <a:pt x="1054950" y="1394320"/>
                </a:lnTo>
                <a:lnTo>
                  <a:pt x="1056805" y="1392466"/>
                </a:lnTo>
                <a:lnTo>
                  <a:pt x="1057275" y="1391335"/>
                </a:lnTo>
                <a:lnTo>
                  <a:pt x="1057275" y="1388706"/>
                </a:lnTo>
                <a:close/>
              </a:path>
              <a:path w="4391025" h="1856739">
                <a:moveTo>
                  <a:pt x="1057275" y="926960"/>
                </a:moveTo>
                <a:lnTo>
                  <a:pt x="1056805" y="925830"/>
                </a:lnTo>
                <a:lnTo>
                  <a:pt x="1054950" y="923975"/>
                </a:lnTo>
                <a:lnTo>
                  <a:pt x="1053833" y="923505"/>
                </a:lnTo>
                <a:lnTo>
                  <a:pt x="1051191" y="923505"/>
                </a:lnTo>
                <a:lnTo>
                  <a:pt x="1050074" y="923975"/>
                </a:lnTo>
                <a:lnTo>
                  <a:pt x="1048219" y="925830"/>
                </a:lnTo>
                <a:lnTo>
                  <a:pt x="1047750" y="926960"/>
                </a:lnTo>
                <a:lnTo>
                  <a:pt x="1047750" y="929589"/>
                </a:lnTo>
                <a:lnTo>
                  <a:pt x="1048219" y="930706"/>
                </a:lnTo>
                <a:lnTo>
                  <a:pt x="1050074" y="932573"/>
                </a:lnTo>
                <a:lnTo>
                  <a:pt x="1051191" y="933030"/>
                </a:lnTo>
                <a:lnTo>
                  <a:pt x="1053833" y="933030"/>
                </a:lnTo>
                <a:lnTo>
                  <a:pt x="1054950" y="932573"/>
                </a:lnTo>
                <a:lnTo>
                  <a:pt x="1056805" y="930706"/>
                </a:lnTo>
                <a:lnTo>
                  <a:pt x="1057275" y="929589"/>
                </a:lnTo>
                <a:lnTo>
                  <a:pt x="1057275" y="926960"/>
                </a:lnTo>
                <a:close/>
              </a:path>
              <a:path w="4391025" h="1856739">
                <a:moveTo>
                  <a:pt x="1057275" y="465201"/>
                </a:moveTo>
                <a:lnTo>
                  <a:pt x="1056805" y="464083"/>
                </a:lnTo>
                <a:lnTo>
                  <a:pt x="1054950" y="462216"/>
                </a:lnTo>
                <a:lnTo>
                  <a:pt x="1053833" y="461759"/>
                </a:lnTo>
                <a:lnTo>
                  <a:pt x="1051191" y="461759"/>
                </a:lnTo>
                <a:lnTo>
                  <a:pt x="1050074" y="462216"/>
                </a:lnTo>
                <a:lnTo>
                  <a:pt x="1048219" y="464083"/>
                </a:lnTo>
                <a:lnTo>
                  <a:pt x="1047750" y="465201"/>
                </a:lnTo>
                <a:lnTo>
                  <a:pt x="1047750" y="467829"/>
                </a:lnTo>
                <a:lnTo>
                  <a:pt x="1048219" y="468947"/>
                </a:lnTo>
                <a:lnTo>
                  <a:pt x="1050074" y="470814"/>
                </a:lnTo>
                <a:lnTo>
                  <a:pt x="1051191" y="471284"/>
                </a:lnTo>
                <a:lnTo>
                  <a:pt x="1053833" y="471284"/>
                </a:lnTo>
                <a:lnTo>
                  <a:pt x="1054950" y="470814"/>
                </a:lnTo>
                <a:lnTo>
                  <a:pt x="1056805" y="468947"/>
                </a:lnTo>
                <a:lnTo>
                  <a:pt x="1057275" y="467829"/>
                </a:lnTo>
                <a:lnTo>
                  <a:pt x="1057275" y="465201"/>
                </a:lnTo>
                <a:close/>
              </a:path>
              <a:path w="4391025" h="1856739">
                <a:moveTo>
                  <a:pt x="1057275" y="3441"/>
                </a:moveTo>
                <a:lnTo>
                  <a:pt x="1056805" y="2324"/>
                </a:lnTo>
                <a:lnTo>
                  <a:pt x="1054950" y="469"/>
                </a:lnTo>
                <a:lnTo>
                  <a:pt x="1053833" y="0"/>
                </a:lnTo>
                <a:lnTo>
                  <a:pt x="1051191" y="0"/>
                </a:lnTo>
                <a:lnTo>
                  <a:pt x="1050074" y="469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74" y="9055"/>
                </a:lnTo>
                <a:lnTo>
                  <a:pt x="1051191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05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4391025" h="1856739">
                <a:moveTo>
                  <a:pt x="1104900" y="1850466"/>
                </a:moveTo>
                <a:lnTo>
                  <a:pt x="1104430" y="1849348"/>
                </a:lnTo>
                <a:lnTo>
                  <a:pt x="1102575" y="1847481"/>
                </a:lnTo>
                <a:lnTo>
                  <a:pt x="1101458" y="1847011"/>
                </a:lnTo>
                <a:lnTo>
                  <a:pt x="1098816" y="1847011"/>
                </a:lnTo>
                <a:lnTo>
                  <a:pt x="1097699" y="1847481"/>
                </a:lnTo>
                <a:lnTo>
                  <a:pt x="1095844" y="1849348"/>
                </a:lnTo>
                <a:lnTo>
                  <a:pt x="1095375" y="1850466"/>
                </a:lnTo>
                <a:lnTo>
                  <a:pt x="1095375" y="1853095"/>
                </a:lnTo>
                <a:lnTo>
                  <a:pt x="1095844" y="1854212"/>
                </a:lnTo>
                <a:lnTo>
                  <a:pt x="1097699" y="1856079"/>
                </a:lnTo>
                <a:lnTo>
                  <a:pt x="1098816" y="1856536"/>
                </a:lnTo>
                <a:lnTo>
                  <a:pt x="1101458" y="1856536"/>
                </a:lnTo>
                <a:lnTo>
                  <a:pt x="1102575" y="1856079"/>
                </a:lnTo>
                <a:lnTo>
                  <a:pt x="1104430" y="1854212"/>
                </a:lnTo>
                <a:lnTo>
                  <a:pt x="1104900" y="1853095"/>
                </a:lnTo>
                <a:lnTo>
                  <a:pt x="1104900" y="1850466"/>
                </a:lnTo>
                <a:close/>
              </a:path>
              <a:path w="4391025" h="1856739">
                <a:moveTo>
                  <a:pt x="1104900" y="1388706"/>
                </a:moveTo>
                <a:lnTo>
                  <a:pt x="1104430" y="1387589"/>
                </a:lnTo>
                <a:lnTo>
                  <a:pt x="1102575" y="1385722"/>
                </a:lnTo>
                <a:lnTo>
                  <a:pt x="1101458" y="1385265"/>
                </a:lnTo>
                <a:lnTo>
                  <a:pt x="1098816" y="1385265"/>
                </a:lnTo>
                <a:lnTo>
                  <a:pt x="1097699" y="1385722"/>
                </a:lnTo>
                <a:lnTo>
                  <a:pt x="1095844" y="1387589"/>
                </a:lnTo>
                <a:lnTo>
                  <a:pt x="1095375" y="1388706"/>
                </a:lnTo>
                <a:lnTo>
                  <a:pt x="1095375" y="1391335"/>
                </a:lnTo>
                <a:lnTo>
                  <a:pt x="1095844" y="1392466"/>
                </a:lnTo>
                <a:lnTo>
                  <a:pt x="1097699" y="1394320"/>
                </a:lnTo>
                <a:lnTo>
                  <a:pt x="1098816" y="1394790"/>
                </a:lnTo>
                <a:lnTo>
                  <a:pt x="1101458" y="1394790"/>
                </a:lnTo>
                <a:lnTo>
                  <a:pt x="1102575" y="1394320"/>
                </a:lnTo>
                <a:lnTo>
                  <a:pt x="1104430" y="1392466"/>
                </a:lnTo>
                <a:lnTo>
                  <a:pt x="1104900" y="1391335"/>
                </a:lnTo>
                <a:lnTo>
                  <a:pt x="1104900" y="1388706"/>
                </a:lnTo>
                <a:close/>
              </a:path>
              <a:path w="4391025" h="1856739">
                <a:moveTo>
                  <a:pt x="1104900" y="926960"/>
                </a:moveTo>
                <a:lnTo>
                  <a:pt x="1104430" y="925830"/>
                </a:lnTo>
                <a:lnTo>
                  <a:pt x="1102575" y="923975"/>
                </a:lnTo>
                <a:lnTo>
                  <a:pt x="1101458" y="923505"/>
                </a:lnTo>
                <a:lnTo>
                  <a:pt x="1098816" y="923505"/>
                </a:lnTo>
                <a:lnTo>
                  <a:pt x="1097699" y="923975"/>
                </a:lnTo>
                <a:lnTo>
                  <a:pt x="1095844" y="925830"/>
                </a:lnTo>
                <a:lnTo>
                  <a:pt x="1095375" y="926960"/>
                </a:lnTo>
                <a:lnTo>
                  <a:pt x="1095375" y="929589"/>
                </a:lnTo>
                <a:lnTo>
                  <a:pt x="1095844" y="930706"/>
                </a:lnTo>
                <a:lnTo>
                  <a:pt x="1097699" y="932573"/>
                </a:lnTo>
                <a:lnTo>
                  <a:pt x="1098816" y="933030"/>
                </a:lnTo>
                <a:lnTo>
                  <a:pt x="1101458" y="933030"/>
                </a:lnTo>
                <a:lnTo>
                  <a:pt x="1102575" y="932573"/>
                </a:lnTo>
                <a:lnTo>
                  <a:pt x="1104430" y="930706"/>
                </a:lnTo>
                <a:lnTo>
                  <a:pt x="1104900" y="929589"/>
                </a:lnTo>
                <a:lnTo>
                  <a:pt x="1104900" y="926960"/>
                </a:lnTo>
                <a:close/>
              </a:path>
              <a:path w="4391025" h="1856739">
                <a:moveTo>
                  <a:pt x="1104900" y="465201"/>
                </a:moveTo>
                <a:lnTo>
                  <a:pt x="1104430" y="464083"/>
                </a:lnTo>
                <a:lnTo>
                  <a:pt x="1102575" y="462216"/>
                </a:lnTo>
                <a:lnTo>
                  <a:pt x="1101458" y="461759"/>
                </a:lnTo>
                <a:lnTo>
                  <a:pt x="1098816" y="461759"/>
                </a:lnTo>
                <a:lnTo>
                  <a:pt x="1097699" y="462216"/>
                </a:lnTo>
                <a:lnTo>
                  <a:pt x="1095844" y="464083"/>
                </a:lnTo>
                <a:lnTo>
                  <a:pt x="1095375" y="465201"/>
                </a:lnTo>
                <a:lnTo>
                  <a:pt x="1095375" y="467829"/>
                </a:lnTo>
                <a:lnTo>
                  <a:pt x="1095844" y="468947"/>
                </a:lnTo>
                <a:lnTo>
                  <a:pt x="1097699" y="470814"/>
                </a:lnTo>
                <a:lnTo>
                  <a:pt x="1098816" y="471284"/>
                </a:lnTo>
                <a:lnTo>
                  <a:pt x="1101458" y="471284"/>
                </a:lnTo>
                <a:lnTo>
                  <a:pt x="1102575" y="470814"/>
                </a:lnTo>
                <a:lnTo>
                  <a:pt x="1104430" y="468947"/>
                </a:lnTo>
                <a:lnTo>
                  <a:pt x="1104900" y="467829"/>
                </a:lnTo>
                <a:lnTo>
                  <a:pt x="1104900" y="465201"/>
                </a:lnTo>
                <a:close/>
              </a:path>
              <a:path w="4391025" h="1856739">
                <a:moveTo>
                  <a:pt x="1104900" y="3441"/>
                </a:moveTo>
                <a:lnTo>
                  <a:pt x="1104430" y="2324"/>
                </a:lnTo>
                <a:lnTo>
                  <a:pt x="1102575" y="469"/>
                </a:lnTo>
                <a:lnTo>
                  <a:pt x="1101458" y="0"/>
                </a:lnTo>
                <a:lnTo>
                  <a:pt x="1098816" y="0"/>
                </a:lnTo>
                <a:lnTo>
                  <a:pt x="1097699" y="469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699" y="9055"/>
                </a:lnTo>
                <a:lnTo>
                  <a:pt x="1098816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30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4391025" h="1856739">
                <a:moveTo>
                  <a:pt x="1152525" y="1850466"/>
                </a:moveTo>
                <a:lnTo>
                  <a:pt x="1152055" y="1849348"/>
                </a:lnTo>
                <a:lnTo>
                  <a:pt x="1150200" y="1847481"/>
                </a:lnTo>
                <a:lnTo>
                  <a:pt x="1149083" y="1847011"/>
                </a:lnTo>
                <a:lnTo>
                  <a:pt x="1146441" y="1847011"/>
                </a:lnTo>
                <a:lnTo>
                  <a:pt x="1145324" y="1847481"/>
                </a:lnTo>
                <a:lnTo>
                  <a:pt x="1143469" y="1849348"/>
                </a:lnTo>
                <a:lnTo>
                  <a:pt x="1143000" y="1850466"/>
                </a:lnTo>
                <a:lnTo>
                  <a:pt x="1143000" y="1853095"/>
                </a:lnTo>
                <a:lnTo>
                  <a:pt x="1143469" y="1854212"/>
                </a:lnTo>
                <a:lnTo>
                  <a:pt x="1145324" y="1856079"/>
                </a:lnTo>
                <a:lnTo>
                  <a:pt x="1146441" y="1856536"/>
                </a:lnTo>
                <a:lnTo>
                  <a:pt x="1149083" y="1856536"/>
                </a:lnTo>
                <a:lnTo>
                  <a:pt x="1150200" y="1856079"/>
                </a:lnTo>
                <a:lnTo>
                  <a:pt x="1152055" y="1854212"/>
                </a:lnTo>
                <a:lnTo>
                  <a:pt x="1152525" y="1853095"/>
                </a:lnTo>
                <a:lnTo>
                  <a:pt x="1152525" y="1850466"/>
                </a:lnTo>
                <a:close/>
              </a:path>
              <a:path w="4391025" h="1856739">
                <a:moveTo>
                  <a:pt x="1152525" y="1388706"/>
                </a:moveTo>
                <a:lnTo>
                  <a:pt x="1152055" y="1387589"/>
                </a:lnTo>
                <a:lnTo>
                  <a:pt x="1150200" y="1385722"/>
                </a:lnTo>
                <a:lnTo>
                  <a:pt x="1149083" y="1385265"/>
                </a:lnTo>
                <a:lnTo>
                  <a:pt x="1146441" y="1385265"/>
                </a:lnTo>
                <a:lnTo>
                  <a:pt x="1145324" y="1385722"/>
                </a:lnTo>
                <a:lnTo>
                  <a:pt x="1143469" y="1387589"/>
                </a:lnTo>
                <a:lnTo>
                  <a:pt x="1143000" y="1388706"/>
                </a:lnTo>
                <a:lnTo>
                  <a:pt x="1143000" y="1391335"/>
                </a:lnTo>
                <a:lnTo>
                  <a:pt x="1143469" y="1392466"/>
                </a:lnTo>
                <a:lnTo>
                  <a:pt x="1145324" y="1394320"/>
                </a:lnTo>
                <a:lnTo>
                  <a:pt x="1146441" y="1394790"/>
                </a:lnTo>
                <a:lnTo>
                  <a:pt x="1149083" y="1394790"/>
                </a:lnTo>
                <a:lnTo>
                  <a:pt x="1150200" y="1394320"/>
                </a:lnTo>
                <a:lnTo>
                  <a:pt x="1152055" y="1392466"/>
                </a:lnTo>
                <a:lnTo>
                  <a:pt x="1152525" y="1391335"/>
                </a:lnTo>
                <a:lnTo>
                  <a:pt x="1152525" y="1388706"/>
                </a:lnTo>
                <a:close/>
              </a:path>
              <a:path w="4391025" h="1856739">
                <a:moveTo>
                  <a:pt x="1152525" y="926960"/>
                </a:moveTo>
                <a:lnTo>
                  <a:pt x="1152055" y="925830"/>
                </a:lnTo>
                <a:lnTo>
                  <a:pt x="1150200" y="923975"/>
                </a:lnTo>
                <a:lnTo>
                  <a:pt x="1149083" y="923505"/>
                </a:lnTo>
                <a:lnTo>
                  <a:pt x="1146441" y="923505"/>
                </a:lnTo>
                <a:lnTo>
                  <a:pt x="1145324" y="923975"/>
                </a:lnTo>
                <a:lnTo>
                  <a:pt x="1143469" y="925830"/>
                </a:lnTo>
                <a:lnTo>
                  <a:pt x="1143000" y="926960"/>
                </a:lnTo>
                <a:lnTo>
                  <a:pt x="1143000" y="929589"/>
                </a:lnTo>
                <a:lnTo>
                  <a:pt x="1143469" y="930706"/>
                </a:lnTo>
                <a:lnTo>
                  <a:pt x="1145324" y="932573"/>
                </a:lnTo>
                <a:lnTo>
                  <a:pt x="1146441" y="933030"/>
                </a:lnTo>
                <a:lnTo>
                  <a:pt x="1149083" y="933030"/>
                </a:lnTo>
                <a:lnTo>
                  <a:pt x="1150200" y="932573"/>
                </a:lnTo>
                <a:lnTo>
                  <a:pt x="1152055" y="930706"/>
                </a:lnTo>
                <a:lnTo>
                  <a:pt x="1152525" y="929589"/>
                </a:lnTo>
                <a:lnTo>
                  <a:pt x="1152525" y="926960"/>
                </a:lnTo>
                <a:close/>
              </a:path>
              <a:path w="4391025" h="1856739">
                <a:moveTo>
                  <a:pt x="1152525" y="465201"/>
                </a:moveTo>
                <a:lnTo>
                  <a:pt x="1152055" y="464083"/>
                </a:lnTo>
                <a:lnTo>
                  <a:pt x="1150200" y="462216"/>
                </a:lnTo>
                <a:lnTo>
                  <a:pt x="1149083" y="461759"/>
                </a:lnTo>
                <a:lnTo>
                  <a:pt x="1146441" y="461759"/>
                </a:lnTo>
                <a:lnTo>
                  <a:pt x="1145324" y="462216"/>
                </a:lnTo>
                <a:lnTo>
                  <a:pt x="1143469" y="464083"/>
                </a:lnTo>
                <a:lnTo>
                  <a:pt x="1143000" y="465201"/>
                </a:lnTo>
                <a:lnTo>
                  <a:pt x="1143000" y="467829"/>
                </a:lnTo>
                <a:lnTo>
                  <a:pt x="1143469" y="468947"/>
                </a:lnTo>
                <a:lnTo>
                  <a:pt x="1145324" y="470814"/>
                </a:lnTo>
                <a:lnTo>
                  <a:pt x="1146441" y="471284"/>
                </a:lnTo>
                <a:lnTo>
                  <a:pt x="1149083" y="471284"/>
                </a:lnTo>
                <a:lnTo>
                  <a:pt x="1150200" y="470814"/>
                </a:lnTo>
                <a:lnTo>
                  <a:pt x="1152055" y="468947"/>
                </a:lnTo>
                <a:lnTo>
                  <a:pt x="1152525" y="467829"/>
                </a:lnTo>
                <a:lnTo>
                  <a:pt x="1152525" y="465201"/>
                </a:lnTo>
                <a:close/>
              </a:path>
              <a:path w="4391025" h="1856739">
                <a:moveTo>
                  <a:pt x="1152525" y="3441"/>
                </a:moveTo>
                <a:lnTo>
                  <a:pt x="1152055" y="2324"/>
                </a:lnTo>
                <a:lnTo>
                  <a:pt x="1150200" y="469"/>
                </a:lnTo>
                <a:lnTo>
                  <a:pt x="1149083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55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4391025" h="1856739">
                <a:moveTo>
                  <a:pt x="1200150" y="1850466"/>
                </a:moveTo>
                <a:lnTo>
                  <a:pt x="1199680" y="1849348"/>
                </a:lnTo>
                <a:lnTo>
                  <a:pt x="1197825" y="1847481"/>
                </a:lnTo>
                <a:lnTo>
                  <a:pt x="1196708" y="1847011"/>
                </a:lnTo>
                <a:lnTo>
                  <a:pt x="1194066" y="1847011"/>
                </a:lnTo>
                <a:lnTo>
                  <a:pt x="1192949" y="1847481"/>
                </a:lnTo>
                <a:lnTo>
                  <a:pt x="1191094" y="1849348"/>
                </a:lnTo>
                <a:lnTo>
                  <a:pt x="1190625" y="1850466"/>
                </a:lnTo>
                <a:lnTo>
                  <a:pt x="1190625" y="1853095"/>
                </a:lnTo>
                <a:lnTo>
                  <a:pt x="1191094" y="1854212"/>
                </a:lnTo>
                <a:lnTo>
                  <a:pt x="1192949" y="1856079"/>
                </a:lnTo>
                <a:lnTo>
                  <a:pt x="1194066" y="1856536"/>
                </a:lnTo>
                <a:lnTo>
                  <a:pt x="1196708" y="1856536"/>
                </a:lnTo>
                <a:lnTo>
                  <a:pt x="1197825" y="1856079"/>
                </a:lnTo>
                <a:lnTo>
                  <a:pt x="1199680" y="1854212"/>
                </a:lnTo>
                <a:lnTo>
                  <a:pt x="1200150" y="1853095"/>
                </a:lnTo>
                <a:lnTo>
                  <a:pt x="1200150" y="1850466"/>
                </a:lnTo>
                <a:close/>
              </a:path>
              <a:path w="4391025" h="1856739">
                <a:moveTo>
                  <a:pt x="1200150" y="1388706"/>
                </a:moveTo>
                <a:lnTo>
                  <a:pt x="1199680" y="1387589"/>
                </a:lnTo>
                <a:lnTo>
                  <a:pt x="1197825" y="1385722"/>
                </a:lnTo>
                <a:lnTo>
                  <a:pt x="1196708" y="1385265"/>
                </a:lnTo>
                <a:lnTo>
                  <a:pt x="1194066" y="1385265"/>
                </a:lnTo>
                <a:lnTo>
                  <a:pt x="1192949" y="1385722"/>
                </a:lnTo>
                <a:lnTo>
                  <a:pt x="1191094" y="1387589"/>
                </a:lnTo>
                <a:lnTo>
                  <a:pt x="1190625" y="1388706"/>
                </a:lnTo>
                <a:lnTo>
                  <a:pt x="1190625" y="1391335"/>
                </a:lnTo>
                <a:lnTo>
                  <a:pt x="1191094" y="1392466"/>
                </a:lnTo>
                <a:lnTo>
                  <a:pt x="1192949" y="1394320"/>
                </a:lnTo>
                <a:lnTo>
                  <a:pt x="1194066" y="1394790"/>
                </a:lnTo>
                <a:lnTo>
                  <a:pt x="1196708" y="1394790"/>
                </a:lnTo>
                <a:lnTo>
                  <a:pt x="1197825" y="1394320"/>
                </a:lnTo>
                <a:lnTo>
                  <a:pt x="1199680" y="1392466"/>
                </a:lnTo>
                <a:lnTo>
                  <a:pt x="1200150" y="1391335"/>
                </a:lnTo>
                <a:lnTo>
                  <a:pt x="1200150" y="1388706"/>
                </a:lnTo>
                <a:close/>
              </a:path>
              <a:path w="4391025" h="1856739">
                <a:moveTo>
                  <a:pt x="1200150" y="926960"/>
                </a:moveTo>
                <a:lnTo>
                  <a:pt x="1199680" y="925830"/>
                </a:lnTo>
                <a:lnTo>
                  <a:pt x="1197825" y="923975"/>
                </a:lnTo>
                <a:lnTo>
                  <a:pt x="1196708" y="923505"/>
                </a:lnTo>
                <a:lnTo>
                  <a:pt x="1194066" y="923505"/>
                </a:lnTo>
                <a:lnTo>
                  <a:pt x="1192949" y="923975"/>
                </a:lnTo>
                <a:lnTo>
                  <a:pt x="1191094" y="925830"/>
                </a:lnTo>
                <a:lnTo>
                  <a:pt x="1190625" y="926960"/>
                </a:lnTo>
                <a:lnTo>
                  <a:pt x="1190625" y="929589"/>
                </a:lnTo>
                <a:lnTo>
                  <a:pt x="1191094" y="930706"/>
                </a:lnTo>
                <a:lnTo>
                  <a:pt x="1192949" y="932573"/>
                </a:lnTo>
                <a:lnTo>
                  <a:pt x="1194066" y="933030"/>
                </a:lnTo>
                <a:lnTo>
                  <a:pt x="1196708" y="933030"/>
                </a:lnTo>
                <a:lnTo>
                  <a:pt x="1197825" y="932573"/>
                </a:lnTo>
                <a:lnTo>
                  <a:pt x="1199680" y="930706"/>
                </a:lnTo>
                <a:lnTo>
                  <a:pt x="1200150" y="929589"/>
                </a:lnTo>
                <a:lnTo>
                  <a:pt x="1200150" y="926960"/>
                </a:lnTo>
                <a:close/>
              </a:path>
              <a:path w="4391025" h="1856739">
                <a:moveTo>
                  <a:pt x="1200150" y="465201"/>
                </a:moveTo>
                <a:lnTo>
                  <a:pt x="1199680" y="464083"/>
                </a:lnTo>
                <a:lnTo>
                  <a:pt x="1197825" y="462216"/>
                </a:lnTo>
                <a:lnTo>
                  <a:pt x="1196708" y="461759"/>
                </a:lnTo>
                <a:lnTo>
                  <a:pt x="1194066" y="461759"/>
                </a:lnTo>
                <a:lnTo>
                  <a:pt x="1192949" y="462216"/>
                </a:lnTo>
                <a:lnTo>
                  <a:pt x="1191094" y="464083"/>
                </a:lnTo>
                <a:lnTo>
                  <a:pt x="1190625" y="465201"/>
                </a:lnTo>
                <a:lnTo>
                  <a:pt x="1190625" y="467829"/>
                </a:lnTo>
                <a:lnTo>
                  <a:pt x="1191094" y="468947"/>
                </a:lnTo>
                <a:lnTo>
                  <a:pt x="1192949" y="470814"/>
                </a:lnTo>
                <a:lnTo>
                  <a:pt x="1194066" y="471284"/>
                </a:lnTo>
                <a:lnTo>
                  <a:pt x="1196708" y="471284"/>
                </a:lnTo>
                <a:lnTo>
                  <a:pt x="1197825" y="470814"/>
                </a:lnTo>
                <a:lnTo>
                  <a:pt x="1199680" y="468947"/>
                </a:lnTo>
                <a:lnTo>
                  <a:pt x="1200150" y="467829"/>
                </a:lnTo>
                <a:lnTo>
                  <a:pt x="1200150" y="465201"/>
                </a:lnTo>
                <a:close/>
              </a:path>
              <a:path w="4391025" h="1856739">
                <a:moveTo>
                  <a:pt x="1200150" y="3441"/>
                </a:moveTo>
                <a:lnTo>
                  <a:pt x="1199680" y="2324"/>
                </a:lnTo>
                <a:lnTo>
                  <a:pt x="1197825" y="469"/>
                </a:lnTo>
                <a:lnTo>
                  <a:pt x="1196708" y="0"/>
                </a:lnTo>
                <a:lnTo>
                  <a:pt x="1194066" y="0"/>
                </a:lnTo>
                <a:lnTo>
                  <a:pt x="1192949" y="469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49" y="9055"/>
                </a:lnTo>
                <a:lnTo>
                  <a:pt x="1194066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80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4391025" h="1856739">
                <a:moveTo>
                  <a:pt x="1247775" y="1850466"/>
                </a:moveTo>
                <a:lnTo>
                  <a:pt x="1247305" y="1849348"/>
                </a:lnTo>
                <a:lnTo>
                  <a:pt x="1245450" y="1847481"/>
                </a:lnTo>
                <a:lnTo>
                  <a:pt x="1244333" y="1847011"/>
                </a:lnTo>
                <a:lnTo>
                  <a:pt x="1241691" y="1847011"/>
                </a:lnTo>
                <a:lnTo>
                  <a:pt x="1240574" y="1847481"/>
                </a:lnTo>
                <a:lnTo>
                  <a:pt x="1238719" y="1849348"/>
                </a:lnTo>
                <a:lnTo>
                  <a:pt x="1238250" y="1850466"/>
                </a:lnTo>
                <a:lnTo>
                  <a:pt x="1238250" y="1853095"/>
                </a:lnTo>
                <a:lnTo>
                  <a:pt x="1238719" y="1854212"/>
                </a:lnTo>
                <a:lnTo>
                  <a:pt x="1240574" y="1856079"/>
                </a:lnTo>
                <a:lnTo>
                  <a:pt x="1241691" y="1856536"/>
                </a:lnTo>
                <a:lnTo>
                  <a:pt x="1244333" y="1856536"/>
                </a:lnTo>
                <a:lnTo>
                  <a:pt x="1245450" y="1856079"/>
                </a:lnTo>
                <a:lnTo>
                  <a:pt x="1247305" y="1854212"/>
                </a:lnTo>
                <a:lnTo>
                  <a:pt x="1247775" y="1853095"/>
                </a:lnTo>
                <a:lnTo>
                  <a:pt x="1247775" y="1850466"/>
                </a:lnTo>
                <a:close/>
              </a:path>
              <a:path w="4391025" h="1856739">
                <a:moveTo>
                  <a:pt x="1247775" y="1388706"/>
                </a:moveTo>
                <a:lnTo>
                  <a:pt x="1247305" y="1387589"/>
                </a:lnTo>
                <a:lnTo>
                  <a:pt x="1245450" y="1385722"/>
                </a:lnTo>
                <a:lnTo>
                  <a:pt x="1244333" y="1385265"/>
                </a:lnTo>
                <a:lnTo>
                  <a:pt x="1241691" y="1385265"/>
                </a:lnTo>
                <a:lnTo>
                  <a:pt x="1240574" y="1385722"/>
                </a:lnTo>
                <a:lnTo>
                  <a:pt x="1238719" y="1387589"/>
                </a:lnTo>
                <a:lnTo>
                  <a:pt x="1238250" y="1388706"/>
                </a:lnTo>
                <a:lnTo>
                  <a:pt x="1238250" y="1391335"/>
                </a:lnTo>
                <a:lnTo>
                  <a:pt x="1238719" y="1392466"/>
                </a:lnTo>
                <a:lnTo>
                  <a:pt x="1240574" y="1394320"/>
                </a:lnTo>
                <a:lnTo>
                  <a:pt x="1241691" y="1394790"/>
                </a:lnTo>
                <a:lnTo>
                  <a:pt x="1244333" y="1394790"/>
                </a:lnTo>
                <a:lnTo>
                  <a:pt x="1245450" y="1394320"/>
                </a:lnTo>
                <a:lnTo>
                  <a:pt x="1247305" y="1392466"/>
                </a:lnTo>
                <a:lnTo>
                  <a:pt x="1247775" y="1391335"/>
                </a:lnTo>
                <a:lnTo>
                  <a:pt x="1247775" y="1388706"/>
                </a:lnTo>
                <a:close/>
              </a:path>
              <a:path w="4391025" h="1856739">
                <a:moveTo>
                  <a:pt x="1247775" y="926960"/>
                </a:moveTo>
                <a:lnTo>
                  <a:pt x="1247305" y="925830"/>
                </a:lnTo>
                <a:lnTo>
                  <a:pt x="1245450" y="923975"/>
                </a:lnTo>
                <a:lnTo>
                  <a:pt x="1244333" y="923505"/>
                </a:lnTo>
                <a:lnTo>
                  <a:pt x="1241691" y="923505"/>
                </a:lnTo>
                <a:lnTo>
                  <a:pt x="1240574" y="923975"/>
                </a:lnTo>
                <a:lnTo>
                  <a:pt x="1238719" y="925830"/>
                </a:lnTo>
                <a:lnTo>
                  <a:pt x="1238250" y="926960"/>
                </a:lnTo>
                <a:lnTo>
                  <a:pt x="1238250" y="929589"/>
                </a:lnTo>
                <a:lnTo>
                  <a:pt x="1238719" y="930706"/>
                </a:lnTo>
                <a:lnTo>
                  <a:pt x="1240574" y="932573"/>
                </a:lnTo>
                <a:lnTo>
                  <a:pt x="1241691" y="933030"/>
                </a:lnTo>
                <a:lnTo>
                  <a:pt x="1244333" y="933030"/>
                </a:lnTo>
                <a:lnTo>
                  <a:pt x="1245450" y="932573"/>
                </a:lnTo>
                <a:lnTo>
                  <a:pt x="1247305" y="930706"/>
                </a:lnTo>
                <a:lnTo>
                  <a:pt x="1247775" y="929589"/>
                </a:lnTo>
                <a:lnTo>
                  <a:pt x="1247775" y="926960"/>
                </a:lnTo>
                <a:close/>
              </a:path>
              <a:path w="4391025" h="1856739">
                <a:moveTo>
                  <a:pt x="1247775" y="465201"/>
                </a:moveTo>
                <a:lnTo>
                  <a:pt x="1247305" y="464083"/>
                </a:lnTo>
                <a:lnTo>
                  <a:pt x="1245450" y="462216"/>
                </a:lnTo>
                <a:lnTo>
                  <a:pt x="1244333" y="461759"/>
                </a:lnTo>
                <a:lnTo>
                  <a:pt x="1241691" y="461759"/>
                </a:lnTo>
                <a:lnTo>
                  <a:pt x="1240574" y="462216"/>
                </a:lnTo>
                <a:lnTo>
                  <a:pt x="1238719" y="464083"/>
                </a:lnTo>
                <a:lnTo>
                  <a:pt x="1238250" y="465201"/>
                </a:lnTo>
                <a:lnTo>
                  <a:pt x="1238250" y="467829"/>
                </a:lnTo>
                <a:lnTo>
                  <a:pt x="1238719" y="468947"/>
                </a:lnTo>
                <a:lnTo>
                  <a:pt x="1240574" y="470814"/>
                </a:lnTo>
                <a:lnTo>
                  <a:pt x="1241691" y="471284"/>
                </a:lnTo>
                <a:lnTo>
                  <a:pt x="1244333" y="471284"/>
                </a:lnTo>
                <a:lnTo>
                  <a:pt x="1245450" y="470814"/>
                </a:lnTo>
                <a:lnTo>
                  <a:pt x="1247305" y="468947"/>
                </a:lnTo>
                <a:lnTo>
                  <a:pt x="1247775" y="467829"/>
                </a:lnTo>
                <a:lnTo>
                  <a:pt x="1247775" y="465201"/>
                </a:lnTo>
                <a:close/>
              </a:path>
              <a:path w="4391025" h="1856739">
                <a:moveTo>
                  <a:pt x="1247775" y="3441"/>
                </a:moveTo>
                <a:lnTo>
                  <a:pt x="1247305" y="2324"/>
                </a:lnTo>
                <a:lnTo>
                  <a:pt x="1245450" y="469"/>
                </a:lnTo>
                <a:lnTo>
                  <a:pt x="1244333" y="0"/>
                </a:lnTo>
                <a:lnTo>
                  <a:pt x="1241691" y="0"/>
                </a:lnTo>
                <a:lnTo>
                  <a:pt x="1240574" y="469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74" y="9055"/>
                </a:lnTo>
                <a:lnTo>
                  <a:pt x="1241691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05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4391025" h="1856739">
                <a:moveTo>
                  <a:pt x="1295400" y="1850466"/>
                </a:moveTo>
                <a:lnTo>
                  <a:pt x="1294930" y="1849348"/>
                </a:lnTo>
                <a:lnTo>
                  <a:pt x="1293075" y="1847481"/>
                </a:lnTo>
                <a:lnTo>
                  <a:pt x="1291958" y="1847011"/>
                </a:lnTo>
                <a:lnTo>
                  <a:pt x="1289316" y="1847011"/>
                </a:lnTo>
                <a:lnTo>
                  <a:pt x="1288199" y="1847481"/>
                </a:lnTo>
                <a:lnTo>
                  <a:pt x="1286344" y="1849348"/>
                </a:lnTo>
                <a:lnTo>
                  <a:pt x="1285875" y="1850466"/>
                </a:lnTo>
                <a:lnTo>
                  <a:pt x="1285875" y="1853095"/>
                </a:lnTo>
                <a:lnTo>
                  <a:pt x="1286344" y="1854212"/>
                </a:lnTo>
                <a:lnTo>
                  <a:pt x="1288199" y="1856079"/>
                </a:lnTo>
                <a:lnTo>
                  <a:pt x="1289316" y="1856536"/>
                </a:lnTo>
                <a:lnTo>
                  <a:pt x="1291958" y="1856536"/>
                </a:lnTo>
                <a:lnTo>
                  <a:pt x="1293075" y="1856079"/>
                </a:lnTo>
                <a:lnTo>
                  <a:pt x="1294930" y="1854212"/>
                </a:lnTo>
                <a:lnTo>
                  <a:pt x="1295400" y="1853095"/>
                </a:lnTo>
                <a:lnTo>
                  <a:pt x="1295400" y="1850466"/>
                </a:lnTo>
                <a:close/>
              </a:path>
              <a:path w="4391025" h="1856739">
                <a:moveTo>
                  <a:pt x="1295400" y="1388706"/>
                </a:moveTo>
                <a:lnTo>
                  <a:pt x="1294930" y="1387589"/>
                </a:lnTo>
                <a:lnTo>
                  <a:pt x="1293075" y="1385722"/>
                </a:lnTo>
                <a:lnTo>
                  <a:pt x="1291958" y="1385265"/>
                </a:lnTo>
                <a:lnTo>
                  <a:pt x="1289316" y="1385265"/>
                </a:lnTo>
                <a:lnTo>
                  <a:pt x="1288199" y="1385722"/>
                </a:lnTo>
                <a:lnTo>
                  <a:pt x="1286344" y="1387589"/>
                </a:lnTo>
                <a:lnTo>
                  <a:pt x="1285875" y="1388706"/>
                </a:lnTo>
                <a:lnTo>
                  <a:pt x="1285875" y="1391335"/>
                </a:lnTo>
                <a:lnTo>
                  <a:pt x="1286344" y="1392466"/>
                </a:lnTo>
                <a:lnTo>
                  <a:pt x="1288199" y="1394320"/>
                </a:lnTo>
                <a:lnTo>
                  <a:pt x="1289316" y="1394790"/>
                </a:lnTo>
                <a:lnTo>
                  <a:pt x="1291958" y="1394790"/>
                </a:lnTo>
                <a:lnTo>
                  <a:pt x="1293075" y="1394320"/>
                </a:lnTo>
                <a:lnTo>
                  <a:pt x="1294930" y="1392466"/>
                </a:lnTo>
                <a:lnTo>
                  <a:pt x="1295400" y="1391335"/>
                </a:lnTo>
                <a:lnTo>
                  <a:pt x="1295400" y="1388706"/>
                </a:lnTo>
                <a:close/>
              </a:path>
              <a:path w="4391025" h="1856739">
                <a:moveTo>
                  <a:pt x="1295400" y="926960"/>
                </a:moveTo>
                <a:lnTo>
                  <a:pt x="1294930" y="925830"/>
                </a:lnTo>
                <a:lnTo>
                  <a:pt x="1293075" y="923975"/>
                </a:lnTo>
                <a:lnTo>
                  <a:pt x="1291958" y="923505"/>
                </a:lnTo>
                <a:lnTo>
                  <a:pt x="1289316" y="923505"/>
                </a:lnTo>
                <a:lnTo>
                  <a:pt x="1288199" y="923975"/>
                </a:lnTo>
                <a:lnTo>
                  <a:pt x="1286344" y="925830"/>
                </a:lnTo>
                <a:lnTo>
                  <a:pt x="1285875" y="926960"/>
                </a:lnTo>
                <a:lnTo>
                  <a:pt x="1285875" y="929589"/>
                </a:lnTo>
                <a:lnTo>
                  <a:pt x="1286344" y="930706"/>
                </a:lnTo>
                <a:lnTo>
                  <a:pt x="1288199" y="932573"/>
                </a:lnTo>
                <a:lnTo>
                  <a:pt x="1289316" y="933030"/>
                </a:lnTo>
                <a:lnTo>
                  <a:pt x="1291958" y="933030"/>
                </a:lnTo>
                <a:lnTo>
                  <a:pt x="1293075" y="932573"/>
                </a:lnTo>
                <a:lnTo>
                  <a:pt x="1294930" y="930706"/>
                </a:lnTo>
                <a:lnTo>
                  <a:pt x="1295400" y="929589"/>
                </a:lnTo>
                <a:lnTo>
                  <a:pt x="1295400" y="926960"/>
                </a:lnTo>
                <a:close/>
              </a:path>
              <a:path w="4391025" h="1856739">
                <a:moveTo>
                  <a:pt x="1295400" y="465201"/>
                </a:moveTo>
                <a:lnTo>
                  <a:pt x="1294930" y="464083"/>
                </a:lnTo>
                <a:lnTo>
                  <a:pt x="1293075" y="462216"/>
                </a:lnTo>
                <a:lnTo>
                  <a:pt x="1291958" y="461759"/>
                </a:lnTo>
                <a:lnTo>
                  <a:pt x="1289316" y="461759"/>
                </a:lnTo>
                <a:lnTo>
                  <a:pt x="1288199" y="462216"/>
                </a:lnTo>
                <a:lnTo>
                  <a:pt x="1286344" y="464083"/>
                </a:lnTo>
                <a:lnTo>
                  <a:pt x="1285875" y="465201"/>
                </a:lnTo>
                <a:lnTo>
                  <a:pt x="1285875" y="467829"/>
                </a:lnTo>
                <a:lnTo>
                  <a:pt x="1286344" y="468947"/>
                </a:lnTo>
                <a:lnTo>
                  <a:pt x="1288199" y="470814"/>
                </a:lnTo>
                <a:lnTo>
                  <a:pt x="1289316" y="471284"/>
                </a:lnTo>
                <a:lnTo>
                  <a:pt x="1291958" y="471284"/>
                </a:lnTo>
                <a:lnTo>
                  <a:pt x="1293075" y="470814"/>
                </a:lnTo>
                <a:lnTo>
                  <a:pt x="1294930" y="468947"/>
                </a:lnTo>
                <a:lnTo>
                  <a:pt x="1295400" y="467829"/>
                </a:lnTo>
                <a:lnTo>
                  <a:pt x="1295400" y="465201"/>
                </a:lnTo>
                <a:close/>
              </a:path>
              <a:path w="4391025" h="1856739">
                <a:moveTo>
                  <a:pt x="1295400" y="3441"/>
                </a:moveTo>
                <a:lnTo>
                  <a:pt x="1294930" y="2324"/>
                </a:lnTo>
                <a:lnTo>
                  <a:pt x="1293075" y="469"/>
                </a:lnTo>
                <a:lnTo>
                  <a:pt x="1291958" y="0"/>
                </a:lnTo>
                <a:lnTo>
                  <a:pt x="1289316" y="0"/>
                </a:lnTo>
                <a:lnTo>
                  <a:pt x="1288199" y="469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199" y="9055"/>
                </a:lnTo>
                <a:lnTo>
                  <a:pt x="1289316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30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4391025" h="1856739">
                <a:moveTo>
                  <a:pt x="1343025" y="1850466"/>
                </a:moveTo>
                <a:lnTo>
                  <a:pt x="1342555" y="1849348"/>
                </a:lnTo>
                <a:lnTo>
                  <a:pt x="1340700" y="1847481"/>
                </a:lnTo>
                <a:lnTo>
                  <a:pt x="1339583" y="1847011"/>
                </a:lnTo>
                <a:lnTo>
                  <a:pt x="1336941" y="1847011"/>
                </a:lnTo>
                <a:lnTo>
                  <a:pt x="1335824" y="1847481"/>
                </a:lnTo>
                <a:lnTo>
                  <a:pt x="1333969" y="1849348"/>
                </a:lnTo>
                <a:lnTo>
                  <a:pt x="1333500" y="1850466"/>
                </a:lnTo>
                <a:lnTo>
                  <a:pt x="1333500" y="1853095"/>
                </a:lnTo>
                <a:lnTo>
                  <a:pt x="1333969" y="1854212"/>
                </a:lnTo>
                <a:lnTo>
                  <a:pt x="1335824" y="1856079"/>
                </a:lnTo>
                <a:lnTo>
                  <a:pt x="1336941" y="1856536"/>
                </a:lnTo>
                <a:lnTo>
                  <a:pt x="1339583" y="1856536"/>
                </a:lnTo>
                <a:lnTo>
                  <a:pt x="1340700" y="1856079"/>
                </a:lnTo>
                <a:lnTo>
                  <a:pt x="1342555" y="1854212"/>
                </a:lnTo>
                <a:lnTo>
                  <a:pt x="1343025" y="1853095"/>
                </a:lnTo>
                <a:lnTo>
                  <a:pt x="1343025" y="1850466"/>
                </a:lnTo>
                <a:close/>
              </a:path>
              <a:path w="4391025" h="1856739">
                <a:moveTo>
                  <a:pt x="1343025" y="1388706"/>
                </a:moveTo>
                <a:lnTo>
                  <a:pt x="1342555" y="1387589"/>
                </a:lnTo>
                <a:lnTo>
                  <a:pt x="1340700" y="1385722"/>
                </a:lnTo>
                <a:lnTo>
                  <a:pt x="1339583" y="1385265"/>
                </a:lnTo>
                <a:lnTo>
                  <a:pt x="1336941" y="1385265"/>
                </a:lnTo>
                <a:lnTo>
                  <a:pt x="1335824" y="1385722"/>
                </a:lnTo>
                <a:lnTo>
                  <a:pt x="1333969" y="1387589"/>
                </a:lnTo>
                <a:lnTo>
                  <a:pt x="1333500" y="1388706"/>
                </a:lnTo>
                <a:lnTo>
                  <a:pt x="1333500" y="1391335"/>
                </a:lnTo>
                <a:lnTo>
                  <a:pt x="1333969" y="1392466"/>
                </a:lnTo>
                <a:lnTo>
                  <a:pt x="1335824" y="1394320"/>
                </a:lnTo>
                <a:lnTo>
                  <a:pt x="1336941" y="1394790"/>
                </a:lnTo>
                <a:lnTo>
                  <a:pt x="1339583" y="1394790"/>
                </a:lnTo>
                <a:lnTo>
                  <a:pt x="1340700" y="1394320"/>
                </a:lnTo>
                <a:lnTo>
                  <a:pt x="1342555" y="1392466"/>
                </a:lnTo>
                <a:lnTo>
                  <a:pt x="1343025" y="1391335"/>
                </a:lnTo>
                <a:lnTo>
                  <a:pt x="1343025" y="1388706"/>
                </a:lnTo>
                <a:close/>
              </a:path>
              <a:path w="4391025" h="1856739">
                <a:moveTo>
                  <a:pt x="1343025" y="926960"/>
                </a:moveTo>
                <a:lnTo>
                  <a:pt x="1342555" y="925830"/>
                </a:lnTo>
                <a:lnTo>
                  <a:pt x="1340700" y="923975"/>
                </a:lnTo>
                <a:lnTo>
                  <a:pt x="1339583" y="923505"/>
                </a:lnTo>
                <a:lnTo>
                  <a:pt x="1336941" y="923505"/>
                </a:lnTo>
                <a:lnTo>
                  <a:pt x="1335824" y="923975"/>
                </a:lnTo>
                <a:lnTo>
                  <a:pt x="1333969" y="925830"/>
                </a:lnTo>
                <a:lnTo>
                  <a:pt x="1333500" y="926960"/>
                </a:lnTo>
                <a:lnTo>
                  <a:pt x="1333500" y="929589"/>
                </a:lnTo>
                <a:lnTo>
                  <a:pt x="1333969" y="930706"/>
                </a:lnTo>
                <a:lnTo>
                  <a:pt x="1335824" y="932573"/>
                </a:lnTo>
                <a:lnTo>
                  <a:pt x="1336941" y="933030"/>
                </a:lnTo>
                <a:lnTo>
                  <a:pt x="1339583" y="933030"/>
                </a:lnTo>
                <a:lnTo>
                  <a:pt x="1340700" y="932573"/>
                </a:lnTo>
                <a:lnTo>
                  <a:pt x="1342555" y="930706"/>
                </a:lnTo>
                <a:lnTo>
                  <a:pt x="1343025" y="929589"/>
                </a:lnTo>
                <a:lnTo>
                  <a:pt x="1343025" y="926960"/>
                </a:lnTo>
                <a:close/>
              </a:path>
              <a:path w="4391025" h="1856739">
                <a:moveTo>
                  <a:pt x="1343025" y="465201"/>
                </a:moveTo>
                <a:lnTo>
                  <a:pt x="1342555" y="464083"/>
                </a:lnTo>
                <a:lnTo>
                  <a:pt x="1340700" y="462216"/>
                </a:lnTo>
                <a:lnTo>
                  <a:pt x="1339583" y="461759"/>
                </a:lnTo>
                <a:lnTo>
                  <a:pt x="1336941" y="461759"/>
                </a:lnTo>
                <a:lnTo>
                  <a:pt x="1335824" y="462216"/>
                </a:lnTo>
                <a:lnTo>
                  <a:pt x="1333969" y="464083"/>
                </a:lnTo>
                <a:lnTo>
                  <a:pt x="1333500" y="465201"/>
                </a:lnTo>
                <a:lnTo>
                  <a:pt x="1333500" y="467829"/>
                </a:lnTo>
                <a:lnTo>
                  <a:pt x="1333969" y="468947"/>
                </a:lnTo>
                <a:lnTo>
                  <a:pt x="1335824" y="470814"/>
                </a:lnTo>
                <a:lnTo>
                  <a:pt x="1336941" y="471284"/>
                </a:lnTo>
                <a:lnTo>
                  <a:pt x="1339583" y="471284"/>
                </a:lnTo>
                <a:lnTo>
                  <a:pt x="1340700" y="470814"/>
                </a:lnTo>
                <a:lnTo>
                  <a:pt x="1342555" y="468947"/>
                </a:lnTo>
                <a:lnTo>
                  <a:pt x="1343025" y="467829"/>
                </a:lnTo>
                <a:lnTo>
                  <a:pt x="1343025" y="465201"/>
                </a:lnTo>
                <a:close/>
              </a:path>
              <a:path w="4391025" h="1856739">
                <a:moveTo>
                  <a:pt x="1343025" y="3441"/>
                </a:moveTo>
                <a:lnTo>
                  <a:pt x="1342555" y="2324"/>
                </a:lnTo>
                <a:lnTo>
                  <a:pt x="1340700" y="469"/>
                </a:lnTo>
                <a:lnTo>
                  <a:pt x="1339583" y="0"/>
                </a:lnTo>
                <a:lnTo>
                  <a:pt x="1336941" y="0"/>
                </a:lnTo>
                <a:lnTo>
                  <a:pt x="1335824" y="469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24" y="9055"/>
                </a:lnTo>
                <a:lnTo>
                  <a:pt x="1336941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55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4391025" h="1856739">
                <a:moveTo>
                  <a:pt x="1390650" y="1850466"/>
                </a:moveTo>
                <a:lnTo>
                  <a:pt x="1390180" y="1849348"/>
                </a:lnTo>
                <a:lnTo>
                  <a:pt x="1388325" y="1847481"/>
                </a:lnTo>
                <a:lnTo>
                  <a:pt x="1387208" y="1847011"/>
                </a:lnTo>
                <a:lnTo>
                  <a:pt x="1384566" y="1847011"/>
                </a:lnTo>
                <a:lnTo>
                  <a:pt x="1383449" y="1847481"/>
                </a:lnTo>
                <a:lnTo>
                  <a:pt x="1381594" y="1849348"/>
                </a:lnTo>
                <a:lnTo>
                  <a:pt x="1381125" y="1850466"/>
                </a:lnTo>
                <a:lnTo>
                  <a:pt x="1381125" y="1853095"/>
                </a:lnTo>
                <a:lnTo>
                  <a:pt x="1381594" y="1854212"/>
                </a:lnTo>
                <a:lnTo>
                  <a:pt x="1383449" y="1856079"/>
                </a:lnTo>
                <a:lnTo>
                  <a:pt x="1384566" y="1856536"/>
                </a:lnTo>
                <a:lnTo>
                  <a:pt x="1387208" y="1856536"/>
                </a:lnTo>
                <a:lnTo>
                  <a:pt x="1388325" y="1856079"/>
                </a:lnTo>
                <a:lnTo>
                  <a:pt x="1390180" y="1854212"/>
                </a:lnTo>
                <a:lnTo>
                  <a:pt x="1390650" y="1853095"/>
                </a:lnTo>
                <a:lnTo>
                  <a:pt x="1390650" y="1850466"/>
                </a:lnTo>
                <a:close/>
              </a:path>
              <a:path w="4391025" h="1856739">
                <a:moveTo>
                  <a:pt x="1390650" y="1388706"/>
                </a:moveTo>
                <a:lnTo>
                  <a:pt x="1390180" y="1387589"/>
                </a:lnTo>
                <a:lnTo>
                  <a:pt x="1388325" y="1385722"/>
                </a:lnTo>
                <a:lnTo>
                  <a:pt x="1387208" y="1385265"/>
                </a:lnTo>
                <a:lnTo>
                  <a:pt x="1384566" y="1385265"/>
                </a:lnTo>
                <a:lnTo>
                  <a:pt x="1383449" y="1385722"/>
                </a:lnTo>
                <a:lnTo>
                  <a:pt x="1381594" y="1387589"/>
                </a:lnTo>
                <a:lnTo>
                  <a:pt x="1381125" y="1388706"/>
                </a:lnTo>
                <a:lnTo>
                  <a:pt x="1381125" y="1391335"/>
                </a:lnTo>
                <a:lnTo>
                  <a:pt x="1381594" y="1392466"/>
                </a:lnTo>
                <a:lnTo>
                  <a:pt x="1383449" y="1394320"/>
                </a:lnTo>
                <a:lnTo>
                  <a:pt x="1384566" y="1394790"/>
                </a:lnTo>
                <a:lnTo>
                  <a:pt x="1387208" y="1394790"/>
                </a:lnTo>
                <a:lnTo>
                  <a:pt x="1388325" y="1394320"/>
                </a:lnTo>
                <a:lnTo>
                  <a:pt x="1390180" y="1392466"/>
                </a:lnTo>
                <a:lnTo>
                  <a:pt x="1390650" y="1391335"/>
                </a:lnTo>
                <a:lnTo>
                  <a:pt x="1390650" y="1388706"/>
                </a:lnTo>
                <a:close/>
              </a:path>
              <a:path w="4391025" h="1856739">
                <a:moveTo>
                  <a:pt x="1390650" y="926960"/>
                </a:moveTo>
                <a:lnTo>
                  <a:pt x="1390180" y="925830"/>
                </a:lnTo>
                <a:lnTo>
                  <a:pt x="1388325" y="923975"/>
                </a:lnTo>
                <a:lnTo>
                  <a:pt x="1387208" y="923505"/>
                </a:lnTo>
                <a:lnTo>
                  <a:pt x="1384566" y="923505"/>
                </a:lnTo>
                <a:lnTo>
                  <a:pt x="1383449" y="923975"/>
                </a:lnTo>
                <a:lnTo>
                  <a:pt x="1381594" y="925830"/>
                </a:lnTo>
                <a:lnTo>
                  <a:pt x="1381125" y="926960"/>
                </a:lnTo>
                <a:lnTo>
                  <a:pt x="1381125" y="929589"/>
                </a:lnTo>
                <a:lnTo>
                  <a:pt x="1381594" y="930706"/>
                </a:lnTo>
                <a:lnTo>
                  <a:pt x="1383449" y="932573"/>
                </a:lnTo>
                <a:lnTo>
                  <a:pt x="1384566" y="933030"/>
                </a:lnTo>
                <a:lnTo>
                  <a:pt x="1387208" y="933030"/>
                </a:lnTo>
                <a:lnTo>
                  <a:pt x="1388325" y="932573"/>
                </a:lnTo>
                <a:lnTo>
                  <a:pt x="1390180" y="930706"/>
                </a:lnTo>
                <a:lnTo>
                  <a:pt x="1390650" y="929589"/>
                </a:lnTo>
                <a:lnTo>
                  <a:pt x="1390650" y="926960"/>
                </a:lnTo>
                <a:close/>
              </a:path>
              <a:path w="4391025" h="1856739">
                <a:moveTo>
                  <a:pt x="1390650" y="465201"/>
                </a:moveTo>
                <a:lnTo>
                  <a:pt x="1390180" y="464083"/>
                </a:lnTo>
                <a:lnTo>
                  <a:pt x="1388325" y="462216"/>
                </a:lnTo>
                <a:lnTo>
                  <a:pt x="1387208" y="461759"/>
                </a:lnTo>
                <a:lnTo>
                  <a:pt x="1384566" y="461759"/>
                </a:lnTo>
                <a:lnTo>
                  <a:pt x="1383449" y="462216"/>
                </a:lnTo>
                <a:lnTo>
                  <a:pt x="1381594" y="464083"/>
                </a:lnTo>
                <a:lnTo>
                  <a:pt x="1381125" y="465201"/>
                </a:lnTo>
                <a:lnTo>
                  <a:pt x="1381125" y="467829"/>
                </a:lnTo>
                <a:lnTo>
                  <a:pt x="1381594" y="468947"/>
                </a:lnTo>
                <a:lnTo>
                  <a:pt x="1383449" y="470814"/>
                </a:lnTo>
                <a:lnTo>
                  <a:pt x="1384566" y="471284"/>
                </a:lnTo>
                <a:lnTo>
                  <a:pt x="1387208" y="471284"/>
                </a:lnTo>
                <a:lnTo>
                  <a:pt x="1388325" y="470814"/>
                </a:lnTo>
                <a:lnTo>
                  <a:pt x="1390180" y="468947"/>
                </a:lnTo>
                <a:lnTo>
                  <a:pt x="1390650" y="467829"/>
                </a:lnTo>
                <a:lnTo>
                  <a:pt x="1390650" y="465201"/>
                </a:lnTo>
                <a:close/>
              </a:path>
              <a:path w="4391025" h="1856739">
                <a:moveTo>
                  <a:pt x="1390650" y="3441"/>
                </a:moveTo>
                <a:lnTo>
                  <a:pt x="1390180" y="2324"/>
                </a:lnTo>
                <a:lnTo>
                  <a:pt x="1388325" y="469"/>
                </a:lnTo>
                <a:lnTo>
                  <a:pt x="1387208" y="0"/>
                </a:lnTo>
                <a:lnTo>
                  <a:pt x="1384566" y="0"/>
                </a:lnTo>
                <a:lnTo>
                  <a:pt x="1383449" y="469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49" y="9055"/>
                </a:lnTo>
                <a:lnTo>
                  <a:pt x="1384566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80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4391025" h="1856739">
                <a:moveTo>
                  <a:pt x="1438275" y="1850466"/>
                </a:moveTo>
                <a:lnTo>
                  <a:pt x="1437805" y="1849348"/>
                </a:lnTo>
                <a:lnTo>
                  <a:pt x="1435950" y="1847481"/>
                </a:lnTo>
                <a:lnTo>
                  <a:pt x="1434833" y="1847011"/>
                </a:lnTo>
                <a:lnTo>
                  <a:pt x="1432191" y="1847011"/>
                </a:lnTo>
                <a:lnTo>
                  <a:pt x="1431074" y="1847481"/>
                </a:lnTo>
                <a:lnTo>
                  <a:pt x="1429219" y="1849348"/>
                </a:lnTo>
                <a:lnTo>
                  <a:pt x="1428750" y="1850466"/>
                </a:lnTo>
                <a:lnTo>
                  <a:pt x="1428750" y="1853095"/>
                </a:lnTo>
                <a:lnTo>
                  <a:pt x="1429219" y="1854212"/>
                </a:lnTo>
                <a:lnTo>
                  <a:pt x="1431074" y="1856079"/>
                </a:lnTo>
                <a:lnTo>
                  <a:pt x="1432191" y="1856536"/>
                </a:lnTo>
                <a:lnTo>
                  <a:pt x="1434833" y="1856536"/>
                </a:lnTo>
                <a:lnTo>
                  <a:pt x="1435950" y="1856079"/>
                </a:lnTo>
                <a:lnTo>
                  <a:pt x="1437805" y="1854212"/>
                </a:lnTo>
                <a:lnTo>
                  <a:pt x="1438275" y="1853095"/>
                </a:lnTo>
                <a:lnTo>
                  <a:pt x="1438275" y="1850466"/>
                </a:lnTo>
                <a:close/>
              </a:path>
              <a:path w="4391025" h="1856739">
                <a:moveTo>
                  <a:pt x="1438275" y="1388706"/>
                </a:moveTo>
                <a:lnTo>
                  <a:pt x="1437805" y="1387589"/>
                </a:lnTo>
                <a:lnTo>
                  <a:pt x="1435950" y="1385722"/>
                </a:lnTo>
                <a:lnTo>
                  <a:pt x="1434833" y="1385265"/>
                </a:lnTo>
                <a:lnTo>
                  <a:pt x="1432191" y="1385265"/>
                </a:lnTo>
                <a:lnTo>
                  <a:pt x="1431074" y="1385722"/>
                </a:lnTo>
                <a:lnTo>
                  <a:pt x="1429219" y="1387589"/>
                </a:lnTo>
                <a:lnTo>
                  <a:pt x="1428750" y="1388706"/>
                </a:lnTo>
                <a:lnTo>
                  <a:pt x="1428750" y="1391335"/>
                </a:lnTo>
                <a:lnTo>
                  <a:pt x="1429219" y="1392466"/>
                </a:lnTo>
                <a:lnTo>
                  <a:pt x="1431074" y="1394320"/>
                </a:lnTo>
                <a:lnTo>
                  <a:pt x="1432191" y="1394790"/>
                </a:lnTo>
                <a:lnTo>
                  <a:pt x="1434833" y="1394790"/>
                </a:lnTo>
                <a:lnTo>
                  <a:pt x="1435950" y="1394320"/>
                </a:lnTo>
                <a:lnTo>
                  <a:pt x="1437805" y="1392466"/>
                </a:lnTo>
                <a:lnTo>
                  <a:pt x="1438275" y="1391335"/>
                </a:lnTo>
                <a:lnTo>
                  <a:pt x="1438275" y="1388706"/>
                </a:lnTo>
                <a:close/>
              </a:path>
              <a:path w="4391025" h="1856739">
                <a:moveTo>
                  <a:pt x="1438275" y="926960"/>
                </a:moveTo>
                <a:lnTo>
                  <a:pt x="1437805" y="925830"/>
                </a:lnTo>
                <a:lnTo>
                  <a:pt x="1435950" y="923975"/>
                </a:lnTo>
                <a:lnTo>
                  <a:pt x="1434833" y="923505"/>
                </a:lnTo>
                <a:lnTo>
                  <a:pt x="1432191" y="923505"/>
                </a:lnTo>
                <a:lnTo>
                  <a:pt x="1431074" y="923975"/>
                </a:lnTo>
                <a:lnTo>
                  <a:pt x="1429219" y="925830"/>
                </a:lnTo>
                <a:lnTo>
                  <a:pt x="1428750" y="926960"/>
                </a:lnTo>
                <a:lnTo>
                  <a:pt x="1428750" y="929589"/>
                </a:lnTo>
                <a:lnTo>
                  <a:pt x="1429219" y="930706"/>
                </a:lnTo>
                <a:lnTo>
                  <a:pt x="1431074" y="932573"/>
                </a:lnTo>
                <a:lnTo>
                  <a:pt x="1432191" y="933030"/>
                </a:lnTo>
                <a:lnTo>
                  <a:pt x="1434833" y="933030"/>
                </a:lnTo>
                <a:lnTo>
                  <a:pt x="1435950" y="932573"/>
                </a:lnTo>
                <a:lnTo>
                  <a:pt x="1437805" y="930706"/>
                </a:lnTo>
                <a:lnTo>
                  <a:pt x="1438275" y="929589"/>
                </a:lnTo>
                <a:lnTo>
                  <a:pt x="1438275" y="926960"/>
                </a:lnTo>
                <a:close/>
              </a:path>
              <a:path w="4391025" h="1856739">
                <a:moveTo>
                  <a:pt x="1438275" y="465201"/>
                </a:moveTo>
                <a:lnTo>
                  <a:pt x="1437805" y="464083"/>
                </a:lnTo>
                <a:lnTo>
                  <a:pt x="1435950" y="462216"/>
                </a:lnTo>
                <a:lnTo>
                  <a:pt x="1434833" y="461759"/>
                </a:lnTo>
                <a:lnTo>
                  <a:pt x="1432191" y="461759"/>
                </a:lnTo>
                <a:lnTo>
                  <a:pt x="1431074" y="462216"/>
                </a:lnTo>
                <a:lnTo>
                  <a:pt x="1429219" y="464083"/>
                </a:lnTo>
                <a:lnTo>
                  <a:pt x="1428750" y="465201"/>
                </a:lnTo>
                <a:lnTo>
                  <a:pt x="1428750" y="467829"/>
                </a:lnTo>
                <a:lnTo>
                  <a:pt x="1429219" y="468947"/>
                </a:lnTo>
                <a:lnTo>
                  <a:pt x="1431074" y="470814"/>
                </a:lnTo>
                <a:lnTo>
                  <a:pt x="1432191" y="471284"/>
                </a:lnTo>
                <a:lnTo>
                  <a:pt x="1434833" y="471284"/>
                </a:lnTo>
                <a:lnTo>
                  <a:pt x="1435950" y="470814"/>
                </a:lnTo>
                <a:lnTo>
                  <a:pt x="1437805" y="468947"/>
                </a:lnTo>
                <a:lnTo>
                  <a:pt x="1438275" y="467829"/>
                </a:lnTo>
                <a:lnTo>
                  <a:pt x="1438275" y="465201"/>
                </a:lnTo>
                <a:close/>
              </a:path>
              <a:path w="4391025" h="1856739">
                <a:moveTo>
                  <a:pt x="1438275" y="3441"/>
                </a:moveTo>
                <a:lnTo>
                  <a:pt x="1437805" y="2324"/>
                </a:lnTo>
                <a:lnTo>
                  <a:pt x="1435950" y="469"/>
                </a:lnTo>
                <a:lnTo>
                  <a:pt x="1434833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05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4391025" h="1856739">
                <a:moveTo>
                  <a:pt x="1485900" y="1850466"/>
                </a:moveTo>
                <a:lnTo>
                  <a:pt x="1485430" y="1849348"/>
                </a:lnTo>
                <a:lnTo>
                  <a:pt x="1483575" y="1847481"/>
                </a:lnTo>
                <a:lnTo>
                  <a:pt x="1482458" y="1847011"/>
                </a:lnTo>
                <a:lnTo>
                  <a:pt x="1479816" y="1847011"/>
                </a:lnTo>
                <a:lnTo>
                  <a:pt x="1478699" y="1847481"/>
                </a:lnTo>
                <a:lnTo>
                  <a:pt x="1476844" y="1849348"/>
                </a:lnTo>
                <a:lnTo>
                  <a:pt x="1476375" y="1850466"/>
                </a:lnTo>
                <a:lnTo>
                  <a:pt x="1476375" y="1853095"/>
                </a:lnTo>
                <a:lnTo>
                  <a:pt x="1476844" y="1854212"/>
                </a:lnTo>
                <a:lnTo>
                  <a:pt x="1478699" y="1856079"/>
                </a:lnTo>
                <a:lnTo>
                  <a:pt x="1479816" y="1856536"/>
                </a:lnTo>
                <a:lnTo>
                  <a:pt x="1482458" y="1856536"/>
                </a:lnTo>
                <a:lnTo>
                  <a:pt x="1483575" y="1856079"/>
                </a:lnTo>
                <a:lnTo>
                  <a:pt x="1485430" y="1854212"/>
                </a:lnTo>
                <a:lnTo>
                  <a:pt x="1485900" y="1853095"/>
                </a:lnTo>
                <a:lnTo>
                  <a:pt x="1485900" y="1850466"/>
                </a:lnTo>
                <a:close/>
              </a:path>
              <a:path w="4391025" h="1856739">
                <a:moveTo>
                  <a:pt x="1485900" y="1388706"/>
                </a:moveTo>
                <a:lnTo>
                  <a:pt x="1485430" y="1387589"/>
                </a:lnTo>
                <a:lnTo>
                  <a:pt x="1483575" y="1385722"/>
                </a:lnTo>
                <a:lnTo>
                  <a:pt x="1482458" y="1385265"/>
                </a:lnTo>
                <a:lnTo>
                  <a:pt x="1479816" y="1385265"/>
                </a:lnTo>
                <a:lnTo>
                  <a:pt x="1478699" y="1385722"/>
                </a:lnTo>
                <a:lnTo>
                  <a:pt x="1476844" y="1387589"/>
                </a:lnTo>
                <a:lnTo>
                  <a:pt x="1476375" y="1388706"/>
                </a:lnTo>
                <a:lnTo>
                  <a:pt x="1476375" y="1391335"/>
                </a:lnTo>
                <a:lnTo>
                  <a:pt x="1476844" y="1392466"/>
                </a:lnTo>
                <a:lnTo>
                  <a:pt x="1478699" y="1394320"/>
                </a:lnTo>
                <a:lnTo>
                  <a:pt x="1479816" y="1394790"/>
                </a:lnTo>
                <a:lnTo>
                  <a:pt x="1482458" y="1394790"/>
                </a:lnTo>
                <a:lnTo>
                  <a:pt x="1483575" y="1394320"/>
                </a:lnTo>
                <a:lnTo>
                  <a:pt x="1485430" y="1392466"/>
                </a:lnTo>
                <a:lnTo>
                  <a:pt x="1485900" y="1391335"/>
                </a:lnTo>
                <a:lnTo>
                  <a:pt x="1485900" y="1388706"/>
                </a:lnTo>
                <a:close/>
              </a:path>
              <a:path w="4391025" h="1856739">
                <a:moveTo>
                  <a:pt x="1485900" y="926960"/>
                </a:moveTo>
                <a:lnTo>
                  <a:pt x="1485430" y="925830"/>
                </a:lnTo>
                <a:lnTo>
                  <a:pt x="1483575" y="923975"/>
                </a:lnTo>
                <a:lnTo>
                  <a:pt x="1482458" y="923505"/>
                </a:lnTo>
                <a:lnTo>
                  <a:pt x="1479816" y="923505"/>
                </a:lnTo>
                <a:lnTo>
                  <a:pt x="1478699" y="923975"/>
                </a:lnTo>
                <a:lnTo>
                  <a:pt x="1476844" y="925830"/>
                </a:lnTo>
                <a:lnTo>
                  <a:pt x="1476375" y="926960"/>
                </a:lnTo>
                <a:lnTo>
                  <a:pt x="1476375" y="929589"/>
                </a:lnTo>
                <a:lnTo>
                  <a:pt x="1476844" y="930706"/>
                </a:lnTo>
                <a:lnTo>
                  <a:pt x="1478699" y="932573"/>
                </a:lnTo>
                <a:lnTo>
                  <a:pt x="1479816" y="933030"/>
                </a:lnTo>
                <a:lnTo>
                  <a:pt x="1482458" y="933030"/>
                </a:lnTo>
                <a:lnTo>
                  <a:pt x="1483575" y="932573"/>
                </a:lnTo>
                <a:lnTo>
                  <a:pt x="1485430" y="930706"/>
                </a:lnTo>
                <a:lnTo>
                  <a:pt x="1485900" y="929589"/>
                </a:lnTo>
                <a:lnTo>
                  <a:pt x="1485900" y="926960"/>
                </a:lnTo>
                <a:close/>
              </a:path>
              <a:path w="4391025" h="1856739">
                <a:moveTo>
                  <a:pt x="1485900" y="465201"/>
                </a:moveTo>
                <a:lnTo>
                  <a:pt x="1485430" y="464083"/>
                </a:lnTo>
                <a:lnTo>
                  <a:pt x="1483575" y="462216"/>
                </a:lnTo>
                <a:lnTo>
                  <a:pt x="1482458" y="461759"/>
                </a:lnTo>
                <a:lnTo>
                  <a:pt x="1479816" y="461759"/>
                </a:lnTo>
                <a:lnTo>
                  <a:pt x="1478699" y="462216"/>
                </a:lnTo>
                <a:lnTo>
                  <a:pt x="1476844" y="464083"/>
                </a:lnTo>
                <a:lnTo>
                  <a:pt x="1476375" y="465201"/>
                </a:lnTo>
                <a:lnTo>
                  <a:pt x="1476375" y="467829"/>
                </a:lnTo>
                <a:lnTo>
                  <a:pt x="1476844" y="468947"/>
                </a:lnTo>
                <a:lnTo>
                  <a:pt x="1478699" y="470814"/>
                </a:lnTo>
                <a:lnTo>
                  <a:pt x="1479816" y="471284"/>
                </a:lnTo>
                <a:lnTo>
                  <a:pt x="1482458" y="471284"/>
                </a:lnTo>
                <a:lnTo>
                  <a:pt x="1483575" y="470814"/>
                </a:lnTo>
                <a:lnTo>
                  <a:pt x="1485430" y="468947"/>
                </a:lnTo>
                <a:lnTo>
                  <a:pt x="1485900" y="467829"/>
                </a:lnTo>
                <a:lnTo>
                  <a:pt x="1485900" y="465201"/>
                </a:lnTo>
                <a:close/>
              </a:path>
              <a:path w="4391025" h="1856739">
                <a:moveTo>
                  <a:pt x="1485900" y="3441"/>
                </a:moveTo>
                <a:lnTo>
                  <a:pt x="1485430" y="2324"/>
                </a:lnTo>
                <a:lnTo>
                  <a:pt x="1483575" y="469"/>
                </a:lnTo>
                <a:lnTo>
                  <a:pt x="1482458" y="0"/>
                </a:lnTo>
                <a:lnTo>
                  <a:pt x="1479816" y="0"/>
                </a:lnTo>
                <a:lnTo>
                  <a:pt x="1478699" y="469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699" y="9055"/>
                </a:lnTo>
                <a:lnTo>
                  <a:pt x="1479816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30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4391025" h="1856739">
                <a:moveTo>
                  <a:pt x="1533525" y="1850466"/>
                </a:moveTo>
                <a:lnTo>
                  <a:pt x="1533055" y="1849348"/>
                </a:lnTo>
                <a:lnTo>
                  <a:pt x="1531200" y="1847481"/>
                </a:lnTo>
                <a:lnTo>
                  <a:pt x="1530083" y="1847011"/>
                </a:lnTo>
                <a:lnTo>
                  <a:pt x="1527441" y="1847011"/>
                </a:lnTo>
                <a:lnTo>
                  <a:pt x="1526324" y="1847481"/>
                </a:lnTo>
                <a:lnTo>
                  <a:pt x="1524469" y="1849348"/>
                </a:lnTo>
                <a:lnTo>
                  <a:pt x="1524000" y="1850466"/>
                </a:lnTo>
                <a:lnTo>
                  <a:pt x="1524000" y="1853095"/>
                </a:lnTo>
                <a:lnTo>
                  <a:pt x="1524469" y="1854212"/>
                </a:lnTo>
                <a:lnTo>
                  <a:pt x="1526324" y="1856079"/>
                </a:lnTo>
                <a:lnTo>
                  <a:pt x="1527441" y="1856536"/>
                </a:lnTo>
                <a:lnTo>
                  <a:pt x="1530083" y="1856536"/>
                </a:lnTo>
                <a:lnTo>
                  <a:pt x="1531200" y="1856079"/>
                </a:lnTo>
                <a:lnTo>
                  <a:pt x="1533055" y="1854212"/>
                </a:lnTo>
                <a:lnTo>
                  <a:pt x="1533525" y="1853095"/>
                </a:lnTo>
                <a:lnTo>
                  <a:pt x="1533525" y="1850466"/>
                </a:lnTo>
                <a:close/>
              </a:path>
              <a:path w="4391025" h="1856739">
                <a:moveTo>
                  <a:pt x="1533525" y="1388706"/>
                </a:moveTo>
                <a:lnTo>
                  <a:pt x="1533055" y="1387589"/>
                </a:lnTo>
                <a:lnTo>
                  <a:pt x="1531200" y="1385722"/>
                </a:lnTo>
                <a:lnTo>
                  <a:pt x="1530083" y="1385265"/>
                </a:lnTo>
                <a:lnTo>
                  <a:pt x="1527441" y="1385265"/>
                </a:lnTo>
                <a:lnTo>
                  <a:pt x="1526324" y="1385722"/>
                </a:lnTo>
                <a:lnTo>
                  <a:pt x="1524469" y="1387589"/>
                </a:lnTo>
                <a:lnTo>
                  <a:pt x="1524000" y="1388706"/>
                </a:lnTo>
                <a:lnTo>
                  <a:pt x="1524000" y="1391335"/>
                </a:lnTo>
                <a:lnTo>
                  <a:pt x="1524469" y="1392466"/>
                </a:lnTo>
                <a:lnTo>
                  <a:pt x="1526324" y="1394320"/>
                </a:lnTo>
                <a:lnTo>
                  <a:pt x="1527441" y="1394790"/>
                </a:lnTo>
                <a:lnTo>
                  <a:pt x="1530083" y="1394790"/>
                </a:lnTo>
                <a:lnTo>
                  <a:pt x="1531200" y="1394320"/>
                </a:lnTo>
                <a:lnTo>
                  <a:pt x="1533055" y="1392466"/>
                </a:lnTo>
                <a:lnTo>
                  <a:pt x="1533525" y="1391335"/>
                </a:lnTo>
                <a:lnTo>
                  <a:pt x="1533525" y="1388706"/>
                </a:lnTo>
                <a:close/>
              </a:path>
              <a:path w="4391025" h="1856739">
                <a:moveTo>
                  <a:pt x="1533525" y="926960"/>
                </a:moveTo>
                <a:lnTo>
                  <a:pt x="1533055" y="925830"/>
                </a:lnTo>
                <a:lnTo>
                  <a:pt x="1531200" y="923975"/>
                </a:lnTo>
                <a:lnTo>
                  <a:pt x="1530083" y="923505"/>
                </a:lnTo>
                <a:lnTo>
                  <a:pt x="1527441" y="923505"/>
                </a:lnTo>
                <a:lnTo>
                  <a:pt x="1526324" y="923975"/>
                </a:lnTo>
                <a:lnTo>
                  <a:pt x="1524469" y="925830"/>
                </a:lnTo>
                <a:lnTo>
                  <a:pt x="1524000" y="926960"/>
                </a:lnTo>
                <a:lnTo>
                  <a:pt x="1524000" y="929589"/>
                </a:lnTo>
                <a:lnTo>
                  <a:pt x="1524469" y="930706"/>
                </a:lnTo>
                <a:lnTo>
                  <a:pt x="1526324" y="932573"/>
                </a:lnTo>
                <a:lnTo>
                  <a:pt x="1527441" y="933030"/>
                </a:lnTo>
                <a:lnTo>
                  <a:pt x="1530083" y="933030"/>
                </a:lnTo>
                <a:lnTo>
                  <a:pt x="1531200" y="932573"/>
                </a:lnTo>
                <a:lnTo>
                  <a:pt x="1533055" y="930706"/>
                </a:lnTo>
                <a:lnTo>
                  <a:pt x="1533525" y="929589"/>
                </a:lnTo>
                <a:lnTo>
                  <a:pt x="1533525" y="926960"/>
                </a:lnTo>
                <a:close/>
              </a:path>
              <a:path w="4391025" h="1856739">
                <a:moveTo>
                  <a:pt x="1533525" y="465201"/>
                </a:moveTo>
                <a:lnTo>
                  <a:pt x="1533055" y="464083"/>
                </a:lnTo>
                <a:lnTo>
                  <a:pt x="1531200" y="462216"/>
                </a:lnTo>
                <a:lnTo>
                  <a:pt x="1530083" y="461759"/>
                </a:lnTo>
                <a:lnTo>
                  <a:pt x="1527441" y="461759"/>
                </a:lnTo>
                <a:lnTo>
                  <a:pt x="1526324" y="462216"/>
                </a:lnTo>
                <a:lnTo>
                  <a:pt x="1524469" y="464083"/>
                </a:lnTo>
                <a:lnTo>
                  <a:pt x="1524000" y="465201"/>
                </a:lnTo>
                <a:lnTo>
                  <a:pt x="1524000" y="467829"/>
                </a:lnTo>
                <a:lnTo>
                  <a:pt x="1524469" y="468947"/>
                </a:lnTo>
                <a:lnTo>
                  <a:pt x="1526324" y="470814"/>
                </a:lnTo>
                <a:lnTo>
                  <a:pt x="1527441" y="471284"/>
                </a:lnTo>
                <a:lnTo>
                  <a:pt x="1530083" y="471284"/>
                </a:lnTo>
                <a:lnTo>
                  <a:pt x="1531200" y="470814"/>
                </a:lnTo>
                <a:lnTo>
                  <a:pt x="1533055" y="468947"/>
                </a:lnTo>
                <a:lnTo>
                  <a:pt x="1533525" y="467829"/>
                </a:lnTo>
                <a:lnTo>
                  <a:pt x="1533525" y="465201"/>
                </a:lnTo>
                <a:close/>
              </a:path>
              <a:path w="4391025" h="1856739">
                <a:moveTo>
                  <a:pt x="1533525" y="3441"/>
                </a:moveTo>
                <a:lnTo>
                  <a:pt x="1533055" y="2324"/>
                </a:lnTo>
                <a:lnTo>
                  <a:pt x="1531200" y="469"/>
                </a:lnTo>
                <a:lnTo>
                  <a:pt x="1530083" y="0"/>
                </a:lnTo>
                <a:lnTo>
                  <a:pt x="1527441" y="0"/>
                </a:lnTo>
                <a:lnTo>
                  <a:pt x="1526324" y="469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24" y="9055"/>
                </a:lnTo>
                <a:lnTo>
                  <a:pt x="1527441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55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4391025" h="1856739">
                <a:moveTo>
                  <a:pt x="1581150" y="1850466"/>
                </a:moveTo>
                <a:lnTo>
                  <a:pt x="1580680" y="1849348"/>
                </a:lnTo>
                <a:lnTo>
                  <a:pt x="1578825" y="1847481"/>
                </a:lnTo>
                <a:lnTo>
                  <a:pt x="1577708" y="1847011"/>
                </a:lnTo>
                <a:lnTo>
                  <a:pt x="1575066" y="1847011"/>
                </a:lnTo>
                <a:lnTo>
                  <a:pt x="1573949" y="1847481"/>
                </a:lnTo>
                <a:lnTo>
                  <a:pt x="1572094" y="1849348"/>
                </a:lnTo>
                <a:lnTo>
                  <a:pt x="1571625" y="1850466"/>
                </a:lnTo>
                <a:lnTo>
                  <a:pt x="1571625" y="1853095"/>
                </a:lnTo>
                <a:lnTo>
                  <a:pt x="1572094" y="1854212"/>
                </a:lnTo>
                <a:lnTo>
                  <a:pt x="1573949" y="1856079"/>
                </a:lnTo>
                <a:lnTo>
                  <a:pt x="1575066" y="1856536"/>
                </a:lnTo>
                <a:lnTo>
                  <a:pt x="1577708" y="1856536"/>
                </a:lnTo>
                <a:lnTo>
                  <a:pt x="1578825" y="1856079"/>
                </a:lnTo>
                <a:lnTo>
                  <a:pt x="1580680" y="1854212"/>
                </a:lnTo>
                <a:lnTo>
                  <a:pt x="1581150" y="1853095"/>
                </a:lnTo>
                <a:lnTo>
                  <a:pt x="1581150" y="1850466"/>
                </a:lnTo>
                <a:close/>
              </a:path>
              <a:path w="4391025" h="1856739">
                <a:moveTo>
                  <a:pt x="1581150" y="1388706"/>
                </a:moveTo>
                <a:lnTo>
                  <a:pt x="1580680" y="1387589"/>
                </a:lnTo>
                <a:lnTo>
                  <a:pt x="1578825" y="1385722"/>
                </a:lnTo>
                <a:lnTo>
                  <a:pt x="1577708" y="1385265"/>
                </a:lnTo>
                <a:lnTo>
                  <a:pt x="1575066" y="1385265"/>
                </a:lnTo>
                <a:lnTo>
                  <a:pt x="1573949" y="1385722"/>
                </a:lnTo>
                <a:lnTo>
                  <a:pt x="1572094" y="1387589"/>
                </a:lnTo>
                <a:lnTo>
                  <a:pt x="1571625" y="1388706"/>
                </a:lnTo>
                <a:lnTo>
                  <a:pt x="1571625" y="1391335"/>
                </a:lnTo>
                <a:lnTo>
                  <a:pt x="1572094" y="1392466"/>
                </a:lnTo>
                <a:lnTo>
                  <a:pt x="1573949" y="1394320"/>
                </a:lnTo>
                <a:lnTo>
                  <a:pt x="1575066" y="1394790"/>
                </a:lnTo>
                <a:lnTo>
                  <a:pt x="1577708" y="1394790"/>
                </a:lnTo>
                <a:lnTo>
                  <a:pt x="1578825" y="1394320"/>
                </a:lnTo>
                <a:lnTo>
                  <a:pt x="1580680" y="1392466"/>
                </a:lnTo>
                <a:lnTo>
                  <a:pt x="1581150" y="1391335"/>
                </a:lnTo>
                <a:lnTo>
                  <a:pt x="1581150" y="1388706"/>
                </a:lnTo>
                <a:close/>
              </a:path>
              <a:path w="4391025" h="1856739">
                <a:moveTo>
                  <a:pt x="1581150" y="926960"/>
                </a:moveTo>
                <a:lnTo>
                  <a:pt x="1580680" y="925830"/>
                </a:lnTo>
                <a:lnTo>
                  <a:pt x="1578825" y="923975"/>
                </a:lnTo>
                <a:lnTo>
                  <a:pt x="1577708" y="923505"/>
                </a:lnTo>
                <a:lnTo>
                  <a:pt x="1575066" y="923505"/>
                </a:lnTo>
                <a:lnTo>
                  <a:pt x="1573949" y="923975"/>
                </a:lnTo>
                <a:lnTo>
                  <a:pt x="1572094" y="925830"/>
                </a:lnTo>
                <a:lnTo>
                  <a:pt x="1571625" y="926960"/>
                </a:lnTo>
                <a:lnTo>
                  <a:pt x="1571625" y="929589"/>
                </a:lnTo>
                <a:lnTo>
                  <a:pt x="1572094" y="930706"/>
                </a:lnTo>
                <a:lnTo>
                  <a:pt x="1573949" y="932573"/>
                </a:lnTo>
                <a:lnTo>
                  <a:pt x="1575066" y="933030"/>
                </a:lnTo>
                <a:lnTo>
                  <a:pt x="1577708" y="933030"/>
                </a:lnTo>
                <a:lnTo>
                  <a:pt x="1578825" y="932573"/>
                </a:lnTo>
                <a:lnTo>
                  <a:pt x="1580680" y="930706"/>
                </a:lnTo>
                <a:lnTo>
                  <a:pt x="1581150" y="929589"/>
                </a:lnTo>
                <a:lnTo>
                  <a:pt x="1581150" y="926960"/>
                </a:lnTo>
                <a:close/>
              </a:path>
              <a:path w="4391025" h="1856739">
                <a:moveTo>
                  <a:pt x="1581150" y="465201"/>
                </a:moveTo>
                <a:lnTo>
                  <a:pt x="1580680" y="464083"/>
                </a:lnTo>
                <a:lnTo>
                  <a:pt x="1578825" y="462216"/>
                </a:lnTo>
                <a:lnTo>
                  <a:pt x="1577708" y="461759"/>
                </a:lnTo>
                <a:lnTo>
                  <a:pt x="1575066" y="461759"/>
                </a:lnTo>
                <a:lnTo>
                  <a:pt x="1573949" y="462216"/>
                </a:lnTo>
                <a:lnTo>
                  <a:pt x="1572094" y="464083"/>
                </a:lnTo>
                <a:lnTo>
                  <a:pt x="1571625" y="465201"/>
                </a:lnTo>
                <a:lnTo>
                  <a:pt x="1571625" y="467829"/>
                </a:lnTo>
                <a:lnTo>
                  <a:pt x="1572094" y="468947"/>
                </a:lnTo>
                <a:lnTo>
                  <a:pt x="1573949" y="470814"/>
                </a:lnTo>
                <a:lnTo>
                  <a:pt x="1575066" y="471284"/>
                </a:lnTo>
                <a:lnTo>
                  <a:pt x="1577708" y="471284"/>
                </a:lnTo>
                <a:lnTo>
                  <a:pt x="1578825" y="470814"/>
                </a:lnTo>
                <a:lnTo>
                  <a:pt x="1580680" y="468947"/>
                </a:lnTo>
                <a:lnTo>
                  <a:pt x="1581150" y="467829"/>
                </a:lnTo>
                <a:lnTo>
                  <a:pt x="1581150" y="465201"/>
                </a:lnTo>
                <a:close/>
              </a:path>
              <a:path w="4391025" h="1856739">
                <a:moveTo>
                  <a:pt x="1581150" y="3441"/>
                </a:moveTo>
                <a:lnTo>
                  <a:pt x="1580680" y="2324"/>
                </a:lnTo>
                <a:lnTo>
                  <a:pt x="1578825" y="469"/>
                </a:lnTo>
                <a:lnTo>
                  <a:pt x="1577708" y="0"/>
                </a:lnTo>
                <a:lnTo>
                  <a:pt x="1575066" y="0"/>
                </a:lnTo>
                <a:lnTo>
                  <a:pt x="1573949" y="469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49" y="9055"/>
                </a:lnTo>
                <a:lnTo>
                  <a:pt x="1575066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80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4391025" h="1856739">
                <a:moveTo>
                  <a:pt x="1628775" y="1850466"/>
                </a:moveTo>
                <a:lnTo>
                  <a:pt x="1628305" y="1849348"/>
                </a:lnTo>
                <a:lnTo>
                  <a:pt x="1626450" y="1847481"/>
                </a:lnTo>
                <a:lnTo>
                  <a:pt x="1625333" y="1847011"/>
                </a:lnTo>
                <a:lnTo>
                  <a:pt x="1622691" y="1847011"/>
                </a:lnTo>
                <a:lnTo>
                  <a:pt x="1621574" y="1847481"/>
                </a:lnTo>
                <a:lnTo>
                  <a:pt x="1619719" y="1849348"/>
                </a:lnTo>
                <a:lnTo>
                  <a:pt x="1619250" y="1850466"/>
                </a:lnTo>
                <a:lnTo>
                  <a:pt x="1619250" y="1853095"/>
                </a:lnTo>
                <a:lnTo>
                  <a:pt x="1619719" y="1854212"/>
                </a:lnTo>
                <a:lnTo>
                  <a:pt x="1621574" y="1856079"/>
                </a:lnTo>
                <a:lnTo>
                  <a:pt x="1622691" y="1856536"/>
                </a:lnTo>
                <a:lnTo>
                  <a:pt x="1625333" y="1856536"/>
                </a:lnTo>
                <a:lnTo>
                  <a:pt x="1626450" y="1856079"/>
                </a:lnTo>
                <a:lnTo>
                  <a:pt x="1628305" y="1854212"/>
                </a:lnTo>
                <a:lnTo>
                  <a:pt x="1628775" y="1853095"/>
                </a:lnTo>
                <a:lnTo>
                  <a:pt x="1628775" y="1850466"/>
                </a:lnTo>
                <a:close/>
              </a:path>
              <a:path w="4391025" h="1856739">
                <a:moveTo>
                  <a:pt x="1628775" y="1388706"/>
                </a:moveTo>
                <a:lnTo>
                  <a:pt x="1628305" y="1387589"/>
                </a:lnTo>
                <a:lnTo>
                  <a:pt x="1626450" y="1385722"/>
                </a:lnTo>
                <a:lnTo>
                  <a:pt x="1625333" y="1385265"/>
                </a:lnTo>
                <a:lnTo>
                  <a:pt x="1622691" y="1385265"/>
                </a:lnTo>
                <a:lnTo>
                  <a:pt x="1621574" y="1385722"/>
                </a:lnTo>
                <a:lnTo>
                  <a:pt x="1619719" y="1387589"/>
                </a:lnTo>
                <a:lnTo>
                  <a:pt x="1619250" y="1388706"/>
                </a:lnTo>
                <a:lnTo>
                  <a:pt x="1619250" y="1391335"/>
                </a:lnTo>
                <a:lnTo>
                  <a:pt x="1619719" y="1392466"/>
                </a:lnTo>
                <a:lnTo>
                  <a:pt x="1621574" y="1394320"/>
                </a:lnTo>
                <a:lnTo>
                  <a:pt x="1622691" y="1394790"/>
                </a:lnTo>
                <a:lnTo>
                  <a:pt x="1625333" y="1394790"/>
                </a:lnTo>
                <a:lnTo>
                  <a:pt x="1626450" y="1394320"/>
                </a:lnTo>
                <a:lnTo>
                  <a:pt x="1628305" y="1392466"/>
                </a:lnTo>
                <a:lnTo>
                  <a:pt x="1628775" y="1391335"/>
                </a:lnTo>
                <a:lnTo>
                  <a:pt x="1628775" y="1388706"/>
                </a:lnTo>
                <a:close/>
              </a:path>
              <a:path w="4391025" h="1856739">
                <a:moveTo>
                  <a:pt x="1628775" y="926960"/>
                </a:moveTo>
                <a:lnTo>
                  <a:pt x="1628305" y="925830"/>
                </a:lnTo>
                <a:lnTo>
                  <a:pt x="1626450" y="923975"/>
                </a:lnTo>
                <a:lnTo>
                  <a:pt x="1625333" y="923505"/>
                </a:lnTo>
                <a:lnTo>
                  <a:pt x="1622691" y="923505"/>
                </a:lnTo>
                <a:lnTo>
                  <a:pt x="1621574" y="923975"/>
                </a:lnTo>
                <a:lnTo>
                  <a:pt x="1619719" y="925830"/>
                </a:lnTo>
                <a:lnTo>
                  <a:pt x="1619250" y="926960"/>
                </a:lnTo>
                <a:lnTo>
                  <a:pt x="1619250" y="929589"/>
                </a:lnTo>
                <a:lnTo>
                  <a:pt x="1619719" y="930706"/>
                </a:lnTo>
                <a:lnTo>
                  <a:pt x="1621574" y="932573"/>
                </a:lnTo>
                <a:lnTo>
                  <a:pt x="1622691" y="933030"/>
                </a:lnTo>
                <a:lnTo>
                  <a:pt x="1625333" y="933030"/>
                </a:lnTo>
                <a:lnTo>
                  <a:pt x="1626450" y="932573"/>
                </a:lnTo>
                <a:lnTo>
                  <a:pt x="1628305" y="930706"/>
                </a:lnTo>
                <a:lnTo>
                  <a:pt x="1628775" y="929589"/>
                </a:lnTo>
                <a:lnTo>
                  <a:pt x="1628775" y="926960"/>
                </a:lnTo>
                <a:close/>
              </a:path>
              <a:path w="4391025" h="1856739">
                <a:moveTo>
                  <a:pt x="1628775" y="465201"/>
                </a:moveTo>
                <a:lnTo>
                  <a:pt x="1628305" y="464083"/>
                </a:lnTo>
                <a:lnTo>
                  <a:pt x="1626450" y="462216"/>
                </a:lnTo>
                <a:lnTo>
                  <a:pt x="1625333" y="461759"/>
                </a:lnTo>
                <a:lnTo>
                  <a:pt x="1622691" y="461759"/>
                </a:lnTo>
                <a:lnTo>
                  <a:pt x="1621574" y="462216"/>
                </a:lnTo>
                <a:lnTo>
                  <a:pt x="1619719" y="464083"/>
                </a:lnTo>
                <a:lnTo>
                  <a:pt x="1619250" y="465201"/>
                </a:lnTo>
                <a:lnTo>
                  <a:pt x="1619250" y="467829"/>
                </a:lnTo>
                <a:lnTo>
                  <a:pt x="1619719" y="468947"/>
                </a:lnTo>
                <a:lnTo>
                  <a:pt x="1621574" y="470814"/>
                </a:lnTo>
                <a:lnTo>
                  <a:pt x="1622691" y="471284"/>
                </a:lnTo>
                <a:lnTo>
                  <a:pt x="1625333" y="471284"/>
                </a:lnTo>
                <a:lnTo>
                  <a:pt x="1626450" y="470814"/>
                </a:lnTo>
                <a:lnTo>
                  <a:pt x="1628305" y="468947"/>
                </a:lnTo>
                <a:lnTo>
                  <a:pt x="1628775" y="467829"/>
                </a:lnTo>
                <a:lnTo>
                  <a:pt x="1628775" y="465201"/>
                </a:lnTo>
                <a:close/>
              </a:path>
              <a:path w="4391025" h="1856739">
                <a:moveTo>
                  <a:pt x="1628775" y="3441"/>
                </a:moveTo>
                <a:lnTo>
                  <a:pt x="1628305" y="2324"/>
                </a:lnTo>
                <a:lnTo>
                  <a:pt x="1626450" y="469"/>
                </a:lnTo>
                <a:lnTo>
                  <a:pt x="1625333" y="0"/>
                </a:lnTo>
                <a:lnTo>
                  <a:pt x="1622691" y="0"/>
                </a:lnTo>
                <a:lnTo>
                  <a:pt x="1621574" y="469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74" y="9055"/>
                </a:lnTo>
                <a:lnTo>
                  <a:pt x="1622691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05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4391025" h="1856739">
                <a:moveTo>
                  <a:pt x="1676400" y="1850466"/>
                </a:moveTo>
                <a:lnTo>
                  <a:pt x="1675930" y="1849348"/>
                </a:lnTo>
                <a:lnTo>
                  <a:pt x="1674075" y="1847481"/>
                </a:lnTo>
                <a:lnTo>
                  <a:pt x="1672958" y="1847011"/>
                </a:lnTo>
                <a:lnTo>
                  <a:pt x="1670316" y="1847011"/>
                </a:lnTo>
                <a:lnTo>
                  <a:pt x="1669199" y="1847481"/>
                </a:lnTo>
                <a:lnTo>
                  <a:pt x="1667344" y="1849348"/>
                </a:lnTo>
                <a:lnTo>
                  <a:pt x="1666875" y="1850466"/>
                </a:lnTo>
                <a:lnTo>
                  <a:pt x="1666875" y="1853095"/>
                </a:lnTo>
                <a:lnTo>
                  <a:pt x="1667344" y="1854212"/>
                </a:lnTo>
                <a:lnTo>
                  <a:pt x="1669199" y="1856079"/>
                </a:lnTo>
                <a:lnTo>
                  <a:pt x="1670316" y="1856536"/>
                </a:lnTo>
                <a:lnTo>
                  <a:pt x="1672958" y="1856536"/>
                </a:lnTo>
                <a:lnTo>
                  <a:pt x="1674075" y="1856079"/>
                </a:lnTo>
                <a:lnTo>
                  <a:pt x="1675930" y="1854212"/>
                </a:lnTo>
                <a:lnTo>
                  <a:pt x="1676400" y="1853095"/>
                </a:lnTo>
                <a:lnTo>
                  <a:pt x="1676400" y="1850466"/>
                </a:lnTo>
                <a:close/>
              </a:path>
              <a:path w="4391025" h="1856739">
                <a:moveTo>
                  <a:pt x="1676400" y="1388706"/>
                </a:moveTo>
                <a:lnTo>
                  <a:pt x="1675930" y="1387589"/>
                </a:lnTo>
                <a:lnTo>
                  <a:pt x="1674075" y="1385722"/>
                </a:lnTo>
                <a:lnTo>
                  <a:pt x="1672958" y="1385265"/>
                </a:lnTo>
                <a:lnTo>
                  <a:pt x="1670316" y="1385265"/>
                </a:lnTo>
                <a:lnTo>
                  <a:pt x="1669199" y="1385722"/>
                </a:lnTo>
                <a:lnTo>
                  <a:pt x="1667344" y="1387589"/>
                </a:lnTo>
                <a:lnTo>
                  <a:pt x="1666875" y="1388706"/>
                </a:lnTo>
                <a:lnTo>
                  <a:pt x="1666875" y="1391335"/>
                </a:lnTo>
                <a:lnTo>
                  <a:pt x="1667344" y="1392466"/>
                </a:lnTo>
                <a:lnTo>
                  <a:pt x="1669199" y="1394320"/>
                </a:lnTo>
                <a:lnTo>
                  <a:pt x="1670316" y="1394790"/>
                </a:lnTo>
                <a:lnTo>
                  <a:pt x="1672958" y="1394790"/>
                </a:lnTo>
                <a:lnTo>
                  <a:pt x="1674075" y="1394320"/>
                </a:lnTo>
                <a:lnTo>
                  <a:pt x="1675930" y="1392466"/>
                </a:lnTo>
                <a:lnTo>
                  <a:pt x="1676400" y="1391335"/>
                </a:lnTo>
                <a:lnTo>
                  <a:pt x="1676400" y="1388706"/>
                </a:lnTo>
                <a:close/>
              </a:path>
              <a:path w="4391025" h="1856739">
                <a:moveTo>
                  <a:pt x="1676400" y="926960"/>
                </a:moveTo>
                <a:lnTo>
                  <a:pt x="1675930" y="925830"/>
                </a:lnTo>
                <a:lnTo>
                  <a:pt x="1674075" y="923975"/>
                </a:lnTo>
                <a:lnTo>
                  <a:pt x="1672958" y="923505"/>
                </a:lnTo>
                <a:lnTo>
                  <a:pt x="1670316" y="923505"/>
                </a:lnTo>
                <a:lnTo>
                  <a:pt x="1669199" y="923975"/>
                </a:lnTo>
                <a:lnTo>
                  <a:pt x="1667344" y="925830"/>
                </a:lnTo>
                <a:lnTo>
                  <a:pt x="1666875" y="926960"/>
                </a:lnTo>
                <a:lnTo>
                  <a:pt x="1666875" y="929589"/>
                </a:lnTo>
                <a:lnTo>
                  <a:pt x="1667344" y="930706"/>
                </a:lnTo>
                <a:lnTo>
                  <a:pt x="1669199" y="932573"/>
                </a:lnTo>
                <a:lnTo>
                  <a:pt x="1670316" y="933030"/>
                </a:lnTo>
                <a:lnTo>
                  <a:pt x="1672958" y="933030"/>
                </a:lnTo>
                <a:lnTo>
                  <a:pt x="1674075" y="932573"/>
                </a:lnTo>
                <a:lnTo>
                  <a:pt x="1675930" y="930706"/>
                </a:lnTo>
                <a:lnTo>
                  <a:pt x="1676400" y="929589"/>
                </a:lnTo>
                <a:lnTo>
                  <a:pt x="1676400" y="926960"/>
                </a:lnTo>
                <a:close/>
              </a:path>
              <a:path w="4391025" h="1856739">
                <a:moveTo>
                  <a:pt x="1676400" y="465201"/>
                </a:moveTo>
                <a:lnTo>
                  <a:pt x="1675930" y="464083"/>
                </a:lnTo>
                <a:lnTo>
                  <a:pt x="1674075" y="462216"/>
                </a:lnTo>
                <a:lnTo>
                  <a:pt x="1672958" y="461759"/>
                </a:lnTo>
                <a:lnTo>
                  <a:pt x="1670316" y="461759"/>
                </a:lnTo>
                <a:lnTo>
                  <a:pt x="1669199" y="462216"/>
                </a:lnTo>
                <a:lnTo>
                  <a:pt x="1667344" y="464083"/>
                </a:lnTo>
                <a:lnTo>
                  <a:pt x="1666875" y="465201"/>
                </a:lnTo>
                <a:lnTo>
                  <a:pt x="1666875" y="467829"/>
                </a:lnTo>
                <a:lnTo>
                  <a:pt x="1667344" y="468947"/>
                </a:lnTo>
                <a:lnTo>
                  <a:pt x="1669199" y="470814"/>
                </a:lnTo>
                <a:lnTo>
                  <a:pt x="1670316" y="471284"/>
                </a:lnTo>
                <a:lnTo>
                  <a:pt x="1672958" y="471284"/>
                </a:lnTo>
                <a:lnTo>
                  <a:pt x="1674075" y="470814"/>
                </a:lnTo>
                <a:lnTo>
                  <a:pt x="1675930" y="468947"/>
                </a:lnTo>
                <a:lnTo>
                  <a:pt x="1676400" y="467829"/>
                </a:lnTo>
                <a:lnTo>
                  <a:pt x="1676400" y="465201"/>
                </a:lnTo>
                <a:close/>
              </a:path>
              <a:path w="4391025" h="1856739">
                <a:moveTo>
                  <a:pt x="1676400" y="3441"/>
                </a:moveTo>
                <a:lnTo>
                  <a:pt x="1675930" y="2324"/>
                </a:lnTo>
                <a:lnTo>
                  <a:pt x="1674075" y="469"/>
                </a:lnTo>
                <a:lnTo>
                  <a:pt x="1672958" y="0"/>
                </a:lnTo>
                <a:lnTo>
                  <a:pt x="1670316" y="0"/>
                </a:lnTo>
                <a:lnTo>
                  <a:pt x="1669199" y="469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199" y="9055"/>
                </a:lnTo>
                <a:lnTo>
                  <a:pt x="1670316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30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4391025" h="1856739">
                <a:moveTo>
                  <a:pt x="1724025" y="1850466"/>
                </a:moveTo>
                <a:lnTo>
                  <a:pt x="1723555" y="1849348"/>
                </a:lnTo>
                <a:lnTo>
                  <a:pt x="1721700" y="1847481"/>
                </a:lnTo>
                <a:lnTo>
                  <a:pt x="1720583" y="1847011"/>
                </a:lnTo>
                <a:lnTo>
                  <a:pt x="1717941" y="1847011"/>
                </a:lnTo>
                <a:lnTo>
                  <a:pt x="1716824" y="1847481"/>
                </a:lnTo>
                <a:lnTo>
                  <a:pt x="1714969" y="1849348"/>
                </a:lnTo>
                <a:lnTo>
                  <a:pt x="1714500" y="1850466"/>
                </a:lnTo>
                <a:lnTo>
                  <a:pt x="1714500" y="1853095"/>
                </a:lnTo>
                <a:lnTo>
                  <a:pt x="1714969" y="1854212"/>
                </a:lnTo>
                <a:lnTo>
                  <a:pt x="1716824" y="1856079"/>
                </a:lnTo>
                <a:lnTo>
                  <a:pt x="1717941" y="1856536"/>
                </a:lnTo>
                <a:lnTo>
                  <a:pt x="1720583" y="1856536"/>
                </a:lnTo>
                <a:lnTo>
                  <a:pt x="1721700" y="1856079"/>
                </a:lnTo>
                <a:lnTo>
                  <a:pt x="1723555" y="1854212"/>
                </a:lnTo>
                <a:lnTo>
                  <a:pt x="1724025" y="1853095"/>
                </a:lnTo>
                <a:lnTo>
                  <a:pt x="1724025" y="1850466"/>
                </a:lnTo>
                <a:close/>
              </a:path>
              <a:path w="4391025" h="1856739">
                <a:moveTo>
                  <a:pt x="1724025" y="1388706"/>
                </a:moveTo>
                <a:lnTo>
                  <a:pt x="1723555" y="1387589"/>
                </a:lnTo>
                <a:lnTo>
                  <a:pt x="1721700" y="1385722"/>
                </a:lnTo>
                <a:lnTo>
                  <a:pt x="1720583" y="1385265"/>
                </a:lnTo>
                <a:lnTo>
                  <a:pt x="1717941" y="1385265"/>
                </a:lnTo>
                <a:lnTo>
                  <a:pt x="1716824" y="1385722"/>
                </a:lnTo>
                <a:lnTo>
                  <a:pt x="1714969" y="1387589"/>
                </a:lnTo>
                <a:lnTo>
                  <a:pt x="1714500" y="1388706"/>
                </a:lnTo>
                <a:lnTo>
                  <a:pt x="1714500" y="1391335"/>
                </a:lnTo>
                <a:lnTo>
                  <a:pt x="1714969" y="1392466"/>
                </a:lnTo>
                <a:lnTo>
                  <a:pt x="1716824" y="1394320"/>
                </a:lnTo>
                <a:lnTo>
                  <a:pt x="1717941" y="1394790"/>
                </a:lnTo>
                <a:lnTo>
                  <a:pt x="1720583" y="1394790"/>
                </a:lnTo>
                <a:lnTo>
                  <a:pt x="1721700" y="1394320"/>
                </a:lnTo>
                <a:lnTo>
                  <a:pt x="1723555" y="1392466"/>
                </a:lnTo>
                <a:lnTo>
                  <a:pt x="1724025" y="1391335"/>
                </a:lnTo>
                <a:lnTo>
                  <a:pt x="1724025" y="1388706"/>
                </a:lnTo>
                <a:close/>
              </a:path>
              <a:path w="4391025" h="1856739">
                <a:moveTo>
                  <a:pt x="1724025" y="926960"/>
                </a:moveTo>
                <a:lnTo>
                  <a:pt x="1723555" y="925830"/>
                </a:lnTo>
                <a:lnTo>
                  <a:pt x="1721700" y="923975"/>
                </a:lnTo>
                <a:lnTo>
                  <a:pt x="1720583" y="923505"/>
                </a:lnTo>
                <a:lnTo>
                  <a:pt x="1717941" y="923505"/>
                </a:lnTo>
                <a:lnTo>
                  <a:pt x="1716824" y="923975"/>
                </a:lnTo>
                <a:lnTo>
                  <a:pt x="1714969" y="925830"/>
                </a:lnTo>
                <a:lnTo>
                  <a:pt x="1714500" y="926960"/>
                </a:lnTo>
                <a:lnTo>
                  <a:pt x="1714500" y="929589"/>
                </a:lnTo>
                <a:lnTo>
                  <a:pt x="1714969" y="930706"/>
                </a:lnTo>
                <a:lnTo>
                  <a:pt x="1716824" y="932573"/>
                </a:lnTo>
                <a:lnTo>
                  <a:pt x="1717941" y="933030"/>
                </a:lnTo>
                <a:lnTo>
                  <a:pt x="1720583" y="933030"/>
                </a:lnTo>
                <a:lnTo>
                  <a:pt x="1721700" y="932573"/>
                </a:lnTo>
                <a:lnTo>
                  <a:pt x="1723555" y="930706"/>
                </a:lnTo>
                <a:lnTo>
                  <a:pt x="1724025" y="929589"/>
                </a:lnTo>
                <a:lnTo>
                  <a:pt x="1724025" y="926960"/>
                </a:lnTo>
                <a:close/>
              </a:path>
              <a:path w="4391025" h="1856739">
                <a:moveTo>
                  <a:pt x="1724025" y="465201"/>
                </a:moveTo>
                <a:lnTo>
                  <a:pt x="1723555" y="464083"/>
                </a:lnTo>
                <a:lnTo>
                  <a:pt x="1721700" y="462216"/>
                </a:lnTo>
                <a:lnTo>
                  <a:pt x="1720583" y="461759"/>
                </a:lnTo>
                <a:lnTo>
                  <a:pt x="1717941" y="461759"/>
                </a:lnTo>
                <a:lnTo>
                  <a:pt x="1716824" y="462216"/>
                </a:lnTo>
                <a:lnTo>
                  <a:pt x="1714969" y="464083"/>
                </a:lnTo>
                <a:lnTo>
                  <a:pt x="1714500" y="465201"/>
                </a:lnTo>
                <a:lnTo>
                  <a:pt x="1714500" y="467829"/>
                </a:lnTo>
                <a:lnTo>
                  <a:pt x="1714969" y="468947"/>
                </a:lnTo>
                <a:lnTo>
                  <a:pt x="1716824" y="470814"/>
                </a:lnTo>
                <a:lnTo>
                  <a:pt x="1717941" y="471284"/>
                </a:lnTo>
                <a:lnTo>
                  <a:pt x="1720583" y="471284"/>
                </a:lnTo>
                <a:lnTo>
                  <a:pt x="1721700" y="470814"/>
                </a:lnTo>
                <a:lnTo>
                  <a:pt x="1723555" y="468947"/>
                </a:lnTo>
                <a:lnTo>
                  <a:pt x="1724025" y="467829"/>
                </a:lnTo>
                <a:lnTo>
                  <a:pt x="1724025" y="465201"/>
                </a:lnTo>
                <a:close/>
              </a:path>
              <a:path w="4391025" h="1856739">
                <a:moveTo>
                  <a:pt x="1724025" y="3441"/>
                </a:moveTo>
                <a:lnTo>
                  <a:pt x="1723555" y="2324"/>
                </a:lnTo>
                <a:lnTo>
                  <a:pt x="1721700" y="469"/>
                </a:lnTo>
                <a:lnTo>
                  <a:pt x="1720583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55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4391025" h="1856739">
                <a:moveTo>
                  <a:pt x="1771650" y="1850466"/>
                </a:moveTo>
                <a:lnTo>
                  <a:pt x="1771180" y="1849348"/>
                </a:lnTo>
                <a:lnTo>
                  <a:pt x="1769325" y="1847481"/>
                </a:lnTo>
                <a:lnTo>
                  <a:pt x="1768208" y="1847011"/>
                </a:lnTo>
                <a:lnTo>
                  <a:pt x="1765566" y="1847011"/>
                </a:lnTo>
                <a:lnTo>
                  <a:pt x="1764449" y="1847481"/>
                </a:lnTo>
                <a:lnTo>
                  <a:pt x="1762594" y="1849348"/>
                </a:lnTo>
                <a:lnTo>
                  <a:pt x="1762125" y="1850466"/>
                </a:lnTo>
                <a:lnTo>
                  <a:pt x="1762125" y="1853095"/>
                </a:lnTo>
                <a:lnTo>
                  <a:pt x="1762594" y="1854212"/>
                </a:lnTo>
                <a:lnTo>
                  <a:pt x="1764449" y="1856079"/>
                </a:lnTo>
                <a:lnTo>
                  <a:pt x="1765566" y="1856536"/>
                </a:lnTo>
                <a:lnTo>
                  <a:pt x="1768208" y="1856536"/>
                </a:lnTo>
                <a:lnTo>
                  <a:pt x="1769325" y="1856079"/>
                </a:lnTo>
                <a:lnTo>
                  <a:pt x="1771180" y="1854212"/>
                </a:lnTo>
                <a:lnTo>
                  <a:pt x="1771650" y="1853095"/>
                </a:lnTo>
                <a:lnTo>
                  <a:pt x="1771650" y="1850466"/>
                </a:lnTo>
                <a:close/>
              </a:path>
              <a:path w="4391025" h="1856739">
                <a:moveTo>
                  <a:pt x="1771650" y="1388706"/>
                </a:moveTo>
                <a:lnTo>
                  <a:pt x="1771180" y="1387589"/>
                </a:lnTo>
                <a:lnTo>
                  <a:pt x="1769325" y="1385722"/>
                </a:lnTo>
                <a:lnTo>
                  <a:pt x="1768208" y="1385265"/>
                </a:lnTo>
                <a:lnTo>
                  <a:pt x="1765566" y="1385265"/>
                </a:lnTo>
                <a:lnTo>
                  <a:pt x="1764449" y="1385722"/>
                </a:lnTo>
                <a:lnTo>
                  <a:pt x="1762594" y="1387589"/>
                </a:lnTo>
                <a:lnTo>
                  <a:pt x="1762125" y="1388706"/>
                </a:lnTo>
                <a:lnTo>
                  <a:pt x="1762125" y="1391335"/>
                </a:lnTo>
                <a:lnTo>
                  <a:pt x="1762594" y="1392466"/>
                </a:lnTo>
                <a:lnTo>
                  <a:pt x="1764449" y="1394320"/>
                </a:lnTo>
                <a:lnTo>
                  <a:pt x="1765566" y="1394790"/>
                </a:lnTo>
                <a:lnTo>
                  <a:pt x="1768208" y="1394790"/>
                </a:lnTo>
                <a:lnTo>
                  <a:pt x="1769325" y="1394320"/>
                </a:lnTo>
                <a:lnTo>
                  <a:pt x="1771180" y="1392466"/>
                </a:lnTo>
                <a:lnTo>
                  <a:pt x="1771650" y="1391335"/>
                </a:lnTo>
                <a:lnTo>
                  <a:pt x="1771650" y="1388706"/>
                </a:lnTo>
                <a:close/>
              </a:path>
              <a:path w="4391025" h="1856739">
                <a:moveTo>
                  <a:pt x="1771650" y="926960"/>
                </a:moveTo>
                <a:lnTo>
                  <a:pt x="1771180" y="925830"/>
                </a:lnTo>
                <a:lnTo>
                  <a:pt x="1769325" y="923975"/>
                </a:lnTo>
                <a:lnTo>
                  <a:pt x="1768208" y="923505"/>
                </a:lnTo>
                <a:lnTo>
                  <a:pt x="1765566" y="923505"/>
                </a:lnTo>
                <a:lnTo>
                  <a:pt x="1764449" y="923975"/>
                </a:lnTo>
                <a:lnTo>
                  <a:pt x="1762594" y="925830"/>
                </a:lnTo>
                <a:lnTo>
                  <a:pt x="1762125" y="926960"/>
                </a:lnTo>
                <a:lnTo>
                  <a:pt x="1762125" y="929589"/>
                </a:lnTo>
                <a:lnTo>
                  <a:pt x="1762594" y="930706"/>
                </a:lnTo>
                <a:lnTo>
                  <a:pt x="1764449" y="932573"/>
                </a:lnTo>
                <a:lnTo>
                  <a:pt x="1765566" y="933030"/>
                </a:lnTo>
                <a:lnTo>
                  <a:pt x="1768208" y="933030"/>
                </a:lnTo>
                <a:lnTo>
                  <a:pt x="1769325" y="932573"/>
                </a:lnTo>
                <a:lnTo>
                  <a:pt x="1771180" y="930706"/>
                </a:lnTo>
                <a:lnTo>
                  <a:pt x="1771650" y="929589"/>
                </a:lnTo>
                <a:lnTo>
                  <a:pt x="1771650" y="926960"/>
                </a:lnTo>
                <a:close/>
              </a:path>
              <a:path w="4391025" h="1856739">
                <a:moveTo>
                  <a:pt x="1771650" y="465201"/>
                </a:moveTo>
                <a:lnTo>
                  <a:pt x="1771180" y="464083"/>
                </a:lnTo>
                <a:lnTo>
                  <a:pt x="1769325" y="462216"/>
                </a:lnTo>
                <a:lnTo>
                  <a:pt x="1768208" y="461759"/>
                </a:lnTo>
                <a:lnTo>
                  <a:pt x="1765566" y="461759"/>
                </a:lnTo>
                <a:lnTo>
                  <a:pt x="1764449" y="462216"/>
                </a:lnTo>
                <a:lnTo>
                  <a:pt x="1762594" y="464083"/>
                </a:lnTo>
                <a:lnTo>
                  <a:pt x="1762125" y="465201"/>
                </a:lnTo>
                <a:lnTo>
                  <a:pt x="1762125" y="467829"/>
                </a:lnTo>
                <a:lnTo>
                  <a:pt x="1762594" y="468947"/>
                </a:lnTo>
                <a:lnTo>
                  <a:pt x="1764449" y="470814"/>
                </a:lnTo>
                <a:lnTo>
                  <a:pt x="1765566" y="471284"/>
                </a:lnTo>
                <a:lnTo>
                  <a:pt x="1768208" y="471284"/>
                </a:lnTo>
                <a:lnTo>
                  <a:pt x="1769325" y="470814"/>
                </a:lnTo>
                <a:lnTo>
                  <a:pt x="1771180" y="468947"/>
                </a:lnTo>
                <a:lnTo>
                  <a:pt x="1771650" y="467829"/>
                </a:lnTo>
                <a:lnTo>
                  <a:pt x="1771650" y="465201"/>
                </a:lnTo>
                <a:close/>
              </a:path>
              <a:path w="4391025" h="1856739">
                <a:moveTo>
                  <a:pt x="1771650" y="3441"/>
                </a:moveTo>
                <a:lnTo>
                  <a:pt x="1771180" y="2324"/>
                </a:lnTo>
                <a:lnTo>
                  <a:pt x="1769325" y="469"/>
                </a:lnTo>
                <a:lnTo>
                  <a:pt x="1768208" y="0"/>
                </a:lnTo>
                <a:lnTo>
                  <a:pt x="1765566" y="0"/>
                </a:lnTo>
                <a:lnTo>
                  <a:pt x="1764449" y="469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49" y="9055"/>
                </a:lnTo>
                <a:lnTo>
                  <a:pt x="1765566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80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4391025" h="1856739">
                <a:moveTo>
                  <a:pt x="1819275" y="1850466"/>
                </a:moveTo>
                <a:lnTo>
                  <a:pt x="1818805" y="1849348"/>
                </a:lnTo>
                <a:lnTo>
                  <a:pt x="1816950" y="1847481"/>
                </a:lnTo>
                <a:lnTo>
                  <a:pt x="1815833" y="1847011"/>
                </a:lnTo>
                <a:lnTo>
                  <a:pt x="1813191" y="1847011"/>
                </a:lnTo>
                <a:lnTo>
                  <a:pt x="1812074" y="1847481"/>
                </a:lnTo>
                <a:lnTo>
                  <a:pt x="1810219" y="1849348"/>
                </a:lnTo>
                <a:lnTo>
                  <a:pt x="1809750" y="1850466"/>
                </a:lnTo>
                <a:lnTo>
                  <a:pt x="1809750" y="1853095"/>
                </a:lnTo>
                <a:lnTo>
                  <a:pt x="1810219" y="1854212"/>
                </a:lnTo>
                <a:lnTo>
                  <a:pt x="1812074" y="1856079"/>
                </a:lnTo>
                <a:lnTo>
                  <a:pt x="1813191" y="1856536"/>
                </a:lnTo>
                <a:lnTo>
                  <a:pt x="1815833" y="1856536"/>
                </a:lnTo>
                <a:lnTo>
                  <a:pt x="1816950" y="1856079"/>
                </a:lnTo>
                <a:lnTo>
                  <a:pt x="1818805" y="1854212"/>
                </a:lnTo>
                <a:lnTo>
                  <a:pt x="1819275" y="1853095"/>
                </a:lnTo>
                <a:lnTo>
                  <a:pt x="1819275" y="1850466"/>
                </a:lnTo>
                <a:close/>
              </a:path>
              <a:path w="4391025" h="1856739">
                <a:moveTo>
                  <a:pt x="1819275" y="1388706"/>
                </a:moveTo>
                <a:lnTo>
                  <a:pt x="1818805" y="1387589"/>
                </a:lnTo>
                <a:lnTo>
                  <a:pt x="1816950" y="1385722"/>
                </a:lnTo>
                <a:lnTo>
                  <a:pt x="1815833" y="1385265"/>
                </a:lnTo>
                <a:lnTo>
                  <a:pt x="1813191" y="1385265"/>
                </a:lnTo>
                <a:lnTo>
                  <a:pt x="1812074" y="1385722"/>
                </a:lnTo>
                <a:lnTo>
                  <a:pt x="1810219" y="1387589"/>
                </a:lnTo>
                <a:lnTo>
                  <a:pt x="1809750" y="1388706"/>
                </a:lnTo>
                <a:lnTo>
                  <a:pt x="1809750" y="1391335"/>
                </a:lnTo>
                <a:lnTo>
                  <a:pt x="1810219" y="1392466"/>
                </a:lnTo>
                <a:lnTo>
                  <a:pt x="1812074" y="1394320"/>
                </a:lnTo>
                <a:lnTo>
                  <a:pt x="1813191" y="1394790"/>
                </a:lnTo>
                <a:lnTo>
                  <a:pt x="1815833" y="1394790"/>
                </a:lnTo>
                <a:lnTo>
                  <a:pt x="1816950" y="1394320"/>
                </a:lnTo>
                <a:lnTo>
                  <a:pt x="1818805" y="1392466"/>
                </a:lnTo>
                <a:lnTo>
                  <a:pt x="1819275" y="1391335"/>
                </a:lnTo>
                <a:lnTo>
                  <a:pt x="1819275" y="1388706"/>
                </a:lnTo>
                <a:close/>
              </a:path>
              <a:path w="4391025" h="1856739">
                <a:moveTo>
                  <a:pt x="1819275" y="926960"/>
                </a:moveTo>
                <a:lnTo>
                  <a:pt x="1818805" y="925830"/>
                </a:lnTo>
                <a:lnTo>
                  <a:pt x="1816950" y="923975"/>
                </a:lnTo>
                <a:lnTo>
                  <a:pt x="1815833" y="923505"/>
                </a:lnTo>
                <a:lnTo>
                  <a:pt x="1813191" y="923505"/>
                </a:lnTo>
                <a:lnTo>
                  <a:pt x="1812074" y="923975"/>
                </a:lnTo>
                <a:lnTo>
                  <a:pt x="1810219" y="925830"/>
                </a:lnTo>
                <a:lnTo>
                  <a:pt x="1809750" y="926960"/>
                </a:lnTo>
                <a:lnTo>
                  <a:pt x="1809750" y="929589"/>
                </a:lnTo>
                <a:lnTo>
                  <a:pt x="1810219" y="930706"/>
                </a:lnTo>
                <a:lnTo>
                  <a:pt x="1812074" y="932573"/>
                </a:lnTo>
                <a:lnTo>
                  <a:pt x="1813191" y="933030"/>
                </a:lnTo>
                <a:lnTo>
                  <a:pt x="1815833" y="933030"/>
                </a:lnTo>
                <a:lnTo>
                  <a:pt x="1816950" y="932573"/>
                </a:lnTo>
                <a:lnTo>
                  <a:pt x="1818805" y="930706"/>
                </a:lnTo>
                <a:lnTo>
                  <a:pt x="1819275" y="929589"/>
                </a:lnTo>
                <a:lnTo>
                  <a:pt x="1819275" y="926960"/>
                </a:lnTo>
                <a:close/>
              </a:path>
              <a:path w="4391025" h="1856739">
                <a:moveTo>
                  <a:pt x="1819275" y="465201"/>
                </a:moveTo>
                <a:lnTo>
                  <a:pt x="1818805" y="464083"/>
                </a:lnTo>
                <a:lnTo>
                  <a:pt x="1816950" y="462216"/>
                </a:lnTo>
                <a:lnTo>
                  <a:pt x="1815833" y="461759"/>
                </a:lnTo>
                <a:lnTo>
                  <a:pt x="1813191" y="461759"/>
                </a:lnTo>
                <a:lnTo>
                  <a:pt x="1812074" y="462216"/>
                </a:lnTo>
                <a:lnTo>
                  <a:pt x="1810219" y="464083"/>
                </a:lnTo>
                <a:lnTo>
                  <a:pt x="1809750" y="465201"/>
                </a:lnTo>
                <a:lnTo>
                  <a:pt x="1809750" y="467829"/>
                </a:lnTo>
                <a:lnTo>
                  <a:pt x="1810219" y="468947"/>
                </a:lnTo>
                <a:lnTo>
                  <a:pt x="1812074" y="470814"/>
                </a:lnTo>
                <a:lnTo>
                  <a:pt x="1813191" y="471284"/>
                </a:lnTo>
                <a:lnTo>
                  <a:pt x="1815833" y="471284"/>
                </a:lnTo>
                <a:lnTo>
                  <a:pt x="1816950" y="470814"/>
                </a:lnTo>
                <a:lnTo>
                  <a:pt x="1818805" y="468947"/>
                </a:lnTo>
                <a:lnTo>
                  <a:pt x="1819275" y="467829"/>
                </a:lnTo>
                <a:lnTo>
                  <a:pt x="1819275" y="465201"/>
                </a:lnTo>
                <a:close/>
              </a:path>
              <a:path w="4391025" h="1856739">
                <a:moveTo>
                  <a:pt x="1819275" y="3441"/>
                </a:moveTo>
                <a:lnTo>
                  <a:pt x="1818805" y="2324"/>
                </a:lnTo>
                <a:lnTo>
                  <a:pt x="1816950" y="469"/>
                </a:lnTo>
                <a:lnTo>
                  <a:pt x="1815833" y="0"/>
                </a:lnTo>
                <a:lnTo>
                  <a:pt x="1813191" y="0"/>
                </a:lnTo>
                <a:lnTo>
                  <a:pt x="1812074" y="469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74" y="9055"/>
                </a:lnTo>
                <a:lnTo>
                  <a:pt x="1813191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05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4391025" h="1856739">
                <a:moveTo>
                  <a:pt x="1866900" y="1850466"/>
                </a:moveTo>
                <a:lnTo>
                  <a:pt x="1866430" y="1849348"/>
                </a:lnTo>
                <a:lnTo>
                  <a:pt x="1864575" y="1847481"/>
                </a:lnTo>
                <a:lnTo>
                  <a:pt x="1863458" y="1847011"/>
                </a:lnTo>
                <a:lnTo>
                  <a:pt x="1860816" y="1847011"/>
                </a:lnTo>
                <a:lnTo>
                  <a:pt x="1859699" y="1847481"/>
                </a:lnTo>
                <a:lnTo>
                  <a:pt x="1857844" y="1849348"/>
                </a:lnTo>
                <a:lnTo>
                  <a:pt x="1857375" y="1850466"/>
                </a:lnTo>
                <a:lnTo>
                  <a:pt x="1857375" y="1853095"/>
                </a:lnTo>
                <a:lnTo>
                  <a:pt x="1857844" y="1854212"/>
                </a:lnTo>
                <a:lnTo>
                  <a:pt x="1859699" y="1856079"/>
                </a:lnTo>
                <a:lnTo>
                  <a:pt x="1860816" y="1856536"/>
                </a:lnTo>
                <a:lnTo>
                  <a:pt x="1863458" y="1856536"/>
                </a:lnTo>
                <a:lnTo>
                  <a:pt x="1864575" y="1856079"/>
                </a:lnTo>
                <a:lnTo>
                  <a:pt x="1866430" y="1854212"/>
                </a:lnTo>
                <a:lnTo>
                  <a:pt x="1866900" y="1853095"/>
                </a:lnTo>
                <a:lnTo>
                  <a:pt x="1866900" y="1850466"/>
                </a:lnTo>
                <a:close/>
              </a:path>
              <a:path w="4391025" h="1856739">
                <a:moveTo>
                  <a:pt x="1866900" y="1388706"/>
                </a:moveTo>
                <a:lnTo>
                  <a:pt x="1866430" y="1387589"/>
                </a:lnTo>
                <a:lnTo>
                  <a:pt x="1864575" y="1385722"/>
                </a:lnTo>
                <a:lnTo>
                  <a:pt x="1863458" y="1385265"/>
                </a:lnTo>
                <a:lnTo>
                  <a:pt x="1860816" y="1385265"/>
                </a:lnTo>
                <a:lnTo>
                  <a:pt x="1859699" y="1385722"/>
                </a:lnTo>
                <a:lnTo>
                  <a:pt x="1857844" y="1387589"/>
                </a:lnTo>
                <a:lnTo>
                  <a:pt x="1857375" y="1388706"/>
                </a:lnTo>
                <a:lnTo>
                  <a:pt x="1857375" y="1391335"/>
                </a:lnTo>
                <a:lnTo>
                  <a:pt x="1857844" y="1392466"/>
                </a:lnTo>
                <a:lnTo>
                  <a:pt x="1859699" y="1394320"/>
                </a:lnTo>
                <a:lnTo>
                  <a:pt x="1860816" y="1394790"/>
                </a:lnTo>
                <a:lnTo>
                  <a:pt x="1863458" y="1394790"/>
                </a:lnTo>
                <a:lnTo>
                  <a:pt x="1864575" y="1394320"/>
                </a:lnTo>
                <a:lnTo>
                  <a:pt x="1866430" y="1392466"/>
                </a:lnTo>
                <a:lnTo>
                  <a:pt x="1866900" y="1391335"/>
                </a:lnTo>
                <a:lnTo>
                  <a:pt x="1866900" y="1388706"/>
                </a:lnTo>
                <a:close/>
              </a:path>
              <a:path w="4391025" h="1856739">
                <a:moveTo>
                  <a:pt x="1866900" y="926960"/>
                </a:moveTo>
                <a:lnTo>
                  <a:pt x="1866430" y="925830"/>
                </a:lnTo>
                <a:lnTo>
                  <a:pt x="1864575" y="923975"/>
                </a:lnTo>
                <a:lnTo>
                  <a:pt x="1863458" y="923505"/>
                </a:lnTo>
                <a:lnTo>
                  <a:pt x="1860816" y="923505"/>
                </a:lnTo>
                <a:lnTo>
                  <a:pt x="1859699" y="923975"/>
                </a:lnTo>
                <a:lnTo>
                  <a:pt x="1857844" y="925830"/>
                </a:lnTo>
                <a:lnTo>
                  <a:pt x="1857375" y="926960"/>
                </a:lnTo>
                <a:lnTo>
                  <a:pt x="1857375" y="929589"/>
                </a:lnTo>
                <a:lnTo>
                  <a:pt x="1857844" y="930706"/>
                </a:lnTo>
                <a:lnTo>
                  <a:pt x="1859699" y="932573"/>
                </a:lnTo>
                <a:lnTo>
                  <a:pt x="1860816" y="933030"/>
                </a:lnTo>
                <a:lnTo>
                  <a:pt x="1863458" y="933030"/>
                </a:lnTo>
                <a:lnTo>
                  <a:pt x="1864575" y="932573"/>
                </a:lnTo>
                <a:lnTo>
                  <a:pt x="1866430" y="930706"/>
                </a:lnTo>
                <a:lnTo>
                  <a:pt x="1866900" y="929589"/>
                </a:lnTo>
                <a:lnTo>
                  <a:pt x="1866900" y="926960"/>
                </a:lnTo>
                <a:close/>
              </a:path>
              <a:path w="4391025" h="1856739">
                <a:moveTo>
                  <a:pt x="1866900" y="465201"/>
                </a:moveTo>
                <a:lnTo>
                  <a:pt x="1866430" y="464083"/>
                </a:lnTo>
                <a:lnTo>
                  <a:pt x="1864575" y="462216"/>
                </a:lnTo>
                <a:lnTo>
                  <a:pt x="1863458" y="461759"/>
                </a:lnTo>
                <a:lnTo>
                  <a:pt x="1860816" y="461759"/>
                </a:lnTo>
                <a:lnTo>
                  <a:pt x="1859699" y="462216"/>
                </a:lnTo>
                <a:lnTo>
                  <a:pt x="1857844" y="464083"/>
                </a:lnTo>
                <a:lnTo>
                  <a:pt x="1857375" y="465201"/>
                </a:lnTo>
                <a:lnTo>
                  <a:pt x="1857375" y="467829"/>
                </a:lnTo>
                <a:lnTo>
                  <a:pt x="1857844" y="468947"/>
                </a:lnTo>
                <a:lnTo>
                  <a:pt x="1859699" y="470814"/>
                </a:lnTo>
                <a:lnTo>
                  <a:pt x="1860816" y="471284"/>
                </a:lnTo>
                <a:lnTo>
                  <a:pt x="1863458" y="471284"/>
                </a:lnTo>
                <a:lnTo>
                  <a:pt x="1864575" y="470814"/>
                </a:lnTo>
                <a:lnTo>
                  <a:pt x="1866430" y="468947"/>
                </a:lnTo>
                <a:lnTo>
                  <a:pt x="1866900" y="467829"/>
                </a:lnTo>
                <a:lnTo>
                  <a:pt x="1866900" y="465201"/>
                </a:lnTo>
                <a:close/>
              </a:path>
              <a:path w="4391025" h="1856739">
                <a:moveTo>
                  <a:pt x="1866900" y="3441"/>
                </a:moveTo>
                <a:lnTo>
                  <a:pt x="1866430" y="2324"/>
                </a:lnTo>
                <a:lnTo>
                  <a:pt x="1864575" y="469"/>
                </a:lnTo>
                <a:lnTo>
                  <a:pt x="1863458" y="0"/>
                </a:lnTo>
                <a:lnTo>
                  <a:pt x="1860816" y="0"/>
                </a:lnTo>
                <a:lnTo>
                  <a:pt x="1859699" y="469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16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30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4391025" h="1856739">
                <a:moveTo>
                  <a:pt x="1914525" y="1850466"/>
                </a:moveTo>
                <a:lnTo>
                  <a:pt x="1914055" y="1849348"/>
                </a:lnTo>
                <a:lnTo>
                  <a:pt x="1912200" y="1847481"/>
                </a:lnTo>
                <a:lnTo>
                  <a:pt x="1911083" y="1847011"/>
                </a:lnTo>
                <a:lnTo>
                  <a:pt x="1908441" y="1847011"/>
                </a:lnTo>
                <a:lnTo>
                  <a:pt x="1907324" y="1847481"/>
                </a:lnTo>
                <a:lnTo>
                  <a:pt x="1905469" y="1849348"/>
                </a:lnTo>
                <a:lnTo>
                  <a:pt x="1905000" y="1850466"/>
                </a:lnTo>
                <a:lnTo>
                  <a:pt x="1905000" y="1853095"/>
                </a:lnTo>
                <a:lnTo>
                  <a:pt x="1905469" y="1854212"/>
                </a:lnTo>
                <a:lnTo>
                  <a:pt x="1907324" y="1856079"/>
                </a:lnTo>
                <a:lnTo>
                  <a:pt x="1908441" y="1856536"/>
                </a:lnTo>
                <a:lnTo>
                  <a:pt x="1911083" y="1856536"/>
                </a:lnTo>
                <a:lnTo>
                  <a:pt x="1912200" y="1856079"/>
                </a:lnTo>
                <a:lnTo>
                  <a:pt x="1914055" y="1854212"/>
                </a:lnTo>
                <a:lnTo>
                  <a:pt x="1914525" y="1853095"/>
                </a:lnTo>
                <a:lnTo>
                  <a:pt x="1914525" y="1850466"/>
                </a:lnTo>
                <a:close/>
              </a:path>
              <a:path w="4391025" h="1856739">
                <a:moveTo>
                  <a:pt x="1914525" y="1388706"/>
                </a:moveTo>
                <a:lnTo>
                  <a:pt x="1914055" y="1387589"/>
                </a:lnTo>
                <a:lnTo>
                  <a:pt x="1912200" y="1385722"/>
                </a:lnTo>
                <a:lnTo>
                  <a:pt x="1911083" y="1385265"/>
                </a:lnTo>
                <a:lnTo>
                  <a:pt x="1908441" y="1385265"/>
                </a:lnTo>
                <a:lnTo>
                  <a:pt x="1907324" y="1385722"/>
                </a:lnTo>
                <a:lnTo>
                  <a:pt x="1905469" y="1387589"/>
                </a:lnTo>
                <a:lnTo>
                  <a:pt x="1905000" y="1388706"/>
                </a:lnTo>
                <a:lnTo>
                  <a:pt x="1905000" y="1391335"/>
                </a:lnTo>
                <a:lnTo>
                  <a:pt x="1905469" y="1392466"/>
                </a:lnTo>
                <a:lnTo>
                  <a:pt x="1907324" y="1394320"/>
                </a:lnTo>
                <a:lnTo>
                  <a:pt x="1908441" y="1394790"/>
                </a:lnTo>
                <a:lnTo>
                  <a:pt x="1911083" y="1394790"/>
                </a:lnTo>
                <a:lnTo>
                  <a:pt x="1912200" y="1394320"/>
                </a:lnTo>
                <a:lnTo>
                  <a:pt x="1914055" y="1392466"/>
                </a:lnTo>
                <a:lnTo>
                  <a:pt x="1914525" y="1391335"/>
                </a:lnTo>
                <a:lnTo>
                  <a:pt x="1914525" y="1388706"/>
                </a:lnTo>
                <a:close/>
              </a:path>
              <a:path w="4391025" h="1856739">
                <a:moveTo>
                  <a:pt x="1914525" y="926960"/>
                </a:moveTo>
                <a:lnTo>
                  <a:pt x="1914055" y="925830"/>
                </a:lnTo>
                <a:lnTo>
                  <a:pt x="1912200" y="923975"/>
                </a:lnTo>
                <a:lnTo>
                  <a:pt x="1911083" y="923505"/>
                </a:lnTo>
                <a:lnTo>
                  <a:pt x="1908441" y="923505"/>
                </a:lnTo>
                <a:lnTo>
                  <a:pt x="1907324" y="923975"/>
                </a:lnTo>
                <a:lnTo>
                  <a:pt x="1905469" y="925830"/>
                </a:lnTo>
                <a:lnTo>
                  <a:pt x="1905000" y="926960"/>
                </a:lnTo>
                <a:lnTo>
                  <a:pt x="1905000" y="929589"/>
                </a:lnTo>
                <a:lnTo>
                  <a:pt x="1905469" y="930706"/>
                </a:lnTo>
                <a:lnTo>
                  <a:pt x="1907324" y="932573"/>
                </a:lnTo>
                <a:lnTo>
                  <a:pt x="1908441" y="933030"/>
                </a:lnTo>
                <a:lnTo>
                  <a:pt x="1911083" y="933030"/>
                </a:lnTo>
                <a:lnTo>
                  <a:pt x="1912200" y="932573"/>
                </a:lnTo>
                <a:lnTo>
                  <a:pt x="1914055" y="930706"/>
                </a:lnTo>
                <a:lnTo>
                  <a:pt x="1914525" y="929589"/>
                </a:lnTo>
                <a:lnTo>
                  <a:pt x="1914525" y="926960"/>
                </a:lnTo>
                <a:close/>
              </a:path>
              <a:path w="4391025" h="1856739">
                <a:moveTo>
                  <a:pt x="1914525" y="465201"/>
                </a:moveTo>
                <a:lnTo>
                  <a:pt x="1914055" y="464083"/>
                </a:lnTo>
                <a:lnTo>
                  <a:pt x="1912200" y="462216"/>
                </a:lnTo>
                <a:lnTo>
                  <a:pt x="1911083" y="461759"/>
                </a:lnTo>
                <a:lnTo>
                  <a:pt x="1908441" y="461759"/>
                </a:lnTo>
                <a:lnTo>
                  <a:pt x="1907324" y="462216"/>
                </a:lnTo>
                <a:lnTo>
                  <a:pt x="1905469" y="464083"/>
                </a:lnTo>
                <a:lnTo>
                  <a:pt x="1905000" y="465201"/>
                </a:lnTo>
                <a:lnTo>
                  <a:pt x="1905000" y="467829"/>
                </a:lnTo>
                <a:lnTo>
                  <a:pt x="1905469" y="468947"/>
                </a:lnTo>
                <a:lnTo>
                  <a:pt x="1907324" y="470814"/>
                </a:lnTo>
                <a:lnTo>
                  <a:pt x="1908441" y="471284"/>
                </a:lnTo>
                <a:lnTo>
                  <a:pt x="1911083" y="471284"/>
                </a:lnTo>
                <a:lnTo>
                  <a:pt x="1912200" y="470814"/>
                </a:lnTo>
                <a:lnTo>
                  <a:pt x="1914055" y="468947"/>
                </a:lnTo>
                <a:lnTo>
                  <a:pt x="1914525" y="467829"/>
                </a:lnTo>
                <a:lnTo>
                  <a:pt x="1914525" y="465201"/>
                </a:lnTo>
                <a:close/>
              </a:path>
              <a:path w="4391025" h="1856739">
                <a:moveTo>
                  <a:pt x="1914525" y="3441"/>
                </a:moveTo>
                <a:lnTo>
                  <a:pt x="1914055" y="2324"/>
                </a:lnTo>
                <a:lnTo>
                  <a:pt x="1912200" y="469"/>
                </a:lnTo>
                <a:lnTo>
                  <a:pt x="1911083" y="0"/>
                </a:lnTo>
                <a:lnTo>
                  <a:pt x="1908441" y="0"/>
                </a:lnTo>
                <a:lnTo>
                  <a:pt x="1907324" y="469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24" y="9055"/>
                </a:lnTo>
                <a:lnTo>
                  <a:pt x="1908441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55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4391025" h="1856739">
                <a:moveTo>
                  <a:pt x="1962150" y="1850466"/>
                </a:moveTo>
                <a:lnTo>
                  <a:pt x="1961680" y="1849348"/>
                </a:lnTo>
                <a:lnTo>
                  <a:pt x="1959825" y="1847481"/>
                </a:lnTo>
                <a:lnTo>
                  <a:pt x="1958708" y="1847011"/>
                </a:lnTo>
                <a:lnTo>
                  <a:pt x="1956066" y="1847011"/>
                </a:lnTo>
                <a:lnTo>
                  <a:pt x="1954949" y="1847481"/>
                </a:lnTo>
                <a:lnTo>
                  <a:pt x="1953094" y="1849348"/>
                </a:lnTo>
                <a:lnTo>
                  <a:pt x="1952625" y="1850466"/>
                </a:lnTo>
                <a:lnTo>
                  <a:pt x="1952625" y="1853095"/>
                </a:lnTo>
                <a:lnTo>
                  <a:pt x="1953094" y="1854212"/>
                </a:lnTo>
                <a:lnTo>
                  <a:pt x="1954949" y="1856079"/>
                </a:lnTo>
                <a:lnTo>
                  <a:pt x="1956066" y="1856536"/>
                </a:lnTo>
                <a:lnTo>
                  <a:pt x="1958708" y="1856536"/>
                </a:lnTo>
                <a:lnTo>
                  <a:pt x="1959825" y="1856079"/>
                </a:lnTo>
                <a:lnTo>
                  <a:pt x="1961680" y="1854212"/>
                </a:lnTo>
                <a:lnTo>
                  <a:pt x="1962150" y="1853095"/>
                </a:lnTo>
                <a:lnTo>
                  <a:pt x="1962150" y="1850466"/>
                </a:lnTo>
                <a:close/>
              </a:path>
              <a:path w="4391025" h="1856739">
                <a:moveTo>
                  <a:pt x="1962150" y="1388706"/>
                </a:moveTo>
                <a:lnTo>
                  <a:pt x="1961680" y="1387589"/>
                </a:lnTo>
                <a:lnTo>
                  <a:pt x="1959825" y="1385722"/>
                </a:lnTo>
                <a:lnTo>
                  <a:pt x="1958708" y="1385265"/>
                </a:lnTo>
                <a:lnTo>
                  <a:pt x="1956066" y="1385265"/>
                </a:lnTo>
                <a:lnTo>
                  <a:pt x="1954949" y="1385722"/>
                </a:lnTo>
                <a:lnTo>
                  <a:pt x="1953094" y="1387589"/>
                </a:lnTo>
                <a:lnTo>
                  <a:pt x="1952625" y="1388706"/>
                </a:lnTo>
                <a:lnTo>
                  <a:pt x="1952625" y="1391335"/>
                </a:lnTo>
                <a:lnTo>
                  <a:pt x="1953094" y="1392466"/>
                </a:lnTo>
                <a:lnTo>
                  <a:pt x="1954949" y="1394320"/>
                </a:lnTo>
                <a:lnTo>
                  <a:pt x="1956066" y="1394790"/>
                </a:lnTo>
                <a:lnTo>
                  <a:pt x="1958708" y="1394790"/>
                </a:lnTo>
                <a:lnTo>
                  <a:pt x="1959825" y="1394320"/>
                </a:lnTo>
                <a:lnTo>
                  <a:pt x="1961680" y="1392466"/>
                </a:lnTo>
                <a:lnTo>
                  <a:pt x="1962150" y="1391335"/>
                </a:lnTo>
                <a:lnTo>
                  <a:pt x="1962150" y="1388706"/>
                </a:lnTo>
                <a:close/>
              </a:path>
              <a:path w="4391025" h="1856739">
                <a:moveTo>
                  <a:pt x="1962150" y="926960"/>
                </a:moveTo>
                <a:lnTo>
                  <a:pt x="1961680" y="925830"/>
                </a:lnTo>
                <a:lnTo>
                  <a:pt x="1959825" y="923975"/>
                </a:lnTo>
                <a:lnTo>
                  <a:pt x="1958708" y="923505"/>
                </a:lnTo>
                <a:lnTo>
                  <a:pt x="1956066" y="923505"/>
                </a:lnTo>
                <a:lnTo>
                  <a:pt x="1954949" y="923975"/>
                </a:lnTo>
                <a:lnTo>
                  <a:pt x="1953094" y="925830"/>
                </a:lnTo>
                <a:lnTo>
                  <a:pt x="1952625" y="926960"/>
                </a:lnTo>
                <a:lnTo>
                  <a:pt x="1952625" y="929589"/>
                </a:lnTo>
                <a:lnTo>
                  <a:pt x="1953094" y="930706"/>
                </a:lnTo>
                <a:lnTo>
                  <a:pt x="1954949" y="932573"/>
                </a:lnTo>
                <a:lnTo>
                  <a:pt x="1956066" y="933030"/>
                </a:lnTo>
                <a:lnTo>
                  <a:pt x="1958708" y="933030"/>
                </a:lnTo>
                <a:lnTo>
                  <a:pt x="1959825" y="932573"/>
                </a:lnTo>
                <a:lnTo>
                  <a:pt x="1961680" y="930706"/>
                </a:lnTo>
                <a:lnTo>
                  <a:pt x="1962150" y="929589"/>
                </a:lnTo>
                <a:lnTo>
                  <a:pt x="1962150" y="926960"/>
                </a:lnTo>
                <a:close/>
              </a:path>
              <a:path w="4391025" h="1856739">
                <a:moveTo>
                  <a:pt x="1962150" y="465201"/>
                </a:moveTo>
                <a:lnTo>
                  <a:pt x="1961680" y="464083"/>
                </a:lnTo>
                <a:lnTo>
                  <a:pt x="1959825" y="462216"/>
                </a:lnTo>
                <a:lnTo>
                  <a:pt x="1958708" y="461759"/>
                </a:lnTo>
                <a:lnTo>
                  <a:pt x="1956066" y="461759"/>
                </a:lnTo>
                <a:lnTo>
                  <a:pt x="1954949" y="462216"/>
                </a:lnTo>
                <a:lnTo>
                  <a:pt x="1953094" y="464083"/>
                </a:lnTo>
                <a:lnTo>
                  <a:pt x="1952625" y="465201"/>
                </a:lnTo>
                <a:lnTo>
                  <a:pt x="1952625" y="467829"/>
                </a:lnTo>
                <a:lnTo>
                  <a:pt x="1953094" y="468947"/>
                </a:lnTo>
                <a:lnTo>
                  <a:pt x="1954949" y="470814"/>
                </a:lnTo>
                <a:lnTo>
                  <a:pt x="1956066" y="471284"/>
                </a:lnTo>
                <a:lnTo>
                  <a:pt x="1958708" y="471284"/>
                </a:lnTo>
                <a:lnTo>
                  <a:pt x="1959825" y="470814"/>
                </a:lnTo>
                <a:lnTo>
                  <a:pt x="1961680" y="468947"/>
                </a:lnTo>
                <a:lnTo>
                  <a:pt x="1962150" y="467829"/>
                </a:lnTo>
                <a:lnTo>
                  <a:pt x="1962150" y="465201"/>
                </a:lnTo>
                <a:close/>
              </a:path>
              <a:path w="4391025" h="1856739">
                <a:moveTo>
                  <a:pt x="1962150" y="3441"/>
                </a:moveTo>
                <a:lnTo>
                  <a:pt x="1961680" y="2324"/>
                </a:lnTo>
                <a:lnTo>
                  <a:pt x="1959825" y="469"/>
                </a:lnTo>
                <a:lnTo>
                  <a:pt x="1958708" y="0"/>
                </a:lnTo>
                <a:lnTo>
                  <a:pt x="1956066" y="0"/>
                </a:lnTo>
                <a:lnTo>
                  <a:pt x="1954949" y="469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49" y="9055"/>
                </a:lnTo>
                <a:lnTo>
                  <a:pt x="1956066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80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4391025" h="1856739">
                <a:moveTo>
                  <a:pt x="2009775" y="1850466"/>
                </a:moveTo>
                <a:lnTo>
                  <a:pt x="2009305" y="1849348"/>
                </a:lnTo>
                <a:lnTo>
                  <a:pt x="2007450" y="1847481"/>
                </a:lnTo>
                <a:lnTo>
                  <a:pt x="2006333" y="1847011"/>
                </a:lnTo>
                <a:lnTo>
                  <a:pt x="2003691" y="1847011"/>
                </a:lnTo>
                <a:lnTo>
                  <a:pt x="2002574" y="1847481"/>
                </a:lnTo>
                <a:lnTo>
                  <a:pt x="2000719" y="1849348"/>
                </a:lnTo>
                <a:lnTo>
                  <a:pt x="2000250" y="1850466"/>
                </a:lnTo>
                <a:lnTo>
                  <a:pt x="2000250" y="1853095"/>
                </a:lnTo>
                <a:lnTo>
                  <a:pt x="2000719" y="1854212"/>
                </a:lnTo>
                <a:lnTo>
                  <a:pt x="2002574" y="1856079"/>
                </a:lnTo>
                <a:lnTo>
                  <a:pt x="2003691" y="1856536"/>
                </a:lnTo>
                <a:lnTo>
                  <a:pt x="2006333" y="1856536"/>
                </a:lnTo>
                <a:lnTo>
                  <a:pt x="2007450" y="1856079"/>
                </a:lnTo>
                <a:lnTo>
                  <a:pt x="2009305" y="1854212"/>
                </a:lnTo>
                <a:lnTo>
                  <a:pt x="2009775" y="1853095"/>
                </a:lnTo>
                <a:lnTo>
                  <a:pt x="2009775" y="1850466"/>
                </a:lnTo>
                <a:close/>
              </a:path>
              <a:path w="4391025" h="1856739">
                <a:moveTo>
                  <a:pt x="2009775" y="1388706"/>
                </a:moveTo>
                <a:lnTo>
                  <a:pt x="2009305" y="1387589"/>
                </a:lnTo>
                <a:lnTo>
                  <a:pt x="2007450" y="1385722"/>
                </a:lnTo>
                <a:lnTo>
                  <a:pt x="2006333" y="1385265"/>
                </a:lnTo>
                <a:lnTo>
                  <a:pt x="2003691" y="1385265"/>
                </a:lnTo>
                <a:lnTo>
                  <a:pt x="2002574" y="1385722"/>
                </a:lnTo>
                <a:lnTo>
                  <a:pt x="2000719" y="1387589"/>
                </a:lnTo>
                <a:lnTo>
                  <a:pt x="2000250" y="1388706"/>
                </a:lnTo>
                <a:lnTo>
                  <a:pt x="2000250" y="1391335"/>
                </a:lnTo>
                <a:lnTo>
                  <a:pt x="2000719" y="1392466"/>
                </a:lnTo>
                <a:lnTo>
                  <a:pt x="2002574" y="1394320"/>
                </a:lnTo>
                <a:lnTo>
                  <a:pt x="2003691" y="1394790"/>
                </a:lnTo>
                <a:lnTo>
                  <a:pt x="2006333" y="1394790"/>
                </a:lnTo>
                <a:lnTo>
                  <a:pt x="2007450" y="1394320"/>
                </a:lnTo>
                <a:lnTo>
                  <a:pt x="2009305" y="1392466"/>
                </a:lnTo>
                <a:lnTo>
                  <a:pt x="2009775" y="1391335"/>
                </a:lnTo>
                <a:lnTo>
                  <a:pt x="2009775" y="1388706"/>
                </a:lnTo>
                <a:close/>
              </a:path>
              <a:path w="4391025" h="1856739">
                <a:moveTo>
                  <a:pt x="2009775" y="926960"/>
                </a:moveTo>
                <a:lnTo>
                  <a:pt x="2009305" y="925830"/>
                </a:lnTo>
                <a:lnTo>
                  <a:pt x="2007450" y="923975"/>
                </a:lnTo>
                <a:lnTo>
                  <a:pt x="2006333" y="923505"/>
                </a:lnTo>
                <a:lnTo>
                  <a:pt x="2003691" y="923505"/>
                </a:lnTo>
                <a:lnTo>
                  <a:pt x="2002574" y="923975"/>
                </a:lnTo>
                <a:lnTo>
                  <a:pt x="2000719" y="925830"/>
                </a:lnTo>
                <a:lnTo>
                  <a:pt x="2000250" y="926960"/>
                </a:lnTo>
                <a:lnTo>
                  <a:pt x="2000250" y="929589"/>
                </a:lnTo>
                <a:lnTo>
                  <a:pt x="2000719" y="930706"/>
                </a:lnTo>
                <a:lnTo>
                  <a:pt x="2002574" y="932573"/>
                </a:lnTo>
                <a:lnTo>
                  <a:pt x="2003691" y="933030"/>
                </a:lnTo>
                <a:lnTo>
                  <a:pt x="2006333" y="933030"/>
                </a:lnTo>
                <a:lnTo>
                  <a:pt x="2007450" y="932573"/>
                </a:lnTo>
                <a:lnTo>
                  <a:pt x="2009305" y="930706"/>
                </a:lnTo>
                <a:lnTo>
                  <a:pt x="2009775" y="929589"/>
                </a:lnTo>
                <a:lnTo>
                  <a:pt x="2009775" y="926960"/>
                </a:lnTo>
                <a:close/>
              </a:path>
              <a:path w="4391025" h="1856739">
                <a:moveTo>
                  <a:pt x="2009775" y="465201"/>
                </a:moveTo>
                <a:lnTo>
                  <a:pt x="2009305" y="464083"/>
                </a:lnTo>
                <a:lnTo>
                  <a:pt x="2007450" y="462216"/>
                </a:lnTo>
                <a:lnTo>
                  <a:pt x="2006333" y="461759"/>
                </a:lnTo>
                <a:lnTo>
                  <a:pt x="2003691" y="461759"/>
                </a:lnTo>
                <a:lnTo>
                  <a:pt x="2002574" y="462216"/>
                </a:lnTo>
                <a:lnTo>
                  <a:pt x="2000719" y="464083"/>
                </a:lnTo>
                <a:lnTo>
                  <a:pt x="2000250" y="465201"/>
                </a:lnTo>
                <a:lnTo>
                  <a:pt x="2000250" y="467829"/>
                </a:lnTo>
                <a:lnTo>
                  <a:pt x="2000719" y="468947"/>
                </a:lnTo>
                <a:lnTo>
                  <a:pt x="2002574" y="470814"/>
                </a:lnTo>
                <a:lnTo>
                  <a:pt x="2003691" y="471284"/>
                </a:lnTo>
                <a:lnTo>
                  <a:pt x="2006333" y="471284"/>
                </a:lnTo>
                <a:lnTo>
                  <a:pt x="2007450" y="470814"/>
                </a:lnTo>
                <a:lnTo>
                  <a:pt x="2009305" y="468947"/>
                </a:lnTo>
                <a:lnTo>
                  <a:pt x="2009775" y="467829"/>
                </a:lnTo>
                <a:lnTo>
                  <a:pt x="2009775" y="465201"/>
                </a:lnTo>
                <a:close/>
              </a:path>
              <a:path w="4391025" h="1856739">
                <a:moveTo>
                  <a:pt x="2009775" y="3441"/>
                </a:moveTo>
                <a:lnTo>
                  <a:pt x="2009305" y="2324"/>
                </a:lnTo>
                <a:lnTo>
                  <a:pt x="2007450" y="469"/>
                </a:lnTo>
                <a:lnTo>
                  <a:pt x="2006333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05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4391025" h="1856739">
                <a:moveTo>
                  <a:pt x="2057400" y="1850466"/>
                </a:moveTo>
                <a:lnTo>
                  <a:pt x="2056930" y="1849348"/>
                </a:lnTo>
                <a:lnTo>
                  <a:pt x="2055075" y="1847481"/>
                </a:lnTo>
                <a:lnTo>
                  <a:pt x="2053958" y="1847011"/>
                </a:lnTo>
                <a:lnTo>
                  <a:pt x="2051316" y="1847011"/>
                </a:lnTo>
                <a:lnTo>
                  <a:pt x="2050199" y="1847481"/>
                </a:lnTo>
                <a:lnTo>
                  <a:pt x="2048344" y="1849348"/>
                </a:lnTo>
                <a:lnTo>
                  <a:pt x="2047875" y="1850466"/>
                </a:lnTo>
                <a:lnTo>
                  <a:pt x="2047875" y="1853095"/>
                </a:lnTo>
                <a:lnTo>
                  <a:pt x="2048344" y="1854212"/>
                </a:lnTo>
                <a:lnTo>
                  <a:pt x="2050199" y="1856079"/>
                </a:lnTo>
                <a:lnTo>
                  <a:pt x="2051316" y="1856536"/>
                </a:lnTo>
                <a:lnTo>
                  <a:pt x="2053958" y="1856536"/>
                </a:lnTo>
                <a:lnTo>
                  <a:pt x="2055075" y="1856079"/>
                </a:lnTo>
                <a:lnTo>
                  <a:pt x="2056930" y="1854212"/>
                </a:lnTo>
                <a:lnTo>
                  <a:pt x="2057400" y="1853095"/>
                </a:lnTo>
                <a:lnTo>
                  <a:pt x="2057400" y="1850466"/>
                </a:lnTo>
                <a:close/>
              </a:path>
              <a:path w="4391025" h="1856739">
                <a:moveTo>
                  <a:pt x="2057400" y="1388706"/>
                </a:moveTo>
                <a:lnTo>
                  <a:pt x="2056930" y="1387589"/>
                </a:lnTo>
                <a:lnTo>
                  <a:pt x="2055075" y="1385722"/>
                </a:lnTo>
                <a:lnTo>
                  <a:pt x="2053958" y="1385265"/>
                </a:lnTo>
                <a:lnTo>
                  <a:pt x="2051316" y="1385265"/>
                </a:lnTo>
                <a:lnTo>
                  <a:pt x="2050199" y="1385722"/>
                </a:lnTo>
                <a:lnTo>
                  <a:pt x="2048344" y="1387589"/>
                </a:lnTo>
                <a:lnTo>
                  <a:pt x="2047875" y="1388706"/>
                </a:lnTo>
                <a:lnTo>
                  <a:pt x="2047875" y="1391335"/>
                </a:lnTo>
                <a:lnTo>
                  <a:pt x="2048344" y="1392466"/>
                </a:lnTo>
                <a:lnTo>
                  <a:pt x="2050199" y="1394320"/>
                </a:lnTo>
                <a:lnTo>
                  <a:pt x="2051316" y="1394790"/>
                </a:lnTo>
                <a:lnTo>
                  <a:pt x="2053958" y="1394790"/>
                </a:lnTo>
                <a:lnTo>
                  <a:pt x="2055075" y="1394320"/>
                </a:lnTo>
                <a:lnTo>
                  <a:pt x="2056930" y="1392466"/>
                </a:lnTo>
                <a:lnTo>
                  <a:pt x="2057400" y="1391335"/>
                </a:lnTo>
                <a:lnTo>
                  <a:pt x="2057400" y="1388706"/>
                </a:lnTo>
                <a:close/>
              </a:path>
              <a:path w="4391025" h="1856739">
                <a:moveTo>
                  <a:pt x="2057400" y="926960"/>
                </a:moveTo>
                <a:lnTo>
                  <a:pt x="2056930" y="925830"/>
                </a:lnTo>
                <a:lnTo>
                  <a:pt x="2055075" y="923975"/>
                </a:lnTo>
                <a:lnTo>
                  <a:pt x="2053958" y="923505"/>
                </a:lnTo>
                <a:lnTo>
                  <a:pt x="2051316" y="923505"/>
                </a:lnTo>
                <a:lnTo>
                  <a:pt x="2050199" y="923975"/>
                </a:lnTo>
                <a:lnTo>
                  <a:pt x="2048344" y="925830"/>
                </a:lnTo>
                <a:lnTo>
                  <a:pt x="2047875" y="926960"/>
                </a:lnTo>
                <a:lnTo>
                  <a:pt x="2047875" y="929589"/>
                </a:lnTo>
                <a:lnTo>
                  <a:pt x="2048344" y="930706"/>
                </a:lnTo>
                <a:lnTo>
                  <a:pt x="2050199" y="932573"/>
                </a:lnTo>
                <a:lnTo>
                  <a:pt x="2051316" y="933030"/>
                </a:lnTo>
                <a:lnTo>
                  <a:pt x="2053958" y="933030"/>
                </a:lnTo>
                <a:lnTo>
                  <a:pt x="2055075" y="932573"/>
                </a:lnTo>
                <a:lnTo>
                  <a:pt x="2056930" y="930706"/>
                </a:lnTo>
                <a:lnTo>
                  <a:pt x="2057400" y="929589"/>
                </a:lnTo>
                <a:lnTo>
                  <a:pt x="2057400" y="926960"/>
                </a:lnTo>
                <a:close/>
              </a:path>
              <a:path w="4391025" h="1856739">
                <a:moveTo>
                  <a:pt x="2057400" y="465201"/>
                </a:moveTo>
                <a:lnTo>
                  <a:pt x="2056930" y="464083"/>
                </a:lnTo>
                <a:lnTo>
                  <a:pt x="2055075" y="462216"/>
                </a:lnTo>
                <a:lnTo>
                  <a:pt x="2053958" y="461759"/>
                </a:lnTo>
                <a:lnTo>
                  <a:pt x="2051316" y="461759"/>
                </a:lnTo>
                <a:lnTo>
                  <a:pt x="2050199" y="462216"/>
                </a:lnTo>
                <a:lnTo>
                  <a:pt x="2048344" y="464083"/>
                </a:lnTo>
                <a:lnTo>
                  <a:pt x="2047875" y="465201"/>
                </a:lnTo>
                <a:lnTo>
                  <a:pt x="2047875" y="467829"/>
                </a:lnTo>
                <a:lnTo>
                  <a:pt x="2048344" y="468947"/>
                </a:lnTo>
                <a:lnTo>
                  <a:pt x="2050199" y="470814"/>
                </a:lnTo>
                <a:lnTo>
                  <a:pt x="2051316" y="471284"/>
                </a:lnTo>
                <a:lnTo>
                  <a:pt x="2053958" y="471284"/>
                </a:lnTo>
                <a:lnTo>
                  <a:pt x="2055075" y="470814"/>
                </a:lnTo>
                <a:lnTo>
                  <a:pt x="2056930" y="468947"/>
                </a:lnTo>
                <a:lnTo>
                  <a:pt x="2057400" y="467829"/>
                </a:lnTo>
                <a:lnTo>
                  <a:pt x="2057400" y="465201"/>
                </a:lnTo>
                <a:close/>
              </a:path>
              <a:path w="4391025" h="1856739">
                <a:moveTo>
                  <a:pt x="2057400" y="3441"/>
                </a:moveTo>
                <a:lnTo>
                  <a:pt x="2056930" y="2324"/>
                </a:lnTo>
                <a:lnTo>
                  <a:pt x="2055075" y="469"/>
                </a:lnTo>
                <a:lnTo>
                  <a:pt x="2053958" y="0"/>
                </a:lnTo>
                <a:lnTo>
                  <a:pt x="2051316" y="0"/>
                </a:lnTo>
                <a:lnTo>
                  <a:pt x="2050199" y="469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199" y="9055"/>
                </a:lnTo>
                <a:lnTo>
                  <a:pt x="2051316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30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4391025" h="1856739">
                <a:moveTo>
                  <a:pt x="2105025" y="1850466"/>
                </a:moveTo>
                <a:lnTo>
                  <a:pt x="2104555" y="1849348"/>
                </a:lnTo>
                <a:lnTo>
                  <a:pt x="2102700" y="1847481"/>
                </a:lnTo>
                <a:lnTo>
                  <a:pt x="2101583" y="1847011"/>
                </a:lnTo>
                <a:lnTo>
                  <a:pt x="2098941" y="1847011"/>
                </a:lnTo>
                <a:lnTo>
                  <a:pt x="2097824" y="1847481"/>
                </a:lnTo>
                <a:lnTo>
                  <a:pt x="2095969" y="1849348"/>
                </a:lnTo>
                <a:lnTo>
                  <a:pt x="2095500" y="1850466"/>
                </a:lnTo>
                <a:lnTo>
                  <a:pt x="2095500" y="1853095"/>
                </a:lnTo>
                <a:lnTo>
                  <a:pt x="2095969" y="1854212"/>
                </a:lnTo>
                <a:lnTo>
                  <a:pt x="2097824" y="1856079"/>
                </a:lnTo>
                <a:lnTo>
                  <a:pt x="2098941" y="1856536"/>
                </a:lnTo>
                <a:lnTo>
                  <a:pt x="2101583" y="1856536"/>
                </a:lnTo>
                <a:lnTo>
                  <a:pt x="2102700" y="1856079"/>
                </a:lnTo>
                <a:lnTo>
                  <a:pt x="2104555" y="1854212"/>
                </a:lnTo>
                <a:lnTo>
                  <a:pt x="2105025" y="1853095"/>
                </a:lnTo>
                <a:lnTo>
                  <a:pt x="2105025" y="1850466"/>
                </a:lnTo>
                <a:close/>
              </a:path>
              <a:path w="4391025" h="1856739">
                <a:moveTo>
                  <a:pt x="2105025" y="1388706"/>
                </a:moveTo>
                <a:lnTo>
                  <a:pt x="2104555" y="1387589"/>
                </a:lnTo>
                <a:lnTo>
                  <a:pt x="2102700" y="1385722"/>
                </a:lnTo>
                <a:lnTo>
                  <a:pt x="2101583" y="1385265"/>
                </a:lnTo>
                <a:lnTo>
                  <a:pt x="2098941" y="1385265"/>
                </a:lnTo>
                <a:lnTo>
                  <a:pt x="2097824" y="1385722"/>
                </a:lnTo>
                <a:lnTo>
                  <a:pt x="2095969" y="1387589"/>
                </a:lnTo>
                <a:lnTo>
                  <a:pt x="2095500" y="1388706"/>
                </a:lnTo>
                <a:lnTo>
                  <a:pt x="2095500" y="1391335"/>
                </a:lnTo>
                <a:lnTo>
                  <a:pt x="2095969" y="1392466"/>
                </a:lnTo>
                <a:lnTo>
                  <a:pt x="2097824" y="1394320"/>
                </a:lnTo>
                <a:lnTo>
                  <a:pt x="2098941" y="1394790"/>
                </a:lnTo>
                <a:lnTo>
                  <a:pt x="2101583" y="1394790"/>
                </a:lnTo>
                <a:lnTo>
                  <a:pt x="2102700" y="1394320"/>
                </a:lnTo>
                <a:lnTo>
                  <a:pt x="2104555" y="1392466"/>
                </a:lnTo>
                <a:lnTo>
                  <a:pt x="2105025" y="1391335"/>
                </a:lnTo>
                <a:lnTo>
                  <a:pt x="2105025" y="1388706"/>
                </a:lnTo>
                <a:close/>
              </a:path>
              <a:path w="4391025" h="1856739">
                <a:moveTo>
                  <a:pt x="2105025" y="926960"/>
                </a:moveTo>
                <a:lnTo>
                  <a:pt x="2104555" y="925830"/>
                </a:lnTo>
                <a:lnTo>
                  <a:pt x="2102700" y="923975"/>
                </a:lnTo>
                <a:lnTo>
                  <a:pt x="2101583" y="923505"/>
                </a:lnTo>
                <a:lnTo>
                  <a:pt x="2098941" y="923505"/>
                </a:lnTo>
                <a:lnTo>
                  <a:pt x="2097824" y="923975"/>
                </a:lnTo>
                <a:lnTo>
                  <a:pt x="2095969" y="925830"/>
                </a:lnTo>
                <a:lnTo>
                  <a:pt x="2095500" y="926960"/>
                </a:lnTo>
                <a:lnTo>
                  <a:pt x="2095500" y="929589"/>
                </a:lnTo>
                <a:lnTo>
                  <a:pt x="2095969" y="930706"/>
                </a:lnTo>
                <a:lnTo>
                  <a:pt x="2097824" y="932573"/>
                </a:lnTo>
                <a:lnTo>
                  <a:pt x="2098941" y="933030"/>
                </a:lnTo>
                <a:lnTo>
                  <a:pt x="2101583" y="933030"/>
                </a:lnTo>
                <a:lnTo>
                  <a:pt x="2102700" y="932573"/>
                </a:lnTo>
                <a:lnTo>
                  <a:pt x="2104555" y="930706"/>
                </a:lnTo>
                <a:lnTo>
                  <a:pt x="2105025" y="929589"/>
                </a:lnTo>
                <a:lnTo>
                  <a:pt x="2105025" y="926960"/>
                </a:lnTo>
                <a:close/>
              </a:path>
              <a:path w="4391025" h="1856739">
                <a:moveTo>
                  <a:pt x="2105025" y="465201"/>
                </a:moveTo>
                <a:lnTo>
                  <a:pt x="2104555" y="464083"/>
                </a:lnTo>
                <a:lnTo>
                  <a:pt x="2102700" y="462216"/>
                </a:lnTo>
                <a:lnTo>
                  <a:pt x="2101583" y="461759"/>
                </a:lnTo>
                <a:lnTo>
                  <a:pt x="2098941" y="461759"/>
                </a:lnTo>
                <a:lnTo>
                  <a:pt x="2097824" y="462216"/>
                </a:lnTo>
                <a:lnTo>
                  <a:pt x="2095969" y="464083"/>
                </a:lnTo>
                <a:lnTo>
                  <a:pt x="2095500" y="465201"/>
                </a:lnTo>
                <a:lnTo>
                  <a:pt x="2095500" y="467829"/>
                </a:lnTo>
                <a:lnTo>
                  <a:pt x="2095969" y="468947"/>
                </a:lnTo>
                <a:lnTo>
                  <a:pt x="2097824" y="470814"/>
                </a:lnTo>
                <a:lnTo>
                  <a:pt x="2098941" y="471284"/>
                </a:lnTo>
                <a:lnTo>
                  <a:pt x="2101583" y="471284"/>
                </a:lnTo>
                <a:lnTo>
                  <a:pt x="2102700" y="470814"/>
                </a:lnTo>
                <a:lnTo>
                  <a:pt x="2104555" y="468947"/>
                </a:lnTo>
                <a:lnTo>
                  <a:pt x="2105025" y="467829"/>
                </a:lnTo>
                <a:lnTo>
                  <a:pt x="2105025" y="465201"/>
                </a:lnTo>
                <a:close/>
              </a:path>
              <a:path w="4391025" h="1856739">
                <a:moveTo>
                  <a:pt x="2105025" y="3441"/>
                </a:moveTo>
                <a:lnTo>
                  <a:pt x="2104555" y="2324"/>
                </a:lnTo>
                <a:lnTo>
                  <a:pt x="2102700" y="469"/>
                </a:lnTo>
                <a:lnTo>
                  <a:pt x="2101583" y="0"/>
                </a:lnTo>
                <a:lnTo>
                  <a:pt x="2098941" y="0"/>
                </a:lnTo>
                <a:lnTo>
                  <a:pt x="2097824" y="469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24" y="9055"/>
                </a:lnTo>
                <a:lnTo>
                  <a:pt x="2098941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55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4391025" h="1856739">
                <a:moveTo>
                  <a:pt x="2152650" y="1850466"/>
                </a:moveTo>
                <a:lnTo>
                  <a:pt x="2152180" y="1849348"/>
                </a:lnTo>
                <a:lnTo>
                  <a:pt x="2150326" y="1847481"/>
                </a:lnTo>
                <a:lnTo>
                  <a:pt x="2149208" y="1847011"/>
                </a:lnTo>
                <a:lnTo>
                  <a:pt x="2146566" y="1847011"/>
                </a:lnTo>
                <a:lnTo>
                  <a:pt x="2145449" y="1847481"/>
                </a:lnTo>
                <a:lnTo>
                  <a:pt x="2143595" y="1849348"/>
                </a:lnTo>
                <a:lnTo>
                  <a:pt x="2143125" y="1850466"/>
                </a:lnTo>
                <a:lnTo>
                  <a:pt x="2143125" y="1853095"/>
                </a:lnTo>
                <a:lnTo>
                  <a:pt x="2143595" y="1854212"/>
                </a:lnTo>
                <a:lnTo>
                  <a:pt x="2145449" y="1856079"/>
                </a:lnTo>
                <a:lnTo>
                  <a:pt x="2146566" y="1856536"/>
                </a:lnTo>
                <a:lnTo>
                  <a:pt x="2149208" y="1856536"/>
                </a:lnTo>
                <a:lnTo>
                  <a:pt x="2150326" y="1856079"/>
                </a:lnTo>
                <a:lnTo>
                  <a:pt x="2152180" y="1854212"/>
                </a:lnTo>
                <a:lnTo>
                  <a:pt x="2152650" y="1853095"/>
                </a:lnTo>
                <a:lnTo>
                  <a:pt x="2152650" y="1850466"/>
                </a:lnTo>
                <a:close/>
              </a:path>
              <a:path w="4391025" h="1856739">
                <a:moveTo>
                  <a:pt x="2152650" y="1388706"/>
                </a:moveTo>
                <a:lnTo>
                  <a:pt x="2152180" y="1387589"/>
                </a:lnTo>
                <a:lnTo>
                  <a:pt x="2150326" y="1385722"/>
                </a:lnTo>
                <a:lnTo>
                  <a:pt x="2149208" y="1385265"/>
                </a:lnTo>
                <a:lnTo>
                  <a:pt x="2146566" y="1385265"/>
                </a:lnTo>
                <a:lnTo>
                  <a:pt x="2145449" y="1385722"/>
                </a:lnTo>
                <a:lnTo>
                  <a:pt x="2143595" y="1387589"/>
                </a:lnTo>
                <a:lnTo>
                  <a:pt x="2143125" y="1388706"/>
                </a:lnTo>
                <a:lnTo>
                  <a:pt x="2143125" y="1391335"/>
                </a:lnTo>
                <a:lnTo>
                  <a:pt x="2143595" y="1392466"/>
                </a:lnTo>
                <a:lnTo>
                  <a:pt x="2145449" y="1394320"/>
                </a:lnTo>
                <a:lnTo>
                  <a:pt x="2146566" y="1394790"/>
                </a:lnTo>
                <a:lnTo>
                  <a:pt x="2149208" y="1394790"/>
                </a:lnTo>
                <a:lnTo>
                  <a:pt x="2150326" y="1394320"/>
                </a:lnTo>
                <a:lnTo>
                  <a:pt x="2152180" y="1392466"/>
                </a:lnTo>
                <a:lnTo>
                  <a:pt x="2152650" y="1391335"/>
                </a:lnTo>
                <a:lnTo>
                  <a:pt x="2152650" y="1388706"/>
                </a:lnTo>
                <a:close/>
              </a:path>
              <a:path w="4391025" h="1856739">
                <a:moveTo>
                  <a:pt x="2152650" y="926960"/>
                </a:moveTo>
                <a:lnTo>
                  <a:pt x="2152180" y="925830"/>
                </a:lnTo>
                <a:lnTo>
                  <a:pt x="2150326" y="923975"/>
                </a:lnTo>
                <a:lnTo>
                  <a:pt x="2149208" y="923505"/>
                </a:lnTo>
                <a:lnTo>
                  <a:pt x="2146566" y="923505"/>
                </a:lnTo>
                <a:lnTo>
                  <a:pt x="2145449" y="923975"/>
                </a:lnTo>
                <a:lnTo>
                  <a:pt x="2143595" y="925830"/>
                </a:lnTo>
                <a:lnTo>
                  <a:pt x="2143125" y="926960"/>
                </a:lnTo>
                <a:lnTo>
                  <a:pt x="2143125" y="929589"/>
                </a:lnTo>
                <a:lnTo>
                  <a:pt x="2143595" y="930706"/>
                </a:lnTo>
                <a:lnTo>
                  <a:pt x="2145449" y="932573"/>
                </a:lnTo>
                <a:lnTo>
                  <a:pt x="2146566" y="933030"/>
                </a:lnTo>
                <a:lnTo>
                  <a:pt x="2149208" y="933030"/>
                </a:lnTo>
                <a:lnTo>
                  <a:pt x="2150326" y="932573"/>
                </a:lnTo>
                <a:lnTo>
                  <a:pt x="2152180" y="930706"/>
                </a:lnTo>
                <a:lnTo>
                  <a:pt x="2152650" y="929589"/>
                </a:lnTo>
                <a:lnTo>
                  <a:pt x="2152650" y="926960"/>
                </a:lnTo>
                <a:close/>
              </a:path>
              <a:path w="4391025" h="1856739">
                <a:moveTo>
                  <a:pt x="2152650" y="465201"/>
                </a:moveTo>
                <a:lnTo>
                  <a:pt x="2152180" y="464083"/>
                </a:lnTo>
                <a:lnTo>
                  <a:pt x="2150326" y="462216"/>
                </a:lnTo>
                <a:lnTo>
                  <a:pt x="2149208" y="461759"/>
                </a:lnTo>
                <a:lnTo>
                  <a:pt x="2146566" y="461759"/>
                </a:lnTo>
                <a:lnTo>
                  <a:pt x="2145449" y="462216"/>
                </a:lnTo>
                <a:lnTo>
                  <a:pt x="2143595" y="464083"/>
                </a:lnTo>
                <a:lnTo>
                  <a:pt x="2143125" y="465201"/>
                </a:lnTo>
                <a:lnTo>
                  <a:pt x="2143125" y="467829"/>
                </a:lnTo>
                <a:lnTo>
                  <a:pt x="2143595" y="468947"/>
                </a:lnTo>
                <a:lnTo>
                  <a:pt x="2145449" y="470814"/>
                </a:lnTo>
                <a:lnTo>
                  <a:pt x="2146566" y="471284"/>
                </a:lnTo>
                <a:lnTo>
                  <a:pt x="2149208" y="471284"/>
                </a:lnTo>
                <a:lnTo>
                  <a:pt x="2150326" y="470814"/>
                </a:lnTo>
                <a:lnTo>
                  <a:pt x="2152180" y="468947"/>
                </a:lnTo>
                <a:lnTo>
                  <a:pt x="2152650" y="467829"/>
                </a:lnTo>
                <a:lnTo>
                  <a:pt x="2152650" y="465201"/>
                </a:lnTo>
                <a:close/>
              </a:path>
              <a:path w="4391025" h="1856739">
                <a:moveTo>
                  <a:pt x="2152650" y="3441"/>
                </a:moveTo>
                <a:lnTo>
                  <a:pt x="2152180" y="2324"/>
                </a:lnTo>
                <a:lnTo>
                  <a:pt x="2150326" y="469"/>
                </a:lnTo>
                <a:lnTo>
                  <a:pt x="2149208" y="0"/>
                </a:lnTo>
                <a:lnTo>
                  <a:pt x="2146566" y="0"/>
                </a:lnTo>
                <a:lnTo>
                  <a:pt x="2145449" y="469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66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80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4391025" h="1856739">
                <a:moveTo>
                  <a:pt x="2200275" y="1850466"/>
                </a:moveTo>
                <a:lnTo>
                  <a:pt x="2199805" y="1849348"/>
                </a:lnTo>
                <a:lnTo>
                  <a:pt x="2197951" y="1847481"/>
                </a:lnTo>
                <a:lnTo>
                  <a:pt x="2196833" y="1847011"/>
                </a:lnTo>
                <a:lnTo>
                  <a:pt x="2194191" y="1847011"/>
                </a:lnTo>
                <a:lnTo>
                  <a:pt x="2193074" y="1847481"/>
                </a:lnTo>
                <a:lnTo>
                  <a:pt x="2191220" y="1849348"/>
                </a:lnTo>
                <a:lnTo>
                  <a:pt x="2190750" y="1850466"/>
                </a:lnTo>
                <a:lnTo>
                  <a:pt x="2190750" y="1853095"/>
                </a:lnTo>
                <a:lnTo>
                  <a:pt x="2191220" y="1854212"/>
                </a:lnTo>
                <a:lnTo>
                  <a:pt x="2193074" y="1856079"/>
                </a:lnTo>
                <a:lnTo>
                  <a:pt x="2194191" y="1856536"/>
                </a:lnTo>
                <a:lnTo>
                  <a:pt x="2196833" y="1856536"/>
                </a:lnTo>
                <a:lnTo>
                  <a:pt x="2197951" y="1856079"/>
                </a:lnTo>
                <a:lnTo>
                  <a:pt x="2199805" y="1854212"/>
                </a:lnTo>
                <a:lnTo>
                  <a:pt x="2200275" y="1853095"/>
                </a:lnTo>
                <a:lnTo>
                  <a:pt x="2200275" y="1850466"/>
                </a:lnTo>
                <a:close/>
              </a:path>
              <a:path w="4391025" h="1856739">
                <a:moveTo>
                  <a:pt x="2200275" y="1388706"/>
                </a:moveTo>
                <a:lnTo>
                  <a:pt x="2199805" y="1387589"/>
                </a:lnTo>
                <a:lnTo>
                  <a:pt x="2197951" y="1385722"/>
                </a:lnTo>
                <a:lnTo>
                  <a:pt x="2196833" y="1385265"/>
                </a:lnTo>
                <a:lnTo>
                  <a:pt x="2194191" y="1385265"/>
                </a:lnTo>
                <a:lnTo>
                  <a:pt x="2193074" y="1385722"/>
                </a:lnTo>
                <a:lnTo>
                  <a:pt x="2191220" y="1387589"/>
                </a:lnTo>
                <a:lnTo>
                  <a:pt x="2190750" y="1388706"/>
                </a:lnTo>
                <a:lnTo>
                  <a:pt x="2190750" y="1391335"/>
                </a:lnTo>
                <a:lnTo>
                  <a:pt x="2191220" y="1392466"/>
                </a:lnTo>
                <a:lnTo>
                  <a:pt x="2193074" y="1394320"/>
                </a:lnTo>
                <a:lnTo>
                  <a:pt x="2194191" y="1394790"/>
                </a:lnTo>
                <a:lnTo>
                  <a:pt x="2196833" y="1394790"/>
                </a:lnTo>
                <a:lnTo>
                  <a:pt x="2197951" y="1394320"/>
                </a:lnTo>
                <a:lnTo>
                  <a:pt x="2199805" y="1392466"/>
                </a:lnTo>
                <a:lnTo>
                  <a:pt x="2200275" y="1391335"/>
                </a:lnTo>
                <a:lnTo>
                  <a:pt x="2200275" y="1388706"/>
                </a:lnTo>
                <a:close/>
              </a:path>
              <a:path w="4391025" h="1856739">
                <a:moveTo>
                  <a:pt x="2200275" y="926960"/>
                </a:moveTo>
                <a:lnTo>
                  <a:pt x="2199805" y="925830"/>
                </a:lnTo>
                <a:lnTo>
                  <a:pt x="2197951" y="923975"/>
                </a:lnTo>
                <a:lnTo>
                  <a:pt x="2196833" y="923505"/>
                </a:lnTo>
                <a:lnTo>
                  <a:pt x="2194191" y="923505"/>
                </a:lnTo>
                <a:lnTo>
                  <a:pt x="2193074" y="923975"/>
                </a:lnTo>
                <a:lnTo>
                  <a:pt x="2191220" y="925830"/>
                </a:lnTo>
                <a:lnTo>
                  <a:pt x="2190750" y="926960"/>
                </a:lnTo>
                <a:lnTo>
                  <a:pt x="2190750" y="929589"/>
                </a:lnTo>
                <a:lnTo>
                  <a:pt x="2191220" y="930706"/>
                </a:lnTo>
                <a:lnTo>
                  <a:pt x="2193074" y="932573"/>
                </a:lnTo>
                <a:lnTo>
                  <a:pt x="2194191" y="933030"/>
                </a:lnTo>
                <a:lnTo>
                  <a:pt x="2196833" y="933030"/>
                </a:lnTo>
                <a:lnTo>
                  <a:pt x="2197951" y="932573"/>
                </a:lnTo>
                <a:lnTo>
                  <a:pt x="2199805" y="930706"/>
                </a:lnTo>
                <a:lnTo>
                  <a:pt x="2200275" y="929589"/>
                </a:lnTo>
                <a:lnTo>
                  <a:pt x="2200275" y="926960"/>
                </a:lnTo>
                <a:close/>
              </a:path>
              <a:path w="4391025" h="1856739">
                <a:moveTo>
                  <a:pt x="2200275" y="465201"/>
                </a:moveTo>
                <a:lnTo>
                  <a:pt x="2199805" y="464083"/>
                </a:lnTo>
                <a:lnTo>
                  <a:pt x="2197951" y="462216"/>
                </a:lnTo>
                <a:lnTo>
                  <a:pt x="2196833" y="461759"/>
                </a:lnTo>
                <a:lnTo>
                  <a:pt x="2194191" y="461759"/>
                </a:lnTo>
                <a:lnTo>
                  <a:pt x="2193074" y="462216"/>
                </a:lnTo>
                <a:lnTo>
                  <a:pt x="2191220" y="464083"/>
                </a:lnTo>
                <a:lnTo>
                  <a:pt x="2190750" y="465201"/>
                </a:lnTo>
                <a:lnTo>
                  <a:pt x="2190750" y="467829"/>
                </a:lnTo>
                <a:lnTo>
                  <a:pt x="2191220" y="468947"/>
                </a:lnTo>
                <a:lnTo>
                  <a:pt x="2193074" y="470814"/>
                </a:lnTo>
                <a:lnTo>
                  <a:pt x="2194191" y="471284"/>
                </a:lnTo>
                <a:lnTo>
                  <a:pt x="2196833" y="471284"/>
                </a:lnTo>
                <a:lnTo>
                  <a:pt x="2197951" y="470814"/>
                </a:lnTo>
                <a:lnTo>
                  <a:pt x="2199805" y="468947"/>
                </a:lnTo>
                <a:lnTo>
                  <a:pt x="2200275" y="467829"/>
                </a:lnTo>
                <a:lnTo>
                  <a:pt x="2200275" y="465201"/>
                </a:lnTo>
                <a:close/>
              </a:path>
              <a:path w="4391025" h="1856739">
                <a:moveTo>
                  <a:pt x="2200275" y="3441"/>
                </a:moveTo>
                <a:lnTo>
                  <a:pt x="2199805" y="2324"/>
                </a:lnTo>
                <a:lnTo>
                  <a:pt x="2197951" y="469"/>
                </a:lnTo>
                <a:lnTo>
                  <a:pt x="2196833" y="0"/>
                </a:lnTo>
                <a:lnTo>
                  <a:pt x="2194191" y="0"/>
                </a:lnTo>
                <a:lnTo>
                  <a:pt x="2193074" y="469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74" y="9055"/>
                </a:lnTo>
                <a:lnTo>
                  <a:pt x="2194191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05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4391025" h="1856739">
                <a:moveTo>
                  <a:pt x="2247900" y="1850466"/>
                </a:moveTo>
                <a:lnTo>
                  <a:pt x="2247430" y="1849348"/>
                </a:lnTo>
                <a:lnTo>
                  <a:pt x="2245576" y="1847481"/>
                </a:lnTo>
                <a:lnTo>
                  <a:pt x="2244458" y="1847011"/>
                </a:lnTo>
                <a:lnTo>
                  <a:pt x="2241816" y="1847011"/>
                </a:lnTo>
                <a:lnTo>
                  <a:pt x="2240699" y="1847481"/>
                </a:lnTo>
                <a:lnTo>
                  <a:pt x="2238845" y="1849348"/>
                </a:lnTo>
                <a:lnTo>
                  <a:pt x="2238375" y="1850466"/>
                </a:lnTo>
                <a:lnTo>
                  <a:pt x="2238375" y="1853095"/>
                </a:lnTo>
                <a:lnTo>
                  <a:pt x="2238845" y="1854212"/>
                </a:lnTo>
                <a:lnTo>
                  <a:pt x="2240699" y="1856079"/>
                </a:lnTo>
                <a:lnTo>
                  <a:pt x="2241816" y="1856536"/>
                </a:lnTo>
                <a:lnTo>
                  <a:pt x="2244458" y="1856536"/>
                </a:lnTo>
                <a:lnTo>
                  <a:pt x="2245576" y="1856079"/>
                </a:lnTo>
                <a:lnTo>
                  <a:pt x="2247430" y="1854212"/>
                </a:lnTo>
                <a:lnTo>
                  <a:pt x="2247900" y="1853095"/>
                </a:lnTo>
                <a:lnTo>
                  <a:pt x="2247900" y="1850466"/>
                </a:lnTo>
                <a:close/>
              </a:path>
              <a:path w="4391025" h="1856739">
                <a:moveTo>
                  <a:pt x="2247900" y="1388706"/>
                </a:moveTo>
                <a:lnTo>
                  <a:pt x="2247430" y="1387589"/>
                </a:lnTo>
                <a:lnTo>
                  <a:pt x="2245576" y="1385722"/>
                </a:lnTo>
                <a:lnTo>
                  <a:pt x="2244458" y="1385265"/>
                </a:lnTo>
                <a:lnTo>
                  <a:pt x="2241816" y="1385265"/>
                </a:lnTo>
                <a:lnTo>
                  <a:pt x="2240699" y="1385722"/>
                </a:lnTo>
                <a:lnTo>
                  <a:pt x="2238845" y="1387589"/>
                </a:lnTo>
                <a:lnTo>
                  <a:pt x="2238375" y="1388706"/>
                </a:lnTo>
                <a:lnTo>
                  <a:pt x="2238375" y="1391335"/>
                </a:lnTo>
                <a:lnTo>
                  <a:pt x="2238845" y="1392466"/>
                </a:lnTo>
                <a:lnTo>
                  <a:pt x="2240699" y="1394320"/>
                </a:lnTo>
                <a:lnTo>
                  <a:pt x="2241816" y="1394790"/>
                </a:lnTo>
                <a:lnTo>
                  <a:pt x="2244458" y="1394790"/>
                </a:lnTo>
                <a:lnTo>
                  <a:pt x="2245576" y="1394320"/>
                </a:lnTo>
                <a:lnTo>
                  <a:pt x="2247430" y="1392466"/>
                </a:lnTo>
                <a:lnTo>
                  <a:pt x="2247900" y="1391335"/>
                </a:lnTo>
                <a:lnTo>
                  <a:pt x="2247900" y="1388706"/>
                </a:lnTo>
                <a:close/>
              </a:path>
              <a:path w="4391025" h="1856739">
                <a:moveTo>
                  <a:pt x="2247900" y="926960"/>
                </a:moveTo>
                <a:lnTo>
                  <a:pt x="2247430" y="925830"/>
                </a:lnTo>
                <a:lnTo>
                  <a:pt x="2245576" y="923975"/>
                </a:lnTo>
                <a:lnTo>
                  <a:pt x="2244458" y="923505"/>
                </a:lnTo>
                <a:lnTo>
                  <a:pt x="2241816" y="923505"/>
                </a:lnTo>
                <a:lnTo>
                  <a:pt x="2240699" y="923975"/>
                </a:lnTo>
                <a:lnTo>
                  <a:pt x="2238845" y="925830"/>
                </a:lnTo>
                <a:lnTo>
                  <a:pt x="2238375" y="926960"/>
                </a:lnTo>
                <a:lnTo>
                  <a:pt x="2238375" y="929589"/>
                </a:lnTo>
                <a:lnTo>
                  <a:pt x="2238845" y="930706"/>
                </a:lnTo>
                <a:lnTo>
                  <a:pt x="2240699" y="932573"/>
                </a:lnTo>
                <a:lnTo>
                  <a:pt x="2241816" y="933030"/>
                </a:lnTo>
                <a:lnTo>
                  <a:pt x="2244458" y="933030"/>
                </a:lnTo>
                <a:lnTo>
                  <a:pt x="2245576" y="932573"/>
                </a:lnTo>
                <a:lnTo>
                  <a:pt x="2247430" y="930706"/>
                </a:lnTo>
                <a:lnTo>
                  <a:pt x="2247900" y="929589"/>
                </a:lnTo>
                <a:lnTo>
                  <a:pt x="2247900" y="926960"/>
                </a:lnTo>
                <a:close/>
              </a:path>
              <a:path w="4391025" h="1856739">
                <a:moveTo>
                  <a:pt x="2247900" y="465201"/>
                </a:moveTo>
                <a:lnTo>
                  <a:pt x="2247430" y="464083"/>
                </a:lnTo>
                <a:lnTo>
                  <a:pt x="2245576" y="462216"/>
                </a:lnTo>
                <a:lnTo>
                  <a:pt x="2244458" y="461759"/>
                </a:lnTo>
                <a:lnTo>
                  <a:pt x="2241816" y="461759"/>
                </a:lnTo>
                <a:lnTo>
                  <a:pt x="2240699" y="462216"/>
                </a:lnTo>
                <a:lnTo>
                  <a:pt x="2238845" y="464083"/>
                </a:lnTo>
                <a:lnTo>
                  <a:pt x="2238375" y="465201"/>
                </a:lnTo>
                <a:lnTo>
                  <a:pt x="2238375" y="467829"/>
                </a:lnTo>
                <a:lnTo>
                  <a:pt x="2238845" y="468947"/>
                </a:lnTo>
                <a:lnTo>
                  <a:pt x="2240699" y="470814"/>
                </a:lnTo>
                <a:lnTo>
                  <a:pt x="2241816" y="471284"/>
                </a:lnTo>
                <a:lnTo>
                  <a:pt x="2244458" y="471284"/>
                </a:lnTo>
                <a:lnTo>
                  <a:pt x="2245576" y="470814"/>
                </a:lnTo>
                <a:lnTo>
                  <a:pt x="2247430" y="468947"/>
                </a:lnTo>
                <a:lnTo>
                  <a:pt x="2247900" y="467829"/>
                </a:lnTo>
                <a:lnTo>
                  <a:pt x="2247900" y="465201"/>
                </a:lnTo>
                <a:close/>
              </a:path>
              <a:path w="4391025" h="1856739">
                <a:moveTo>
                  <a:pt x="2247900" y="3441"/>
                </a:moveTo>
                <a:lnTo>
                  <a:pt x="2247430" y="2324"/>
                </a:lnTo>
                <a:lnTo>
                  <a:pt x="2245576" y="469"/>
                </a:lnTo>
                <a:lnTo>
                  <a:pt x="2244458" y="0"/>
                </a:lnTo>
                <a:lnTo>
                  <a:pt x="2241816" y="0"/>
                </a:lnTo>
                <a:lnTo>
                  <a:pt x="2240699" y="469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699" y="9055"/>
                </a:lnTo>
                <a:lnTo>
                  <a:pt x="2241816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30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4391025" h="1856739">
                <a:moveTo>
                  <a:pt x="2295525" y="1850466"/>
                </a:moveTo>
                <a:lnTo>
                  <a:pt x="2295055" y="1849348"/>
                </a:lnTo>
                <a:lnTo>
                  <a:pt x="2293201" y="1847481"/>
                </a:lnTo>
                <a:lnTo>
                  <a:pt x="2292083" y="1847011"/>
                </a:lnTo>
                <a:lnTo>
                  <a:pt x="2289441" y="1847011"/>
                </a:lnTo>
                <a:lnTo>
                  <a:pt x="2288324" y="1847481"/>
                </a:lnTo>
                <a:lnTo>
                  <a:pt x="2286470" y="1849348"/>
                </a:lnTo>
                <a:lnTo>
                  <a:pt x="2286000" y="1850466"/>
                </a:lnTo>
                <a:lnTo>
                  <a:pt x="2286000" y="1853095"/>
                </a:lnTo>
                <a:lnTo>
                  <a:pt x="2286470" y="1854212"/>
                </a:lnTo>
                <a:lnTo>
                  <a:pt x="2288324" y="1856079"/>
                </a:lnTo>
                <a:lnTo>
                  <a:pt x="2289441" y="1856536"/>
                </a:lnTo>
                <a:lnTo>
                  <a:pt x="2292083" y="1856536"/>
                </a:lnTo>
                <a:lnTo>
                  <a:pt x="2293201" y="1856079"/>
                </a:lnTo>
                <a:lnTo>
                  <a:pt x="2295055" y="1854212"/>
                </a:lnTo>
                <a:lnTo>
                  <a:pt x="2295525" y="1853095"/>
                </a:lnTo>
                <a:lnTo>
                  <a:pt x="2295525" y="1850466"/>
                </a:lnTo>
                <a:close/>
              </a:path>
              <a:path w="4391025" h="1856739">
                <a:moveTo>
                  <a:pt x="2295525" y="1388706"/>
                </a:moveTo>
                <a:lnTo>
                  <a:pt x="2295055" y="1387589"/>
                </a:lnTo>
                <a:lnTo>
                  <a:pt x="2293201" y="1385722"/>
                </a:lnTo>
                <a:lnTo>
                  <a:pt x="2292083" y="1385265"/>
                </a:lnTo>
                <a:lnTo>
                  <a:pt x="2289441" y="1385265"/>
                </a:lnTo>
                <a:lnTo>
                  <a:pt x="2288324" y="1385722"/>
                </a:lnTo>
                <a:lnTo>
                  <a:pt x="2286470" y="1387589"/>
                </a:lnTo>
                <a:lnTo>
                  <a:pt x="2286000" y="1388706"/>
                </a:lnTo>
                <a:lnTo>
                  <a:pt x="2286000" y="1391335"/>
                </a:lnTo>
                <a:lnTo>
                  <a:pt x="2286470" y="1392466"/>
                </a:lnTo>
                <a:lnTo>
                  <a:pt x="2288324" y="1394320"/>
                </a:lnTo>
                <a:lnTo>
                  <a:pt x="2289441" y="1394790"/>
                </a:lnTo>
                <a:lnTo>
                  <a:pt x="2292083" y="1394790"/>
                </a:lnTo>
                <a:lnTo>
                  <a:pt x="2293201" y="1394320"/>
                </a:lnTo>
                <a:lnTo>
                  <a:pt x="2295055" y="1392466"/>
                </a:lnTo>
                <a:lnTo>
                  <a:pt x="2295525" y="1391335"/>
                </a:lnTo>
                <a:lnTo>
                  <a:pt x="2295525" y="1388706"/>
                </a:lnTo>
                <a:close/>
              </a:path>
              <a:path w="4391025" h="1856739">
                <a:moveTo>
                  <a:pt x="2295525" y="926960"/>
                </a:moveTo>
                <a:lnTo>
                  <a:pt x="2295055" y="925830"/>
                </a:lnTo>
                <a:lnTo>
                  <a:pt x="2293201" y="923975"/>
                </a:lnTo>
                <a:lnTo>
                  <a:pt x="2292083" y="923505"/>
                </a:lnTo>
                <a:lnTo>
                  <a:pt x="2289441" y="923505"/>
                </a:lnTo>
                <a:lnTo>
                  <a:pt x="2288324" y="923975"/>
                </a:lnTo>
                <a:lnTo>
                  <a:pt x="2286470" y="925830"/>
                </a:lnTo>
                <a:lnTo>
                  <a:pt x="2286000" y="926960"/>
                </a:lnTo>
                <a:lnTo>
                  <a:pt x="2286000" y="929589"/>
                </a:lnTo>
                <a:lnTo>
                  <a:pt x="2286470" y="930706"/>
                </a:lnTo>
                <a:lnTo>
                  <a:pt x="2288324" y="932573"/>
                </a:lnTo>
                <a:lnTo>
                  <a:pt x="2289441" y="933030"/>
                </a:lnTo>
                <a:lnTo>
                  <a:pt x="2292083" y="933030"/>
                </a:lnTo>
                <a:lnTo>
                  <a:pt x="2293201" y="932573"/>
                </a:lnTo>
                <a:lnTo>
                  <a:pt x="2295055" y="930706"/>
                </a:lnTo>
                <a:lnTo>
                  <a:pt x="2295525" y="929589"/>
                </a:lnTo>
                <a:lnTo>
                  <a:pt x="2295525" y="926960"/>
                </a:lnTo>
                <a:close/>
              </a:path>
              <a:path w="4391025" h="1856739">
                <a:moveTo>
                  <a:pt x="2295525" y="465201"/>
                </a:moveTo>
                <a:lnTo>
                  <a:pt x="2295055" y="464083"/>
                </a:lnTo>
                <a:lnTo>
                  <a:pt x="2293201" y="462216"/>
                </a:lnTo>
                <a:lnTo>
                  <a:pt x="2292083" y="461759"/>
                </a:lnTo>
                <a:lnTo>
                  <a:pt x="2289441" y="461759"/>
                </a:lnTo>
                <a:lnTo>
                  <a:pt x="2288324" y="462216"/>
                </a:lnTo>
                <a:lnTo>
                  <a:pt x="2286470" y="464083"/>
                </a:lnTo>
                <a:lnTo>
                  <a:pt x="2286000" y="465201"/>
                </a:lnTo>
                <a:lnTo>
                  <a:pt x="2286000" y="467829"/>
                </a:lnTo>
                <a:lnTo>
                  <a:pt x="2286470" y="468947"/>
                </a:lnTo>
                <a:lnTo>
                  <a:pt x="2288324" y="470814"/>
                </a:lnTo>
                <a:lnTo>
                  <a:pt x="2289441" y="471284"/>
                </a:lnTo>
                <a:lnTo>
                  <a:pt x="2292083" y="471284"/>
                </a:lnTo>
                <a:lnTo>
                  <a:pt x="2293201" y="470814"/>
                </a:lnTo>
                <a:lnTo>
                  <a:pt x="2295055" y="468947"/>
                </a:lnTo>
                <a:lnTo>
                  <a:pt x="2295525" y="467829"/>
                </a:lnTo>
                <a:lnTo>
                  <a:pt x="2295525" y="465201"/>
                </a:lnTo>
                <a:close/>
              </a:path>
              <a:path w="4391025" h="1856739">
                <a:moveTo>
                  <a:pt x="2295525" y="3441"/>
                </a:moveTo>
                <a:lnTo>
                  <a:pt x="2295055" y="2324"/>
                </a:lnTo>
                <a:lnTo>
                  <a:pt x="2293201" y="469"/>
                </a:lnTo>
                <a:lnTo>
                  <a:pt x="2292083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41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55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4391025" h="1856739">
                <a:moveTo>
                  <a:pt x="2343150" y="1850466"/>
                </a:moveTo>
                <a:lnTo>
                  <a:pt x="2342680" y="1849348"/>
                </a:lnTo>
                <a:lnTo>
                  <a:pt x="2340826" y="1847481"/>
                </a:lnTo>
                <a:lnTo>
                  <a:pt x="2339708" y="1847011"/>
                </a:lnTo>
                <a:lnTo>
                  <a:pt x="2337066" y="1847011"/>
                </a:lnTo>
                <a:lnTo>
                  <a:pt x="2335949" y="1847481"/>
                </a:lnTo>
                <a:lnTo>
                  <a:pt x="2334095" y="1849348"/>
                </a:lnTo>
                <a:lnTo>
                  <a:pt x="2333625" y="1850466"/>
                </a:lnTo>
                <a:lnTo>
                  <a:pt x="2333625" y="1853095"/>
                </a:lnTo>
                <a:lnTo>
                  <a:pt x="2334095" y="1854212"/>
                </a:lnTo>
                <a:lnTo>
                  <a:pt x="2335949" y="1856079"/>
                </a:lnTo>
                <a:lnTo>
                  <a:pt x="2337066" y="1856536"/>
                </a:lnTo>
                <a:lnTo>
                  <a:pt x="2339708" y="1856536"/>
                </a:lnTo>
                <a:lnTo>
                  <a:pt x="2340826" y="1856079"/>
                </a:lnTo>
                <a:lnTo>
                  <a:pt x="2342680" y="1854212"/>
                </a:lnTo>
                <a:lnTo>
                  <a:pt x="2343150" y="1853095"/>
                </a:lnTo>
                <a:lnTo>
                  <a:pt x="2343150" y="1850466"/>
                </a:lnTo>
                <a:close/>
              </a:path>
              <a:path w="4391025" h="1856739">
                <a:moveTo>
                  <a:pt x="2343150" y="1388706"/>
                </a:moveTo>
                <a:lnTo>
                  <a:pt x="2342680" y="1387589"/>
                </a:lnTo>
                <a:lnTo>
                  <a:pt x="2340826" y="1385722"/>
                </a:lnTo>
                <a:lnTo>
                  <a:pt x="2339708" y="1385265"/>
                </a:lnTo>
                <a:lnTo>
                  <a:pt x="2337066" y="1385265"/>
                </a:lnTo>
                <a:lnTo>
                  <a:pt x="2335949" y="1385722"/>
                </a:lnTo>
                <a:lnTo>
                  <a:pt x="2334095" y="1387589"/>
                </a:lnTo>
                <a:lnTo>
                  <a:pt x="2333625" y="1388706"/>
                </a:lnTo>
                <a:lnTo>
                  <a:pt x="2333625" y="1391335"/>
                </a:lnTo>
                <a:lnTo>
                  <a:pt x="2334095" y="1392466"/>
                </a:lnTo>
                <a:lnTo>
                  <a:pt x="2335949" y="1394320"/>
                </a:lnTo>
                <a:lnTo>
                  <a:pt x="2337066" y="1394790"/>
                </a:lnTo>
                <a:lnTo>
                  <a:pt x="2339708" y="1394790"/>
                </a:lnTo>
                <a:lnTo>
                  <a:pt x="2340826" y="1394320"/>
                </a:lnTo>
                <a:lnTo>
                  <a:pt x="2342680" y="1392466"/>
                </a:lnTo>
                <a:lnTo>
                  <a:pt x="2343150" y="1391335"/>
                </a:lnTo>
                <a:lnTo>
                  <a:pt x="2343150" y="1388706"/>
                </a:lnTo>
                <a:close/>
              </a:path>
              <a:path w="4391025" h="1856739">
                <a:moveTo>
                  <a:pt x="2343150" y="926960"/>
                </a:moveTo>
                <a:lnTo>
                  <a:pt x="2342680" y="925830"/>
                </a:lnTo>
                <a:lnTo>
                  <a:pt x="2340826" y="923975"/>
                </a:lnTo>
                <a:lnTo>
                  <a:pt x="2339708" y="923505"/>
                </a:lnTo>
                <a:lnTo>
                  <a:pt x="2337066" y="923505"/>
                </a:lnTo>
                <a:lnTo>
                  <a:pt x="2335949" y="923975"/>
                </a:lnTo>
                <a:lnTo>
                  <a:pt x="2334095" y="925830"/>
                </a:lnTo>
                <a:lnTo>
                  <a:pt x="2333625" y="926960"/>
                </a:lnTo>
                <a:lnTo>
                  <a:pt x="2333625" y="929589"/>
                </a:lnTo>
                <a:lnTo>
                  <a:pt x="2334095" y="930706"/>
                </a:lnTo>
                <a:lnTo>
                  <a:pt x="2335949" y="932573"/>
                </a:lnTo>
                <a:lnTo>
                  <a:pt x="2337066" y="933030"/>
                </a:lnTo>
                <a:lnTo>
                  <a:pt x="2339708" y="933030"/>
                </a:lnTo>
                <a:lnTo>
                  <a:pt x="2340826" y="932573"/>
                </a:lnTo>
                <a:lnTo>
                  <a:pt x="2342680" y="930706"/>
                </a:lnTo>
                <a:lnTo>
                  <a:pt x="2343150" y="929589"/>
                </a:lnTo>
                <a:lnTo>
                  <a:pt x="2343150" y="926960"/>
                </a:lnTo>
                <a:close/>
              </a:path>
              <a:path w="4391025" h="1856739">
                <a:moveTo>
                  <a:pt x="2343150" y="465201"/>
                </a:moveTo>
                <a:lnTo>
                  <a:pt x="2342680" y="464083"/>
                </a:lnTo>
                <a:lnTo>
                  <a:pt x="2340826" y="462216"/>
                </a:lnTo>
                <a:lnTo>
                  <a:pt x="2339708" y="461759"/>
                </a:lnTo>
                <a:lnTo>
                  <a:pt x="2337066" y="461759"/>
                </a:lnTo>
                <a:lnTo>
                  <a:pt x="2335949" y="462216"/>
                </a:lnTo>
                <a:lnTo>
                  <a:pt x="2334095" y="464083"/>
                </a:lnTo>
                <a:lnTo>
                  <a:pt x="2333625" y="465201"/>
                </a:lnTo>
                <a:lnTo>
                  <a:pt x="2333625" y="467829"/>
                </a:lnTo>
                <a:lnTo>
                  <a:pt x="2334095" y="468947"/>
                </a:lnTo>
                <a:lnTo>
                  <a:pt x="2335949" y="470814"/>
                </a:lnTo>
                <a:lnTo>
                  <a:pt x="2337066" y="471284"/>
                </a:lnTo>
                <a:lnTo>
                  <a:pt x="2339708" y="471284"/>
                </a:lnTo>
                <a:lnTo>
                  <a:pt x="2340826" y="470814"/>
                </a:lnTo>
                <a:lnTo>
                  <a:pt x="2342680" y="468947"/>
                </a:lnTo>
                <a:lnTo>
                  <a:pt x="2343150" y="467829"/>
                </a:lnTo>
                <a:lnTo>
                  <a:pt x="2343150" y="465201"/>
                </a:lnTo>
                <a:close/>
              </a:path>
              <a:path w="4391025" h="1856739">
                <a:moveTo>
                  <a:pt x="2343150" y="3441"/>
                </a:moveTo>
                <a:lnTo>
                  <a:pt x="2342680" y="2324"/>
                </a:lnTo>
                <a:lnTo>
                  <a:pt x="2340826" y="469"/>
                </a:lnTo>
                <a:lnTo>
                  <a:pt x="2339708" y="0"/>
                </a:lnTo>
                <a:lnTo>
                  <a:pt x="2337066" y="0"/>
                </a:lnTo>
                <a:lnTo>
                  <a:pt x="2335949" y="469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49" y="9055"/>
                </a:lnTo>
                <a:lnTo>
                  <a:pt x="2337066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80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4391025" h="1856739">
                <a:moveTo>
                  <a:pt x="2390775" y="1850466"/>
                </a:moveTo>
                <a:lnTo>
                  <a:pt x="2390305" y="1849348"/>
                </a:lnTo>
                <a:lnTo>
                  <a:pt x="2388451" y="1847481"/>
                </a:lnTo>
                <a:lnTo>
                  <a:pt x="2387333" y="1847011"/>
                </a:lnTo>
                <a:lnTo>
                  <a:pt x="2384691" y="1847011"/>
                </a:lnTo>
                <a:lnTo>
                  <a:pt x="2383574" y="1847481"/>
                </a:lnTo>
                <a:lnTo>
                  <a:pt x="2381720" y="1849348"/>
                </a:lnTo>
                <a:lnTo>
                  <a:pt x="2381250" y="1850466"/>
                </a:lnTo>
                <a:lnTo>
                  <a:pt x="2381250" y="1853095"/>
                </a:lnTo>
                <a:lnTo>
                  <a:pt x="2381720" y="1854212"/>
                </a:lnTo>
                <a:lnTo>
                  <a:pt x="2383574" y="1856079"/>
                </a:lnTo>
                <a:lnTo>
                  <a:pt x="2384691" y="1856536"/>
                </a:lnTo>
                <a:lnTo>
                  <a:pt x="2387333" y="1856536"/>
                </a:lnTo>
                <a:lnTo>
                  <a:pt x="2388451" y="1856079"/>
                </a:lnTo>
                <a:lnTo>
                  <a:pt x="2390305" y="1854212"/>
                </a:lnTo>
                <a:lnTo>
                  <a:pt x="2390775" y="1853095"/>
                </a:lnTo>
                <a:lnTo>
                  <a:pt x="2390775" y="1850466"/>
                </a:lnTo>
                <a:close/>
              </a:path>
              <a:path w="4391025" h="1856739">
                <a:moveTo>
                  <a:pt x="2390775" y="1388706"/>
                </a:moveTo>
                <a:lnTo>
                  <a:pt x="2390305" y="1387589"/>
                </a:lnTo>
                <a:lnTo>
                  <a:pt x="2388451" y="1385722"/>
                </a:lnTo>
                <a:lnTo>
                  <a:pt x="2387333" y="1385265"/>
                </a:lnTo>
                <a:lnTo>
                  <a:pt x="2384691" y="1385265"/>
                </a:lnTo>
                <a:lnTo>
                  <a:pt x="2383574" y="1385722"/>
                </a:lnTo>
                <a:lnTo>
                  <a:pt x="2381720" y="1387589"/>
                </a:lnTo>
                <a:lnTo>
                  <a:pt x="2381250" y="1388706"/>
                </a:lnTo>
                <a:lnTo>
                  <a:pt x="2381250" y="1391335"/>
                </a:lnTo>
                <a:lnTo>
                  <a:pt x="2381720" y="1392466"/>
                </a:lnTo>
                <a:lnTo>
                  <a:pt x="2383574" y="1394320"/>
                </a:lnTo>
                <a:lnTo>
                  <a:pt x="2384691" y="1394790"/>
                </a:lnTo>
                <a:lnTo>
                  <a:pt x="2387333" y="1394790"/>
                </a:lnTo>
                <a:lnTo>
                  <a:pt x="2388451" y="1394320"/>
                </a:lnTo>
                <a:lnTo>
                  <a:pt x="2390305" y="1392466"/>
                </a:lnTo>
                <a:lnTo>
                  <a:pt x="2390775" y="1391335"/>
                </a:lnTo>
                <a:lnTo>
                  <a:pt x="2390775" y="1388706"/>
                </a:lnTo>
                <a:close/>
              </a:path>
              <a:path w="4391025" h="1856739">
                <a:moveTo>
                  <a:pt x="2390775" y="926960"/>
                </a:moveTo>
                <a:lnTo>
                  <a:pt x="2390305" y="925830"/>
                </a:lnTo>
                <a:lnTo>
                  <a:pt x="2388451" y="923975"/>
                </a:lnTo>
                <a:lnTo>
                  <a:pt x="2387333" y="923505"/>
                </a:lnTo>
                <a:lnTo>
                  <a:pt x="2384691" y="923505"/>
                </a:lnTo>
                <a:lnTo>
                  <a:pt x="2383574" y="923975"/>
                </a:lnTo>
                <a:lnTo>
                  <a:pt x="2381720" y="925830"/>
                </a:lnTo>
                <a:lnTo>
                  <a:pt x="2381250" y="926960"/>
                </a:lnTo>
                <a:lnTo>
                  <a:pt x="2381250" y="929589"/>
                </a:lnTo>
                <a:lnTo>
                  <a:pt x="2381720" y="930706"/>
                </a:lnTo>
                <a:lnTo>
                  <a:pt x="2383574" y="932573"/>
                </a:lnTo>
                <a:lnTo>
                  <a:pt x="2384691" y="933030"/>
                </a:lnTo>
                <a:lnTo>
                  <a:pt x="2387333" y="933030"/>
                </a:lnTo>
                <a:lnTo>
                  <a:pt x="2388451" y="932573"/>
                </a:lnTo>
                <a:lnTo>
                  <a:pt x="2390305" y="930706"/>
                </a:lnTo>
                <a:lnTo>
                  <a:pt x="2390775" y="929589"/>
                </a:lnTo>
                <a:lnTo>
                  <a:pt x="2390775" y="926960"/>
                </a:lnTo>
                <a:close/>
              </a:path>
              <a:path w="4391025" h="1856739">
                <a:moveTo>
                  <a:pt x="2390775" y="465201"/>
                </a:moveTo>
                <a:lnTo>
                  <a:pt x="2390305" y="464083"/>
                </a:lnTo>
                <a:lnTo>
                  <a:pt x="2388451" y="462216"/>
                </a:lnTo>
                <a:lnTo>
                  <a:pt x="2387333" y="461759"/>
                </a:lnTo>
                <a:lnTo>
                  <a:pt x="2384691" y="461759"/>
                </a:lnTo>
                <a:lnTo>
                  <a:pt x="2383574" y="462216"/>
                </a:lnTo>
                <a:lnTo>
                  <a:pt x="2381720" y="464083"/>
                </a:lnTo>
                <a:lnTo>
                  <a:pt x="2381250" y="465201"/>
                </a:lnTo>
                <a:lnTo>
                  <a:pt x="2381250" y="467829"/>
                </a:lnTo>
                <a:lnTo>
                  <a:pt x="2381720" y="468947"/>
                </a:lnTo>
                <a:lnTo>
                  <a:pt x="2383574" y="470814"/>
                </a:lnTo>
                <a:lnTo>
                  <a:pt x="2384691" y="471284"/>
                </a:lnTo>
                <a:lnTo>
                  <a:pt x="2387333" y="471284"/>
                </a:lnTo>
                <a:lnTo>
                  <a:pt x="2388451" y="470814"/>
                </a:lnTo>
                <a:lnTo>
                  <a:pt x="2390305" y="468947"/>
                </a:lnTo>
                <a:lnTo>
                  <a:pt x="2390775" y="467829"/>
                </a:lnTo>
                <a:lnTo>
                  <a:pt x="2390775" y="465201"/>
                </a:lnTo>
                <a:close/>
              </a:path>
              <a:path w="4391025" h="1856739">
                <a:moveTo>
                  <a:pt x="2390775" y="3441"/>
                </a:moveTo>
                <a:lnTo>
                  <a:pt x="2390305" y="2324"/>
                </a:lnTo>
                <a:lnTo>
                  <a:pt x="2388451" y="469"/>
                </a:lnTo>
                <a:lnTo>
                  <a:pt x="2387333" y="0"/>
                </a:lnTo>
                <a:lnTo>
                  <a:pt x="2384691" y="0"/>
                </a:lnTo>
                <a:lnTo>
                  <a:pt x="2383574" y="469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74" y="9055"/>
                </a:lnTo>
                <a:lnTo>
                  <a:pt x="2384691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05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4391025" h="1856739">
                <a:moveTo>
                  <a:pt x="2438400" y="1850466"/>
                </a:moveTo>
                <a:lnTo>
                  <a:pt x="2437930" y="1849348"/>
                </a:lnTo>
                <a:lnTo>
                  <a:pt x="2436076" y="1847481"/>
                </a:lnTo>
                <a:lnTo>
                  <a:pt x="2434958" y="1847011"/>
                </a:lnTo>
                <a:lnTo>
                  <a:pt x="2432316" y="1847011"/>
                </a:lnTo>
                <a:lnTo>
                  <a:pt x="2431199" y="1847481"/>
                </a:lnTo>
                <a:lnTo>
                  <a:pt x="2429345" y="1849348"/>
                </a:lnTo>
                <a:lnTo>
                  <a:pt x="2428875" y="1850466"/>
                </a:lnTo>
                <a:lnTo>
                  <a:pt x="2428875" y="1853095"/>
                </a:lnTo>
                <a:lnTo>
                  <a:pt x="2429345" y="1854212"/>
                </a:lnTo>
                <a:lnTo>
                  <a:pt x="2431199" y="1856079"/>
                </a:lnTo>
                <a:lnTo>
                  <a:pt x="2432316" y="1856536"/>
                </a:lnTo>
                <a:lnTo>
                  <a:pt x="2434958" y="1856536"/>
                </a:lnTo>
                <a:lnTo>
                  <a:pt x="2436076" y="1856079"/>
                </a:lnTo>
                <a:lnTo>
                  <a:pt x="2437930" y="1854212"/>
                </a:lnTo>
                <a:lnTo>
                  <a:pt x="2438400" y="1853095"/>
                </a:lnTo>
                <a:lnTo>
                  <a:pt x="2438400" y="1850466"/>
                </a:lnTo>
                <a:close/>
              </a:path>
              <a:path w="4391025" h="1856739">
                <a:moveTo>
                  <a:pt x="2438400" y="1388706"/>
                </a:moveTo>
                <a:lnTo>
                  <a:pt x="2437930" y="1387589"/>
                </a:lnTo>
                <a:lnTo>
                  <a:pt x="2436076" y="1385722"/>
                </a:lnTo>
                <a:lnTo>
                  <a:pt x="2434958" y="1385265"/>
                </a:lnTo>
                <a:lnTo>
                  <a:pt x="2432316" y="1385265"/>
                </a:lnTo>
                <a:lnTo>
                  <a:pt x="2431199" y="1385722"/>
                </a:lnTo>
                <a:lnTo>
                  <a:pt x="2429345" y="1387589"/>
                </a:lnTo>
                <a:lnTo>
                  <a:pt x="2428875" y="1388706"/>
                </a:lnTo>
                <a:lnTo>
                  <a:pt x="2428875" y="1391335"/>
                </a:lnTo>
                <a:lnTo>
                  <a:pt x="2429345" y="1392466"/>
                </a:lnTo>
                <a:lnTo>
                  <a:pt x="2431199" y="1394320"/>
                </a:lnTo>
                <a:lnTo>
                  <a:pt x="2432316" y="1394790"/>
                </a:lnTo>
                <a:lnTo>
                  <a:pt x="2434958" y="1394790"/>
                </a:lnTo>
                <a:lnTo>
                  <a:pt x="2436076" y="1394320"/>
                </a:lnTo>
                <a:lnTo>
                  <a:pt x="2437930" y="1392466"/>
                </a:lnTo>
                <a:lnTo>
                  <a:pt x="2438400" y="1391335"/>
                </a:lnTo>
                <a:lnTo>
                  <a:pt x="2438400" y="1388706"/>
                </a:lnTo>
                <a:close/>
              </a:path>
              <a:path w="4391025" h="1856739">
                <a:moveTo>
                  <a:pt x="2438400" y="926960"/>
                </a:moveTo>
                <a:lnTo>
                  <a:pt x="2437930" y="925830"/>
                </a:lnTo>
                <a:lnTo>
                  <a:pt x="2436076" y="923975"/>
                </a:lnTo>
                <a:lnTo>
                  <a:pt x="2434958" y="923505"/>
                </a:lnTo>
                <a:lnTo>
                  <a:pt x="2432316" y="923505"/>
                </a:lnTo>
                <a:lnTo>
                  <a:pt x="2431199" y="923975"/>
                </a:lnTo>
                <a:lnTo>
                  <a:pt x="2429345" y="925830"/>
                </a:lnTo>
                <a:lnTo>
                  <a:pt x="2428875" y="926960"/>
                </a:lnTo>
                <a:lnTo>
                  <a:pt x="2428875" y="929589"/>
                </a:lnTo>
                <a:lnTo>
                  <a:pt x="2429345" y="930706"/>
                </a:lnTo>
                <a:lnTo>
                  <a:pt x="2431199" y="932573"/>
                </a:lnTo>
                <a:lnTo>
                  <a:pt x="2432316" y="933030"/>
                </a:lnTo>
                <a:lnTo>
                  <a:pt x="2434958" y="933030"/>
                </a:lnTo>
                <a:lnTo>
                  <a:pt x="2436076" y="932573"/>
                </a:lnTo>
                <a:lnTo>
                  <a:pt x="2437930" y="930706"/>
                </a:lnTo>
                <a:lnTo>
                  <a:pt x="2438400" y="929589"/>
                </a:lnTo>
                <a:lnTo>
                  <a:pt x="2438400" y="926960"/>
                </a:lnTo>
                <a:close/>
              </a:path>
              <a:path w="4391025" h="1856739">
                <a:moveTo>
                  <a:pt x="2438400" y="465201"/>
                </a:moveTo>
                <a:lnTo>
                  <a:pt x="2437930" y="464083"/>
                </a:lnTo>
                <a:lnTo>
                  <a:pt x="2436076" y="462216"/>
                </a:lnTo>
                <a:lnTo>
                  <a:pt x="2434958" y="461759"/>
                </a:lnTo>
                <a:lnTo>
                  <a:pt x="2432316" y="461759"/>
                </a:lnTo>
                <a:lnTo>
                  <a:pt x="2431199" y="462216"/>
                </a:lnTo>
                <a:lnTo>
                  <a:pt x="2429345" y="464083"/>
                </a:lnTo>
                <a:lnTo>
                  <a:pt x="2428875" y="465201"/>
                </a:lnTo>
                <a:lnTo>
                  <a:pt x="2428875" y="467829"/>
                </a:lnTo>
                <a:lnTo>
                  <a:pt x="2429345" y="468947"/>
                </a:lnTo>
                <a:lnTo>
                  <a:pt x="2431199" y="470814"/>
                </a:lnTo>
                <a:lnTo>
                  <a:pt x="2432316" y="471284"/>
                </a:lnTo>
                <a:lnTo>
                  <a:pt x="2434958" y="471284"/>
                </a:lnTo>
                <a:lnTo>
                  <a:pt x="2436076" y="470814"/>
                </a:lnTo>
                <a:lnTo>
                  <a:pt x="2437930" y="468947"/>
                </a:lnTo>
                <a:lnTo>
                  <a:pt x="2438400" y="467829"/>
                </a:lnTo>
                <a:lnTo>
                  <a:pt x="2438400" y="465201"/>
                </a:lnTo>
                <a:close/>
              </a:path>
              <a:path w="4391025" h="1856739">
                <a:moveTo>
                  <a:pt x="2438400" y="3441"/>
                </a:moveTo>
                <a:lnTo>
                  <a:pt x="2437930" y="2324"/>
                </a:lnTo>
                <a:lnTo>
                  <a:pt x="2436076" y="469"/>
                </a:lnTo>
                <a:lnTo>
                  <a:pt x="2434958" y="0"/>
                </a:lnTo>
                <a:lnTo>
                  <a:pt x="2432316" y="0"/>
                </a:lnTo>
                <a:lnTo>
                  <a:pt x="2431199" y="469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16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30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4391025" h="1856739">
                <a:moveTo>
                  <a:pt x="2486025" y="1850466"/>
                </a:moveTo>
                <a:lnTo>
                  <a:pt x="2485555" y="1849348"/>
                </a:lnTo>
                <a:lnTo>
                  <a:pt x="2483701" y="1847481"/>
                </a:lnTo>
                <a:lnTo>
                  <a:pt x="2482583" y="1847011"/>
                </a:lnTo>
                <a:lnTo>
                  <a:pt x="2479941" y="1847011"/>
                </a:lnTo>
                <a:lnTo>
                  <a:pt x="2478824" y="1847481"/>
                </a:lnTo>
                <a:lnTo>
                  <a:pt x="2476970" y="1849348"/>
                </a:lnTo>
                <a:lnTo>
                  <a:pt x="2476500" y="1850466"/>
                </a:lnTo>
                <a:lnTo>
                  <a:pt x="2476500" y="1853095"/>
                </a:lnTo>
                <a:lnTo>
                  <a:pt x="2476970" y="1854212"/>
                </a:lnTo>
                <a:lnTo>
                  <a:pt x="2478824" y="1856079"/>
                </a:lnTo>
                <a:lnTo>
                  <a:pt x="2479941" y="1856536"/>
                </a:lnTo>
                <a:lnTo>
                  <a:pt x="2482583" y="1856536"/>
                </a:lnTo>
                <a:lnTo>
                  <a:pt x="2483701" y="1856079"/>
                </a:lnTo>
                <a:lnTo>
                  <a:pt x="2485555" y="1854212"/>
                </a:lnTo>
                <a:lnTo>
                  <a:pt x="2486025" y="1853095"/>
                </a:lnTo>
                <a:lnTo>
                  <a:pt x="2486025" y="1850466"/>
                </a:lnTo>
                <a:close/>
              </a:path>
              <a:path w="4391025" h="1856739">
                <a:moveTo>
                  <a:pt x="2486025" y="1388706"/>
                </a:moveTo>
                <a:lnTo>
                  <a:pt x="2485555" y="1387589"/>
                </a:lnTo>
                <a:lnTo>
                  <a:pt x="2483701" y="1385722"/>
                </a:lnTo>
                <a:lnTo>
                  <a:pt x="2482583" y="1385265"/>
                </a:lnTo>
                <a:lnTo>
                  <a:pt x="2479941" y="1385265"/>
                </a:lnTo>
                <a:lnTo>
                  <a:pt x="2478824" y="1385722"/>
                </a:lnTo>
                <a:lnTo>
                  <a:pt x="2476970" y="1387589"/>
                </a:lnTo>
                <a:lnTo>
                  <a:pt x="2476500" y="1388706"/>
                </a:lnTo>
                <a:lnTo>
                  <a:pt x="2476500" y="1391335"/>
                </a:lnTo>
                <a:lnTo>
                  <a:pt x="2476970" y="1392466"/>
                </a:lnTo>
                <a:lnTo>
                  <a:pt x="2478824" y="1394320"/>
                </a:lnTo>
                <a:lnTo>
                  <a:pt x="2479941" y="1394790"/>
                </a:lnTo>
                <a:lnTo>
                  <a:pt x="2482583" y="1394790"/>
                </a:lnTo>
                <a:lnTo>
                  <a:pt x="2483701" y="1394320"/>
                </a:lnTo>
                <a:lnTo>
                  <a:pt x="2485555" y="1392466"/>
                </a:lnTo>
                <a:lnTo>
                  <a:pt x="2486025" y="1391335"/>
                </a:lnTo>
                <a:lnTo>
                  <a:pt x="2486025" y="1388706"/>
                </a:lnTo>
                <a:close/>
              </a:path>
              <a:path w="4391025" h="1856739">
                <a:moveTo>
                  <a:pt x="2486025" y="926960"/>
                </a:moveTo>
                <a:lnTo>
                  <a:pt x="2485555" y="925830"/>
                </a:lnTo>
                <a:lnTo>
                  <a:pt x="2483701" y="923975"/>
                </a:lnTo>
                <a:lnTo>
                  <a:pt x="2482583" y="923505"/>
                </a:lnTo>
                <a:lnTo>
                  <a:pt x="2479941" y="923505"/>
                </a:lnTo>
                <a:lnTo>
                  <a:pt x="2478824" y="923975"/>
                </a:lnTo>
                <a:lnTo>
                  <a:pt x="2476970" y="925830"/>
                </a:lnTo>
                <a:lnTo>
                  <a:pt x="2476500" y="926960"/>
                </a:lnTo>
                <a:lnTo>
                  <a:pt x="2476500" y="929589"/>
                </a:lnTo>
                <a:lnTo>
                  <a:pt x="2476970" y="930706"/>
                </a:lnTo>
                <a:lnTo>
                  <a:pt x="2478824" y="932573"/>
                </a:lnTo>
                <a:lnTo>
                  <a:pt x="2479941" y="933030"/>
                </a:lnTo>
                <a:lnTo>
                  <a:pt x="2482583" y="933030"/>
                </a:lnTo>
                <a:lnTo>
                  <a:pt x="2483701" y="932573"/>
                </a:lnTo>
                <a:lnTo>
                  <a:pt x="2485555" y="930706"/>
                </a:lnTo>
                <a:lnTo>
                  <a:pt x="2486025" y="929589"/>
                </a:lnTo>
                <a:lnTo>
                  <a:pt x="2486025" y="926960"/>
                </a:lnTo>
                <a:close/>
              </a:path>
              <a:path w="4391025" h="1856739">
                <a:moveTo>
                  <a:pt x="2486025" y="465201"/>
                </a:moveTo>
                <a:lnTo>
                  <a:pt x="2485555" y="464083"/>
                </a:lnTo>
                <a:lnTo>
                  <a:pt x="2483701" y="462216"/>
                </a:lnTo>
                <a:lnTo>
                  <a:pt x="2482583" y="461759"/>
                </a:lnTo>
                <a:lnTo>
                  <a:pt x="2479941" y="461759"/>
                </a:lnTo>
                <a:lnTo>
                  <a:pt x="2478824" y="462216"/>
                </a:lnTo>
                <a:lnTo>
                  <a:pt x="2476970" y="464083"/>
                </a:lnTo>
                <a:lnTo>
                  <a:pt x="2476500" y="465201"/>
                </a:lnTo>
                <a:lnTo>
                  <a:pt x="2476500" y="467829"/>
                </a:lnTo>
                <a:lnTo>
                  <a:pt x="2476970" y="468947"/>
                </a:lnTo>
                <a:lnTo>
                  <a:pt x="2478824" y="470814"/>
                </a:lnTo>
                <a:lnTo>
                  <a:pt x="2479941" y="471284"/>
                </a:lnTo>
                <a:lnTo>
                  <a:pt x="2482583" y="471284"/>
                </a:lnTo>
                <a:lnTo>
                  <a:pt x="2483701" y="470814"/>
                </a:lnTo>
                <a:lnTo>
                  <a:pt x="2485555" y="468947"/>
                </a:lnTo>
                <a:lnTo>
                  <a:pt x="2486025" y="467829"/>
                </a:lnTo>
                <a:lnTo>
                  <a:pt x="2486025" y="465201"/>
                </a:lnTo>
                <a:close/>
              </a:path>
              <a:path w="4391025" h="1856739">
                <a:moveTo>
                  <a:pt x="2486025" y="3441"/>
                </a:moveTo>
                <a:lnTo>
                  <a:pt x="2485555" y="2324"/>
                </a:lnTo>
                <a:lnTo>
                  <a:pt x="2483701" y="469"/>
                </a:lnTo>
                <a:lnTo>
                  <a:pt x="2482583" y="0"/>
                </a:lnTo>
                <a:lnTo>
                  <a:pt x="2479941" y="0"/>
                </a:lnTo>
                <a:lnTo>
                  <a:pt x="2478824" y="469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41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55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4391025" h="1856739">
                <a:moveTo>
                  <a:pt x="2533650" y="1850466"/>
                </a:moveTo>
                <a:lnTo>
                  <a:pt x="2533180" y="1849348"/>
                </a:lnTo>
                <a:lnTo>
                  <a:pt x="2531326" y="1847481"/>
                </a:lnTo>
                <a:lnTo>
                  <a:pt x="2530208" y="1847011"/>
                </a:lnTo>
                <a:lnTo>
                  <a:pt x="2527566" y="1847011"/>
                </a:lnTo>
                <a:lnTo>
                  <a:pt x="2526449" y="1847481"/>
                </a:lnTo>
                <a:lnTo>
                  <a:pt x="2524595" y="1849348"/>
                </a:lnTo>
                <a:lnTo>
                  <a:pt x="2524125" y="1850466"/>
                </a:lnTo>
                <a:lnTo>
                  <a:pt x="2524125" y="1853095"/>
                </a:lnTo>
                <a:lnTo>
                  <a:pt x="2524595" y="1854212"/>
                </a:lnTo>
                <a:lnTo>
                  <a:pt x="2526449" y="1856079"/>
                </a:lnTo>
                <a:lnTo>
                  <a:pt x="2527566" y="1856536"/>
                </a:lnTo>
                <a:lnTo>
                  <a:pt x="2530208" y="1856536"/>
                </a:lnTo>
                <a:lnTo>
                  <a:pt x="2531326" y="1856079"/>
                </a:lnTo>
                <a:lnTo>
                  <a:pt x="2533180" y="1854212"/>
                </a:lnTo>
                <a:lnTo>
                  <a:pt x="2533650" y="1853095"/>
                </a:lnTo>
                <a:lnTo>
                  <a:pt x="2533650" y="1850466"/>
                </a:lnTo>
                <a:close/>
              </a:path>
              <a:path w="4391025" h="1856739">
                <a:moveTo>
                  <a:pt x="2533650" y="1388706"/>
                </a:moveTo>
                <a:lnTo>
                  <a:pt x="2533180" y="1387589"/>
                </a:lnTo>
                <a:lnTo>
                  <a:pt x="2531326" y="1385722"/>
                </a:lnTo>
                <a:lnTo>
                  <a:pt x="2530208" y="1385265"/>
                </a:lnTo>
                <a:lnTo>
                  <a:pt x="2527566" y="1385265"/>
                </a:lnTo>
                <a:lnTo>
                  <a:pt x="2526449" y="1385722"/>
                </a:lnTo>
                <a:lnTo>
                  <a:pt x="2524595" y="1387589"/>
                </a:lnTo>
                <a:lnTo>
                  <a:pt x="2524125" y="1388706"/>
                </a:lnTo>
                <a:lnTo>
                  <a:pt x="2524125" y="1391335"/>
                </a:lnTo>
                <a:lnTo>
                  <a:pt x="2524595" y="1392466"/>
                </a:lnTo>
                <a:lnTo>
                  <a:pt x="2526449" y="1394320"/>
                </a:lnTo>
                <a:lnTo>
                  <a:pt x="2527566" y="1394790"/>
                </a:lnTo>
                <a:lnTo>
                  <a:pt x="2530208" y="1394790"/>
                </a:lnTo>
                <a:lnTo>
                  <a:pt x="2531326" y="1394320"/>
                </a:lnTo>
                <a:lnTo>
                  <a:pt x="2533180" y="1392466"/>
                </a:lnTo>
                <a:lnTo>
                  <a:pt x="2533650" y="1391335"/>
                </a:lnTo>
                <a:lnTo>
                  <a:pt x="2533650" y="1388706"/>
                </a:lnTo>
                <a:close/>
              </a:path>
              <a:path w="4391025" h="1856739">
                <a:moveTo>
                  <a:pt x="2533650" y="926960"/>
                </a:moveTo>
                <a:lnTo>
                  <a:pt x="2533180" y="925830"/>
                </a:lnTo>
                <a:lnTo>
                  <a:pt x="2531326" y="923975"/>
                </a:lnTo>
                <a:lnTo>
                  <a:pt x="2530208" y="923505"/>
                </a:lnTo>
                <a:lnTo>
                  <a:pt x="2527566" y="923505"/>
                </a:lnTo>
                <a:lnTo>
                  <a:pt x="2526449" y="923975"/>
                </a:lnTo>
                <a:lnTo>
                  <a:pt x="2524595" y="925830"/>
                </a:lnTo>
                <a:lnTo>
                  <a:pt x="2524125" y="926960"/>
                </a:lnTo>
                <a:lnTo>
                  <a:pt x="2524125" y="929589"/>
                </a:lnTo>
                <a:lnTo>
                  <a:pt x="2524595" y="930706"/>
                </a:lnTo>
                <a:lnTo>
                  <a:pt x="2526449" y="932573"/>
                </a:lnTo>
                <a:lnTo>
                  <a:pt x="2527566" y="933030"/>
                </a:lnTo>
                <a:lnTo>
                  <a:pt x="2530208" y="933030"/>
                </a:lnTo>
                <a:lnTo>
                  <a:pt x="2531326" y="932573"/>
                </a:lnTo>
                <a:lnTo>
                  <a:pt x="2533180" y="930706"/>
                </a:lnTo>
                <a:lnTo>
                  <a:pt x="2533650" y="929589"/>
                </a:lnTo>
                <a:lnTo>
                  <a:pt x="2533650" y="926960"/>
                </a:lnTo>
                <a:close/>
              </a:path>
              <a:path w="4391025" h="1856739">
                <a:moveTo>
                  <a:pt x="2533650" y="465201"/>
                </a:moveTo>
                <a:lnTo>
                  <a:pt x="2533180" y="464083"/>
                </a:lnTo>
                <a:lnTo>
                  <a:pt x="2531326" y="462216"/>
                </a:lnTo>
                <a:lnTo>
                  <a:pt x="2530208" y="461759"/>
                </a:lnTo>
                <a:lnTo>
                  <a:pt x="2527566" y="461759"/>
                </a:lnTo>
                <a:lnTo>
                  <a:pt x="2526449" y="462216"/>
                </a:lnTo>
                <a:lnTo>
                  <a:pt x="2524595" y="464083"/>
                </a:lnTo>
                <a:lnTo>
                  <a:pt x="2524125" y="465201"/>
                </a:lnTo>
                <a:lnTo>
                  <a:pt x="2524125" y="467829"/>
                </a:lnTo>
                <a:lnTo>
                  <a:pt x="2524595" y="468947"/>
                </a:lnTo>
                <a:lnTo>
                  <a:pt x="2526449" y="470814"/>
                </a:lnTo>
                <a:lnTo>
                  <a:pt x="2527566" y="471284"/>
                </a:lnTo>
                <a:lnTo>
                  <a:pt x="2530208" y="471284"/>
                </a:lnTo>
                <a:lnTo>
                  <a:pt x="2531326" y="470814"/>
                </a:lnTo>
                <a:lnTo>
                  <a:pt x="2533180" y="468947"/>
                </a:lnTo>
                <a:lnTo>
                  <a:pt x="2533650" y="467829"/>
                </a:lnTo>
                <a:lnTo>
                  <a:pt x="2533650" y="465201"/>
                </a:lnTo>
                <a:close/>
              </a:path>
              <a:path w="4391025" h="1856739">
                <a:moveTo>
                  <a:pt x="2533650" y="3441"/>
                </a:moveTo>
                <a:lnTo>
                  <a:pt x="2533180" y="2324"/>
                </a:lnTo>
                <a:lnTo>
                  <a:pt x="2531326" y="469"/>
                </a:lnTo>
                <a:lnTo>
                  <a:pt x="2530208" y="0"/>
                </a:lnTo>
                <a:lnTo>
                  <a:pt x="2527566" y="0"/>
                </a:lnTo>
                <a:lnTo>
                  <a:pt x="2526449" y="469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66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80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4391025" h="1856739">
                <a:moveTo>
                  <a:pt x="2581275" y="1850466"/>
                </a:moveTo>
                <a:lnTo>
                  <a:pt x="2580805" y="1849348"/>
                </a:lnTo>
                <a:lnTo>
                  <a:pt x="2578951" y="1847481"/>
                </a:lnTo>
                <a:lnTo>
                  <a:pt x="2577833" y="1847011"/>
                </a:lnTo>
                <a:lnTo>
                  <a:pt x="2575191" y="1847011"/>
                </a:lnTo>
                <a:lnTo>
                  <a:pt x="2574074" y="1847481"/>
                </a:lnTo>
                <a:lnTo>
                  <a:pt x="2572220" y="1849348"/>
                </a:lnTo>
                <a:lnTo>
                  <a:pt x="2571750" y="1850466"/>
                </a:lnTo>
                <a:lnTo>
                  <a:pt x="2571750" y="1853095"/>
                </a:lnTo>
                <a:lnTo>
                  <a:pt x="2572220" y="1854212"/>
                </a:lnTo>
                <a:lnTo>
                  <a:pt x="2574074" y="1856079"/>
                </a:lnTo>
                <a:lnTo>
                  <a:pt x="2575191" y="1856536"/>
                </a:lnTo>
                <a:lnTo>
                  <a:pt x="2577833" y="1856536"/>
                </a:lnTo>
                <a:lnTo>
                  <a:pt x="2578951" y="1856079"/>
                </a:lnTo>
                <a:lnTo>
                  <a:pt x="2580805" y="1854212"/>
                </a:lnTo>
                <a:lnTo>
                  <a:pt x="2581275" y="1853095"/>
                </a:lnTo>
                <a:lnTo>
                  <a:pt x="2581275" y="1850466"/>
                </a:lnTo>
                <a:close/>
              </a:path>
              <a:path w="4391025" h="1856739">
                <a:moveTo>
                  <a:pt x="2581275" y="1388706"/>
                </a:moveTo>
                <a:lnTo>
                  <a:pt x="2580805" y="1387589"/>
                </a:lnTo>
                <a:lnTo>
                  <a:pt x="2578951" y="1385722"/>
                </a:lnTo>
                <a:lnTo>
                  <a:pt x="2577833" y="1385265"/>
                </a:lnTo>
                <a:lnTo>
                  <a:pt x="2575191" y="1385265"/>
                </a:lnTo>
                <a:lnTo>
                  <a:pt x="2574074" y="1385722"/>
                </a:lnTo>
                <a:lnTo>
                  <a:pt x="2572220" y="1387589"/>
                </a:lnTo>
                <a:lnTo>
                  <a:pt x="2571750" y="1388706"/>
                </a:lnTo>
                <a:lnTo>
                  <a:pt x="2571750" y="1391335"/>
                </a:lnTo>
                <a:lnTo>
                  <a:pt x="2572220" y="1392466"/>
                </a:lnTo>
                <a:lnTo>
                  <a:pt x="2574074" y="1394320"/>
                </a:lnTo>
                <a:lnTo>
                  <a:pt x="2575191" y="1394790"/>
                </a:lnTo>
                <a:lnTo>
                  <a:pt x="2577833" y="1394790"/>
                </a:lnTo>
                <a:lnTo>
                  <a:pt x="2578951" y="1394320"/>
                </a:lnTo>
                <a:lnTo>
                  <a:pt x="2580805" y="1392466"/>
                </a:lnTo>
                <a:lnTo>
                  <a:pt x="2581275" y="1391335"/>
                </a:lnTo>
                <a:lnTo>
                  <a:pt x="2581275" y="1388706"/>
                </a:lnTo>
                <a:close/>
              </a:path>
              <a:path w="4391025" h="1856739">
                <a:moveTo>
                  <a:pt x="2581275" y="926960"/>
                </a:moveTo>
                <a:lnTo>
                  <a:pt x="2580805" y="925830"/>
                </a:lnTo>
                <a:lnTo>
                  <a:pt x="2578951" y="923975"/>
                </a:lnTo>
                <a:lnTo>
                  <a:pt x="2577833" y="923505"/>
                </a:lnTo>
                <a:lnTo>
                  <a:pt x="2575191" y="923505"/>
                </a:lnTo>
                <a:lnTo>
                  <a:pt x="2574074" y="923975"/>
                </a:lnTo>
                <a:lnTo>
                  <a:pt x="2572220" y="925830"/>
                </a:lnTo>
                <a:lnTo>
                  <a:pt x="2571750" y="926960"/>
                </a:lnTo>
                <a:lnTo>
                  <a:pt x="2571750" y="929589"/>
                </a:lnTo>
                <a:lnTo>
                  <a:pt x="2572220" y="930706"/>
                </a:lnTo>
                <a:lnTo>
                  <a:pt x="2574074" y="932573"/>
                </a:lnTo>
                <a:lnTo>
                  <a:pt x="2575191" y="933030"/>
                </a:lnTo>
                <a:lnTo>
                  <a:pt x="2577833" y="933030"/>
                </a:lnTo>
                <a:lnTo>
                  <a:pt x="2578951" y="932573"/>
                </a:lnTo>
                <a:lnTo>
                  <a:pt x="2580805" y="930706"/>
                </a:lnTo>
                <a:lnTo>
                  <a:pt x="2581275" y="929589"/>
                </a:lnTo>
                <a:lnTo>
                  <a:pt x="2581275" y="926960"/>
                </a:lnTo>
                <a:close/>
              </a:path>
              <a:path w="4391025" h="1856739">
                <a:moveTo>
                  <a:pt x="2581275" y="465201"/>
                </a:moveTo>
                <a:lnTo>
                  <a:pt x="2580805" y="464083"/>
                </a:lnTo>
                <a:lnTo>
                  <a:pt x="2578951" y="462216"/>
                </a:lnTo>
                <a:lnTo>
                  <a:pt x="2577833" y="461759"/>
                </a:lnTo>
                <a:lnTo>
                  <a:pt x="2575191" y="461759"/>
                </a:lnTo>
                <a:lnTo>
                  <a:pt x="2574074" y="462216"/>
                </a:lnTo>
                <a:lnTo>
                  <a:pt x="2572220" y="464083"/>
                </a:lnTo>
                <a:lnTo>
                  <a:pt x="2571750" y="465201"/>
                </a:lnTo>
                <a:lnTo>
                  <a:pt x="2571750" y="467829"/>
                </a:lnTo>
                <a:lnTo>
                  <a:pt x="2572220" y="468947"/>
                </a:lnTo>
                <a:lnTo>
                  <a:pt x="2574074" y="470814"/>
                </a:lnTo>
                <a:lnTo>
                  <a:pt x="2575191" y="471284"/>
                </a:lnTo>
                <a:lnTo>
                  <a:pt x="2577833" y="471284"/>
                </a:lnTo>
                <a:lnTo>
                  <a:pt x="2578951" y="470814"/>
                </a:lnTo>
                <a:lnTo>
                  <a:pt x="2580805" y="468947"/>
                </a:lnTo>
                <a:lnTo>
                  <a:pt x="2581275" y="467829"/>
                </a:lnTo>
                <a:lnTo>
                  <a:pt x="2581275" y="465201"/>
                </a:lnTo>
                <a:close/>
              </a:path>
              <a:path w="4391025" h="1856739">
                <a:moveTo>
                  <a:pt x="2581275" y="3441"/>
                </a:moveTo>
                <a:lnTo>
                  <a:pt x="2580805" y="2324"/>
                </a:lnTo>
                <a:lnTo>
                  <a:pt x="2578951" y="469"/>
                </a:lnTo>
                <a:lnTo>
                  <a:pt x="2577833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05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4391025" h="1856739">
                <a:moveTo>
                  <a:pt x="2628900" y="1850466"/>
                </a:moveTo>
                <a:lnTo>
                  <a:pt x="2628430" y="1849348"/>
                </a:lnTo>
                <a:lnTo>
                  <a:pt x="2626576" y="1847481"/>
                </a:lnTo>
                <a:lnTo>
                  <a:pt x="2625458" y="1847011"/>
                </a:lnTo>
                <a:lnTo>
                  <a:pt x="2622816" y="1847011"/>
                </a:lnTo>
                <a:lnTo>
                  <a:pt x="2621699" y="1847481"/>
                </a:lnTo>
                <a:lnTo>
                  <a:pt x="2619845" y="1849348"/>
                </a:lnTo>
                <a:lnTo>
                  <a:pt x="2619375" y="1850466"/>
                </a:lnTo>
                <a:lnTo>
                  <a:pt x="2619375" y="1853095"/>
                </a:lnTo>
                <a:lnTo>
                  <a:pt x="2619845" y="1854212"/>
                </a:lnTo>
                <a:lnTo>
                  <a:pt x="2621699" y="1856079"/>
                </a:lnTo>
                <a:lnTo>
                  <a:pt x="2622816" y="1856536"/>
                </a:lnTo>
                <a:lnTo>
                  <a:pt x="2625458" y="1856536"/>
                </a:lnTo>
                <a:lnTo>
                  <a:pt x="2626576" y="1856079"/>
                </a:lnTo>
                <a:lnTo>
                  <a:pt x="2628430" y="1854212"/>
                </a:lnTo>
                <a:lnTo>
                  <a:pt x="2628900" y="1853095"/>
                </a:lnTo>
                <a:lnTo>
                  <a:pt x="2628900" y="1850466"/>
                </a:lnTo>
                <a:close/>
              </a:path>
              <a:path w="4391025" h="1856739">
                <a:moveTo>
                  <a:pt x="2628900" y="1388706"/>
                </a:moveTo>
                <a:lnTo>
                  <a:pt x="2628430" y="1387589"/>
                </a:lnTo>
                <a:lnTo>
                  <a:pt x="2626576" y="1385722"/>
                </a:lnTo>
                <a:lnTo>
                  <a:pt x="2625458" y="1385265"/>
                </a:lnTo>
                <a:lnTo>
                  <a:pt x="2622816" y="1385265"/>
                </a:lnTo>
                <a:lnTo>
                  <a:pt x="2621699" y="1385722"/>
                </a:lnTo>
                <a:lnTo>
                  <a:pt x="2619845" y="1387589"/>
                </a:lnTo>
                <a:lnTo>
                  <a:pt x="2619375" y="1388706"/>
                </a:lnTo>
                <a:lnTo>
                  <a:pt x="2619375" y="1391335"/>
                </a:lnTo>
                <a:lnTo>
                  <a:pt x="2619845" y="1392466"/>
                </a:lnTo>
                <a:lnTo>
                  <a:pt x="2621699" y="1394320"/>
                </a:lnTo>
                <a:lnTo>
                  <a:pt x="2622816" y="1394790"/>
                </a:lnTo>
                <a:lnTo>
                  <a:pt x="2625458" y="1394790"/>
                </a:lnTo>
                <a:lnTo>
                  <a:pt x="2626576" y="1394320"/>
                </a:lnTo>
                <a:lnTo>
                  <a:pt x="2628430" y="1392466"/>
                </a:lnTo>
                <a:lnTo>
                  <a:pt x="2628900" y="1391335"/>
                </a:lnTo>
                <a:lnTo>
                  <a:pt x="2628900" y="1388706"/>
                </a:lnTo>
                <a:close/>
              </a:path>
              <a:path w="4391025" h="1856739">
                <a:moveTo>
                  <a:pt x="2628900" y="926960"/>
                </a:moveTo>
                <a:lnTo>
                  <a:pt x="2628430" y="925830"/>
                </a:lnTo>
                <a:lnTo>
                  <a:pt x="2626576" y="923975"/>
                </a:lnTo>
                <a:lnTo>
                  <a:pt x="2625458" y="923505"/>
                </a:lnTo>
                <a:lnTo>
                  <a:pt x="2622816" y="923505"/>
                </a:lnTo>
                <a:lnTo>
                  <a:pt x="2621699" y="923975"/>
                </a:lnTo>
                <a:lnTo>
                  <a:pt x="2619845" y="925830"/>
                </a:lnTo>
                <a:lnTo>
                  <a:pt x="2619375" y="926960"/>
                </a:lnTo>
                <a:lnTo>
                  <a:pt x="2619375" y="929589"/>
                </a:lnTo>
                <a:lnTo>
                  <a:pt x="2619845" y="930706"/>
                </a:lnTo>
                <a:lnTo>
                  <a:pt x="2621699" y="932573"/>
                </a:lnTo>
                <a:lnTo>
                  <a:pt x="2622816" y="933030"/>
                </a:lnTo>
                <a:lnTo>
                  <a:pt x="2625458" y="933030"/>
                </a:lnTo>
                <a:lnTo>
                  <a:pt x="2626576" y="932573"/>
                </a:lnTo>
                <a:lnTo>
                  <a:pt x="2628430" y="930706"/>
                </a:lnTo>
                <a:lnTo>
                  <a:pt x="2628900" y="929589"/>
                </a:lnTo>
                <a:lnTo>
                  <a:pt x="2628900" y="926960"/>
                </a:lnTo>
                <a:close/>
              </a:path>
              <a:path w="4391025" h="1856739">
                <a:moveTo>
                  <a:pt x="2628900" y="465201"/>
                </a:moveTo>
                <a:lnTo>
                  <a:pt x="2628430" y="464083"/>
                </a:lnTo>
                <a:lnTo>
                  <a:pt x="2626576" y="462216"/>
                </a:lnTo>
                <a:lnTo>
                  <a:pt x="2625458" y="461759"/>
                </a:lnTo>
                <a:lnTo>
                  <a:pt x="2622816" y="461759"/>
                </a:lnTo>
                <a:lnTo>
                  <a:pt x="2621699" y="462216"/>
                </a:lnTo>
                <a:lnTo>
                  <a:pt x="2619845" y="464083"/>
                </a:lnTo>
                <a:lnTo>
                  <a:pt x="2619375" y="465201"/>
                </a:lnTo>
                <a:lnTo>
                  <a:pt x="2619375" y="467829"/>
                </a:lnTo>
                <a:lnTo>
                  <a:pt x="2619845" y="468947"/>
                </a:lnTo>
                <a:lnTo>
                  <a:pt x="2621699" y="470814"/>
                </a:lnTo>
                <a:lnTo>
                  <a:pt x="2622816" y="471284"/>
                </a:lnTo>
                <a:lnTo>
                  <a:pt x="2625458" y="471284"/>
                </a:lnTo>
                <a:lnTo>
                  <a:pt x="2626576" y="470814"/>
                </a:lnTo>
                <a:lnTo>
                  <a:pt x="2628430" y="468947"/>
                </a:lnTo>
                <a:lnTo>
                  <a:pt x="2628900" y="467829"/>
                </a:lnTo>
                <a:lnTo>
                  <a:pt x="2628900" y="465201"/>
                </a:lnTo>
                <a:close/>
              </a:path>
              <a:path w="4391025" h="1856739">
                <a:moveTo>
                  <a:pt x="2628900" y="3441"/>
                </a:moveTo>
                <a:lnTo>
                  <a:pt x="2628430" y="2324"/>
                </a:lnTo>
                <a:lnTo>
                  <a:pt x="2626576" y="469"/>
                </a:lnTo>
                <a:lnTo>
                  <a:pt x="2625458" y="0"/>
                </a:lnTo>
                <a:lnTo>
                  <a:pt x="2622816" y="0"/>
                </a:lnTo>
                <a:lnTo>
                  <a:pt x="2621699" y="469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699" y="9055"/>
                </a:lnTo>
                <a:lnTo>
                  <a:pt x="2622816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30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4391025" h="1856739">
                <a:moveTo>
                  <a:pt x="2676525" y="1850466"/>
                </a:moveTo>
                <a:lnTo>
                  <a:pt x="2676055" y="1849348"/>
                </a:lnTo>
                <a:lnTo>
                  <a:pt x="2674201" y="1847481"/>
                </a:lnTo>
                <a:lnTo>
                  <a:pt x="2673083" y="1847011"/>
                </a:lnTo>
                <a:lnTo>
                  <a:pt x="2670441" y="1847011"/>
                </a:lnTo>
                <a:lnTo>
                  <a:pt x="2669324" y="1847481"/>
                </a:lnTo>
                <a:lnTo>
                  <a:pt x="2667470" y="1849348"/>
                </a:lnTo>
                <a:lnTo>
                  <a:pt x="2667000" y="1850466"/>
                </a:lnTo>
                <a:lnTo>
                  <a:pt x="2667000" y="1853095"/>
                </a:lnTo>
                <a:lnTo>
                  <a:pt x="2667470" y="1854212"/>
                </a:lnTo>
                <a:lnTo>
                  <a:pt x="2669324" y="1856079"/>
                </a:lnTo>
                <a:lnTo>
                  <a:pt x="2670441" y="1856536"/>
                </a:lnTo>
                <a:lnTo>
                  <a:pt x="2673083" y="1856536"/>
                </a:lnTo>
                <a:lnTo>
                  <a:pt x="2674201" y="1856079"/>
                </a:lnTo>
                <a:lnTo>
                  <a:pt x="2676055" y="1854212"/>
                </a:lnTo>
                <a:lnTo>
                  <a:pt x="2676525" y="1853095"/>
                </a:lnTo>
                <a:lnTo>
                  <a:pt x="2676525" y="1850466"/>
                </a:lnTo>
                <a:close/>
              </a:path>
              <a:path w="4391025" h="1856739">
                <a:moveTo>
                  <a:pt x="2676525" y="1388706"/>
                </a:moveTo>
                <a:lnTo>
                  <a:pt x="2676055" y="1387589"/>
                </a:lnTo>
                <a:lnTo>
                  <a:pt x="2674201" y="1385722"/>
                </a:lnTo>
                <a:lnTo>
                  <a:pt x="2673083" y="1385265"/>
                </a:lnTo>
                <a:lnTo>
                  <a:pt x="2670441" y="1385265"/>
                </a:lnTo>
                <a:lnTo>
                  <a:pt x="2669324" y="1385722"/>
                </a:lnTo>
                <a:lnTo>
                  <a:pt x="2667470" y="1387589"/>
                </a:lnTo>
                <a:lnTo>
                  <a:pt x="2667000" y="1388706"/>
                </a:lnTo>
                <a:lnTo>
                  <a:pt x="2667000" y="1391335"/>
                </a:lnTo>
                <a:lnTo>
                  <a:pt x="2667470" y="1392466"/>
                </a:lnTo>
                <a:lnTo>
                  <a:pt x="2669324" y="1394320"/>
                </a:lnTo>
                <a:lnTo>
                  <a:pt x="2670441" y="1394790"/>
                </a:lnTo>
                <a:lnTo>
                  <a:pt x="2673083" y="1394790"/>
                </a:lnTo>
                <a:lnTo>
                  <a:pt x="2674201" y="1394320"/>
                </a:lnTo>
                <a:lnTo>
                  <a:pt x="2676055" y="1392466"/>
                </a:lnTo>
                <a:lnTo>
                  <a:pt x="2676525" y="1391335"/>
                </a:lnTo>
                <a:lnTo>
                  <a:pt x="2676525" y="1388706"/>
                </a:lnTo>
                <a:close/>
              </a:path>
              <a:path w="4391025" h="1856739">
                <a:moveTo>
                  <a:pt x="2676525" y="926960"/>
                </a:moveTo>
                <a:lnTo>
                  <a:pt x="2676055" y="925830"/>
                </a:lnTo>
                <a:lnTo>
                  <a:pt x="2674201" y="923975"/>
                </a:lnTo>
                <a:lnTo>
                  <a:pt x="2673083" y="923505"/>
                </a:lnTo>
                <a:lnTo>
                  <a:pt x="2670441" y="923505"/>
                </a:lnTo>
                <a:lnTo>
                  <a:pt x="2669324" y="923975"/>
                </a:lnTo>
                <a:lnTo>
                  <a:pt x="2667470" y="925830"/>
                </a:lnTo>
                <a:lnTo>
                  <a:pt x="2667000" y="926960"/>
                </a:lnTo>
                <a:lnTo>
                  <a:pt x="2667000" y="929589"/>
                </a:lnTo>
                <a:lnTo>
                  <a:pt x="2667470" y="930706"/>
                </a:lnTo>
                <a:lnTo>
                  <a:pt x="2669324" y="932573"/>
                </a:lnTo>
                <a:lnTo>
                  <a:pt x="2670441" y="933030"/>
                </a:lnTo>
                <a:lnTo>
                  <a:pt x="2673083" y="933030"/>
                </a:lnTo>
                <a:lnTo>
                  <a:pt x="2674201" y="932573"/>
                </a:lnTo>
                <a:lnTo>
                  <a:pt x="2676055" y="930706"/>
                </a:lnTo>
                <a:lnTo>
                  <a:pt x="2676525" y="929589"/>
                </a:lnTo>
                <a:lnTo>
                  <a:pt x="2676525" y="926960"/>
                </a:lnTo>
                <a:close/>
              </a:path>
              <a:path w="4391025" h="1856739">
                <a:moveTo>
                  <a:pt x="2676525" y="465201"/>
                </a:moveTo>
                <a:lnTo>
                  <a:pt x="2676055" y="464083"/>
                </a:lnTo>
                <a:lnTo>
                  <a:pt x="2674201" y="462216"/>
                </a:lnTo>
                <a:lnTo>
                  <a:pt x="2673083" y="461759"/>
                </a:lnTo>
                <a:lnTo>
                  <a:pt x="2670441" y="461759"/>
                </a:lnTo>
                <a:lnTo>
                  <a:pt x="2669324" y="462216"/>
                </a:lnTo>
                <a:lnTo>
                  <a:pt x="2667470" y="464083"/>
                </a:lnTo>
                <a:lnTo>
                  <a:pt x="2667000" y="465201"/>
                </a:lnTo>
                <a:lnTo>
                  <a:pt x="2667000" y="467829"/>
                </a:lnTo>
                <a:lnTo>
                  <a:pt x="2667470" y="468947"/>
                </a:lnTo>
                <a:lnTo>
                  <a:pt x="2669324" y="470814"/>
                </a:lnTo>
                <a:lnTo>
                  <a:pt x="2670441" y="471284"/>
                </a:lnTo>
                <a:lnTo>
                  <a:pt x="2673083" y="471284"/>
                </a:lnTo>
                <a:lnTo>
                  <a:pt x="2674201" y="470814"/>
                </a:lnTo>
                <a:lnTo>
                  <a:pt x="2676055" y="468947"/>
                </a:lnTo>
                <a:lnTo>
                  <a:pt x="2676525" y="467829"/>
                </a:lnTo>
                <a:lnTo>
                  <a:pt x="2676525" y="465201"/>
                </a:lnTo>
                <a:close/>
              </a:path>
              <a:path w="4391025" h="1856739">
                <a:moveTo>
                  <a:pt x="2676525" y="3441"/>
                </a:moveTo>
                <a:lnTo>
                  <a:pt x="2676055" y="2324"/>
                </a:lnTo>
                <a:lnTo>
                  <a:pt x="2674201" y="469"/>
                </a:lnTo>
                <a:lnTo>
                  <a:pt x="2673083" y="0"/>
                </a:lnTo>
                <a:lnTo>
                  <a:pt x="2670441" y="0"/>
                </a:lnTo>
                <a:lnTo>
                  <a:pt x="2669324" y="469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41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55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4391025" h="1856739">
                <a:moveTo>
                  <a:pt x="2724150" y="1850466"/>
                </a:moveTo>
                <a:lnTo>
                  <a:pt x="2723680" y="1849348"/>
                </a:lnTo>
                <a:lnTo>
                  <a:pt x="2721826" y="1847481"/>
                </a:lnTo>
                <a:lnTo>
                  <a:pt x="2720708" y="1847011"/>
                </a:lnTo>
                <a:lnTo>
                  <a:pt x="2718066" y="1847011"/>
                </a:lnTo>
                <a:lnTo>
                  <a:pt x="2716949" y="1847481"/>
                </a:lnTo>
                <a:lnTo>
                  <a:pt x="2715095" y="1849348"/>
                </a:lnTo>
                <a:lnTo>
                  <a:pt x="2714625" y="1850466"/>
                </a:lnTo>
                <a:lnTo>
                  <a:pt x="2714625" y="1853095"/>
                </a:lnTo>
                <a:lnTo>
                  <a:pt x="2715095" y="1854212"/>
                </a:lnTo>
                <a:lnTo>
                  <a:pt x="2716949" y="1856079"/>
                </a:lnTo>
                <a:lnTo>
                  <a:pt x="2718066" y="1856536"/>
                </a:lnTo>
                <a:lnTo>
                  <a:pt x="2720708" y="1856536"/>
                </a:lnTo>
                <a:lnTo>
                  <a:pt x="2721826" y="1856079"/>
                </a:lnTo>
                <a:lnTo>
                  <a:pt x="2723680" y="1854212"/>
                </a:lnTo>
                <a:lnTo>
                  <a:pt x="2724150" y="1853095"/>
                </a:lnTo>
                <a:lnTo>
                  <a:pt x="2724150" y="1850466"/>
                </a:lnTo>
                <a:close/>
              </a:path>
              <a:path w="4391025" h="1856739">
                <a:moveTo>
                  <a:pt x="2724150" y="1388706"/>
                </a:moveTo>
                <a:lnTo>
                  <a:pt x="2723680" y="1387589"/>
                </a:lnTo>
                <a:lnTo>
                  <a:pt x="2721826" y="1385722"/>
                </a:lnTo>
                <a:lnTo>
                  <a:pt x="2720708" y="1385265"/>
                </a:lnTo>
                <a:lnTo>
                  <a:pt x="2718066" y="1385265"/>
                </a:lnTo>
                <a:lnTo>
                  <a:pt x="2716949" y="1385722"/>
                </a:lnTo>
                <a:lnTo>
                  <a:pt x="2715095" y="1387589"/>
                </a:lnTo>
                <a:lnTo>
                  <a:pt x="2714625" y="1388706"/>
                </a:lnTo>
                <a:lnTo>
                  <a:pt x="2714625" y="1391335"/>
                </a:lnTo>
                <a:lnTo>
                  <a:pt x="2715095" y="1392466"/>
                </a:lnTo>
                <a:lnTo>
                  <a:pt x="2716949" y="1394320"/>
                </a:lnTo>
                <a:lnTo>
                  <a:pt x="2718066" y="1394790"/>
                </a:lnTo>
                <a:lnTo>
                  <a:pt x="2720708" y="1394790"/>
                </a:lnTo>
                <a:lnTo>
                  <a:pt x="2721826" y="1394320"/>
                </a:lnTo>
                <a:lnTo>
                  <a:pt x="2723680" y="1392466"/>
                </a:lnTo>
                <a:lnTo>
                  <a:pt x="2724150" y="1391335"/>
                </a:lnTo>
                <a:lnTo>
                  <a:pt x="2724150" y="1388706"/>
                </a:lnTo>
                <a:close/>
              </a:path>
              <a:path w="4391025" h="1856739">
                <a:moveTo>
                  <a:pt x="2724150" y="926960"/>
                </a:moveTo>
                <a:lnTo>
                  <a:pt x="2723680" y="925830"/>
                </a:lnTo>
                <a:lnTo>
                  <a:pt x="2721826" y="923975"/>
                </a:lnTo>
                <a:lnTo>
                  <a:pt x="2720708" y="923505"/>
                </a:lnTo>
                <a:lnTo>
                  <a:pt x="2718066" y="923505"/>
                </a:lnTo>
                <a:lnTo>
                  <a:pt x="2716949" y="923975"/>
                </a:lnTo>
                <a:lnTo>
                  <a:pt x="2715095" y="925830"/>
                </a:lnTo>
                <a:lnTo>
                  <a:pt x="2714625" y="926960"/>
                </a:lnTo>
                <a:lnTo>
                  <a:pt x="2714625" y="929589"/>
                </a:lnTo>
                <a:lnTo>
                  <a:pt x="2715095" y="930706"/>
                </a:lnTo>
                <a:lnTo>
                  <a:pt x="2716949" y="932573"/>
                </a:lnTo>
                <a:lnTo>
                  <a:pt x="2718066" y="933030"/>
                </a:lnTo>
                <a:lnTo>
                  <a:pt x="2720708" y="933030"/>
                </a:lnTo>
                <a:lnTo>
                  <a:pt x="2721826" y="932573"/>
                </a:lnTo>
                <a:lnTo>
                  <a:pt x="2723680" y="930706"/>
                </a:lnTo>
                <a:lnTo>
                  <a:pt x="2724150" y="929589"/>
                </a:lnTo>
                <a:lnTo>
                  <a:pt x="2724150" y="926960"/>
                </a:lnTo>
                <a:close/>
              </a:path>
              <a:path w="4391025" h="1856739">
                <a:moveTo>
                  <a:pt x="2724150" y="465201"/>
                </a:moveTo>
                <a:lnTo>
                  <a:pt x="2723680" y="464083"/>
                </a:lnTo>
                <a:lnTo>
                  <a:pt x="2721826" y="462216"/>
                </a:lnTo>
                <a:lnTo>
                  <a:pt x="2720708" y="461759"/>
                </a:lnTo>
                <a:lnTo>
                  <a:pt x="2718066" y="461759"/>
                </a:lnTo>
                <a:lnTo>
                  <a:pt x="2716949" y="462216"/>
                </a:lnTo>
                <a:lnTo>
                  <a:pt x="2715095" y="464083"/>
                </a:lnTo>
                <a:lnTo>
                  <a:pt x="2714625" y="465201"/>
                </a:lnTo>
                <a:lnTo>
                  <a:pt x="2714625" y="467829"/>
                </a:lnTo>
                <a:lnTo>
                  <a:pt x="2715095" y="468947"/>
                </a:lnTo>
                <a:lnTo>
                  <a:pt x="2716949" y="470814"/>
                </a:lnTo>
                <a:lnTo>
                  <a:pt x="2718066" y="471284"/>
                </a:lnTo>
                <a:lnTo>
                  <a:pt x="2720708" y="471284"/>
                </a:lnTo>
                <a:lnTo>
                  <a:pt x="2721826" y="470814"/>
                </a:lnTo>
                <a:lnTo>
                  <a:pt x="2723680" y="468947"/>
                </a:lnTo>
                <a:lnTo>
                  <a:pt x="2724150" y="467829"/>
                </a:lnTo>
                <a:lnTo>
                  <a:pt x="2724150" y="465201"/>
                </a:lnTo>
                <a:close/>
              </a:path>
              <a:path w="4391025" h="1856739">
                <a:moveTo>
                  <a:pt x="2724150" y="3441"/>
                </a:moveTo>
                <a:lnTo>
                  <a:pt x="2723680" y="2324"/>
                </a:lnTo>
                <a:lnTo>
                  <a:pt x="2721826" y="469"/>
                </a:lnTo>
                <a:lnTo>
                  <a:pt x="2720708" y="0"/>
                </a:lnTo>
                <a:lnTo>
                  <a:pt x="2718066" y="0"/>
                </a:lnTo>
                <a:lnTo>
                  <a:pt x="2716949" y="469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66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80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4391025" h="1856739">
                <a:moveTo>
                  <a:pt x="2771775" y="1850466"/>
                </a:moveTo>
                <a:lnTo>
                  <a:pt x="2771305" y="1849348"/>
                </a:lnTo>
                <a:lnTo>
                  <a:pt x="2769451" y="1847481"/>
                </a:lnTo>
                <a:lnTo>
                  <a:pt x="2768333" y="1847011"/>
                </a:lnTo>
                <a:lnTo>
                  <a:pt x="2765691" y="1847011"/>
                </a:lnTo>
                <a:lnTo>
                  <a:pt x="2764574" y="1847481"/>
                </a:lnTo>
                <a:lnTo>
                  <a:pt x="2762720" y="1849348"/>
                </a:lnTo>
                <a:lnTo>
                  <a:pt x="2762250" y="1850466"/>
                </a:lnTo>
                <a:lnTo>
                  <a:pt x="2762250" y="1853095"/>
                </a:lnTo>
                <a:lnTo>
                  <a:pt x="2762720" y="1854212"/>
                </a:lnTo>
                <a:lnTo>
                  <a:pt x="2764574" y="1856079"/>
                </a:lnTo>
                <a:lnTo>
                  <a:pt x="2765691" y="1856536"/>
                </a:lnTo>
                <a:lnTo>
                  <a:pt x="2768333" y="1856536"/>
                </a:lnTo>
                <a:lnTo>
                  <a:pt x="2769451" y="1856079"/>
                </a:lnTo>
                <a:lnTo>
                  <a:pt x="2771305" y="1854212"/>
                </a:lnTo>
                <a:lnTo>
                  <a:pt x="2771775" y="1853095"/>
                </a:lnTo>
                <a:lnTo>
                  <a:pt x="2771775" y="1850466"/>
                </a:lnTo>
                <a:close/>
              </a:path>
              <a:path w="4391025" h="1856739">
                <a:moveTo>
                  <a:pt x="2771775" y="1388706"/>
                </a:moveTo>
                <a:lnTo>
                  <a:pt x="2771305" y="1387589"/>
                </a:lnTo>
                <a:lnTo>
                  <a:pt x="2769451" y="1385722"/>
                </a:lnTo>
                <a:lnTo>
                  <a:pt x="2768333" y="1385265"/>
                </a:lnTo>
                <a:lnTo>
                  <a:pt x="2765691" y="1385265"/>
                </a:lnTo>
                <a:lnTo>
                  <a:pt x="2764574" y="1385722"/>
                </a:lnTo>
                <a:lnTo>
                  <a:pt x="2762720" y="1387589"/>
                </a:lnTo>
                <a:lnTo>
                  <a:pt x="2762250" y="1388706"/>
                </a:lnTo>
                <a:lnTo>
                  <a:pt x="2762250" y="1391335"/>
                </a:lnTo>
                <a:lnTo>
                  <a:pt x="2762720" y="1392466"/>
                </a:lnTo>
                <a:lnTo>
                  <a:pt x="2764574" y="1394320"/>
                </a:lnTo>
                <a:lnTo>
                  <a:pt x="2765691" y="1394790"/>
                </a:lnTo>
                <a:lnTo>
                  <a:pt x="2768333" y="1394790"/>
                </a:lnTo>
                <a:lnTo>
                  <a:pt x="2769451" y="1394320"/>
                </a:lnTo>
                <a:lnTo>
                  <a:pt x="2771305" y="1392466"/>
                </a:lnTo>
                <a:lnTo>
                  <a:pt x="2771775" y="1391335"/>
                </a:lnTo>
                <a:lnTo>
                  <a:pt x="2771775" y="1388706"/>
                </a:lnTo>
                <a:close/>
              </a:path>
              <a:path w="4391025" h="1856739">
                <a:moveTo>
                  <a:pt x="2771775" y="926960"/>
                </a:moveTo>
                <a:lnTo>
                  <a:pt x="2771305" y="925830"/>
                </a:lnTo>
                <a:lnTo>
                  <a:pt x="2769451" y="923975"/>
                </a:lnTo>
                <a:lnTo>
                  <a:pt x="2768333" y="923505"/>
                </a:lnTo>
                <a:lnTo>
                  <a:pt x="2765691" y="923505"/>
                </a:lnTo>
                <a:lnTo>
                  <a:pt x="2764574" y="923975"/>
                </a:lnTo>
                <a:lnTo>
                  <a:pt x="2762720" y="925830"/>
                </a:lnTo>
                <a:lnTo>
                  <a:pt x="2762250" y="926960"/>
                </a:lnTo>
                <a:lnTo>
                  <a:pt x="2762250" y="929589"/>
                </a:lnTo>
                <a:lnTo>
                  <a:pt x="2762720" y="930706"/>
                </a:lnTo>
                <a:lnTo>
                  <a:pt x="2764574" y="932573"/>
                </a:lnTo>
                <a:lnTo>
                  <a:pt x="2765691" y="933030"/>
                </a:lnTo>
                <a:lnTo>
                  <a:pt x="2768333" y="933030"/>
                </a:lnTo>
                <a:lnTo>
                  <a:pt x="2769451" y="932573"/>
                </a:lnTo>
                <a:lnTo>
                  <a:pt x="2771305" y="930706"/>
                </a:lnTo>
                <a:lnTo>
                  <a:pt x="2771775" y="929589"/>
                </a:lnTo>
                <a:lnTo>
                  <a:pt x="2771775" y="926960"/>
                </a:lnTo>
                <a:close/>
              </a:path>
              <a:path w="4391025" h="1856739">
                <a:moveTo>
                  <a:pt x="2771775" y="465201"/>
                </a:moveTo>
                <a:lnTo>
                  <a:pt x="2771305" y="464083"/>
                </a:lnTo>
                <a:lnTo>
                  <a:pt x="2769451" y="462216"/>
                </a:lnTo>
                <a:lnTo>
                  <a:pt x="2768333" y="461759"/>
                </a:lnTo>
                <a:lnTo>
                  <a:pt x="2765691" y="461759"/>
                </a:lnTo>
                <a:lnTo>
                  <a:pt x="2764574" y="462216"/>
                </a:lnTo>
                <a:lnTo>
                  <a:pt x="2762720" y="464083"/>
                </a:lnTo>
                <a:lnTo>
                  <a:pt x="2762250" y="465201"/>
                </a:lnTo>
                <a:lnTo>
                  <a:pt x="2762250" y="467829"/>
                </a:lnTo>
                <a:lnTo>
                  <a:pt x="2762720" y="468947"/>
                </a:lnTo>
                <a:lnTo>
                  <a:pt x="2764574" y="470814"/>
                </a:lnTo>
                <a:lnTo>
                  <a:pt x="2765691" y="471284"/>
                </a:lnTo>
                <a:lnTo>
                  <a:pt x="2768333" y="471284"/>
                </a:lnTo>
                <a:lnTo>
                  <a:pt x="2769451" y="470814"/>
                </a:lnTo>
                <a:lnTo>
                  <a:pt x="2771305" y="468947"/>
                </a:lnTo>
                <a:lnTo>
                  <a:pt x="2771775" y="467829"/>
                </a:lnTo>
                <a:lnTo>
                  <a:pt x="2771775" y="465201"/>
                </a:lnTo>
                <a:close/>
              </a:path>
              <a:path w="4391025" h="1856739">
                <a:moveTo>
                  <a:pt x="2771775" y="3441"/>
                </a:moveTo>
                <a:lnTo>
                  <a:pt x="2771305" y="2324"/>
                </a:lnTo>
                <a:lnTo>
                  <a:pt x="2769451" y="469"/>
                </a:lnTo>
                <a:lnTo>
                  <a:pt x="2768333" y="0"/>
                </a:lnTo>
                <a:lnTo>
                  <a:pt x="2765691" y="0"/>
                </a:lnTo>
                <a:lnTo>
                  <a:pt x="2764574" y="469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691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05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4391025" h="1856739">
                <a:moveTo>
                  <a:pt x="2819400" y="1850466"/>
                </a:moveTo>
                <a:lnTo>
                  <a:pt x="2818930" y="1849348"/>
                </a:lnTo>
                <a:lnTo>
                  <a:pt x="2817076" y="1847481"/>
                </a:lnTo>
                <a:lnTo>
                  <a:pt x="2815958" y="1847011"/>
                </a:lnTo>
                <a:lnTo>
                  <a:pt x="2813316" y="1847011"/>
                </a:lnTo>
                <a:lnTo>
                  <a:pt x="2812199" y="1847481"/>
                </a:lnTo>
                <a:lnTo>
                  <a:pt x="2810345" y="1849348"/>
                </a:lnTo>
                <a:lnTo>
                  <a:pt x="2809875" y="1850466"/>
                </a:lnTo>
                <a:lnTo>
                  <a:pt x="2809875" y="1853095"/>
                </a:lnTo>
                <a:lnTo>
                  <a:pt x="2810345" y="1854212"/>
                </a:lnTo>
                <a:lnTo>
                  <a:pt x="2812199" y="1856079"/>
                </a:lnTo>
                <a:lnTo>
                  <a:pt x="2813316" y="1856536"/>
                </a:lnTo>
                <a:lnTo>
                  <a:pt x="2815958" y="1856536"/>
                </a:lnTo>
                <a:lnTo>
                  <a:pt x="2817076" y="1856079"/>
                </a:lnTo>
                <a:lnTo>
                  <a:pt x="2818930" y="1854212"/>
                </a:lnTo>
                <a:lnTo>
                  <a:pt x="2819400" y="1853095"/>
                </a:lnTo>
                <a:lnTo>
                  <a:pt x="2819400" y="1850466"/>
                </a:lnTo>
                <a:close/>
              </a:path>
              <a:path w="4391025" h="1856739">
                <a:moveTo>
                  <a:pt x="2819400" y="1388706"/>
                </a:moveTo>
                <a:lnTo>
                  <a:pt x="2818930" y="1387589"/>
                </a:lnTo>
                <a:lnTo>
                  <a:pt x="2817076" y="1385722"/>
                </a:lnTo>
                <a:lnTo>
                  <a:pt x="2815958" y="1385265"/>
                </a:lnTo>
                <a:lnTo>
                  <a:pt x="2813316" y="1385265"/>
                </a:lnTo>
                <a:lnTo>
                  <a:pt x="2812199" y="1385722"/>
                </a:lnTo>
                <a:lnTo>
                  <a:pt x="2810345" y="1387589"/>
                </a:lnTo>
                <a:lnTo>
                  <a:pt x="2809875" y="1388706"/>
                </a:lnTo>
                <a:lnTo>
                  <a:pt x="2809875" y="1391335"/>
                </a:lnTo>
                <a:lnTo>
                  <a:pt x="2810345" y="1392466"/>
                </a:lnTo>
                <a:lnTo>
                  <a:pt x="2812199" y="1394320"/>
                </a:lnTo>
                <a:lnTo>
                  <a:pt x="2813316" y="1394790"/>
                </a:lnTo>
                <a:lnTo>
                  <a:pt x="2815958" y="1394790"/>
                </a:lnTo>
                <a:lnTo>
                  <a:pt x="2817076" y="1394320"/>
                </a:lnTo>
                <a:lnTo>
                  <a:pt x="2818930" y="1392466"/>
                </a:lnTo>
                <a:lnTo>
                  <a:pt x="2819400" y="1391335"/>
                </a:lnTo>
                <a:lnTo>
                  <a:pt x="2819400" y="1388706"/>
                </a:lnTo>
                <a:close/>
              </a:path>
              <a:path w="4391025" h="1856739">
                <a:moveTo>
                  <a:pt x="2819400" y="926960"/>
                </a:moveTo>
                <a:lnTo>
                  <a:pt x="2818930" y="925830"/>
                </a:lnTo>
                <a:lnTo>
                  <a:pt x="2817076" y="923975"/>
                </a:lnTo>
                <a:lnTo>
                  <a:pt x="2815958" y="923505"/>
                </a:lnTo>
                <a:lnTo>
                  <a:pt x="2813316" y="923505"/>
                </a:lnTo>
                <a:lnTo>
                  <a:pt x="2812199" y="923975"/>
                </a:lnTo>
                <a:lnTo>
                  <a:pt x="2810345" y="925830"/>
                </a:lnTo>
                <a:lnTo>
                  <a:pt x="2809875" y="926960"/>
                </a:lnTo>
                <a:lnTo>
                  <a:pt x="2809875" y="929589"/>
                </a:lnTo>
                <a:lnTo>
                  <a:pt x="2810345" y="930706"/>
                </a:lnTo>
                <a:lnTo>
                  <a:pt x="2812199" y="932573"/>
                </a:lnTo>
                <a:lnTo>
                  <a:pt x="2813316" y="933030"/>
                </a:lnTo>
                <a:lnTo>
                  <a:pt x="2815958" y="933030"/>
                </a:lnTo>
                <a:lnTo>
                  <a:pt x="2817076" y="932573"/>
                </a:lnTo>
                <a:lnTo>
                  <a:pt x="2818930" y="930706"/>
                </a:lnTo>
                <a:lnTo>
                  <a:pt x="2819400" y="929589"/>
                </a:lnTo>
                <a:lnTo>
                  <a:pt x="2819400" y="926960"/>
                </a:lnTo>
                <a:close/>
              </a:path>
              <a:path w="4391025" h="1856739">
                <a:moveTo>
                  <a:pt x="2819400" y="465201"/>
                </a:moveTo>
                <a:lnTo>
                  <a:pt x="2818930" y="464083"/>
                </a:lnTo>
                <a:lnTo>
                  <a:pt x="2817076" y="462216"/>
                </a:lnTo>
                <a:lnTo>
                  <a:pt x="2815958" y="461759"/>
                </a:lnTo>
                <a:lnTo>
                  <a:pt x="2813316" y="461759"/>
                </a:lnTo>
                <a:lnTo>
                  <a:pt x="2812199" y="462216"/>
                </a:lnTo>
                <a:lnTo>
                  <a:pt x="2810345" y="464083"/>
                </a:lnTo>
                <a:lnTo>
                  <a:pt x="2809875" y="465201"/>
                </a:lnTo>
                <a:lnTo>
                  <a:pt x="2809875" y="467829"/>
                </a:lnTo>
                <a:lnTo>
                  <a:pt x="2810345" y="468947"/>
                </a:lnTo>
                <a:lnTo>
                  <a:pt x="2812199" y="470814"/>
                </a:lnTo>
                <a:lnTo>
                  <a:pt x="2813316" y="471284"/>
                </a:lnTo>
                <a:lnTo>
                  <a:pt x="2815958" y="471284"/>
                </a:lnTo>
                <a:lnTo>
                  <a:pt x="2817076" y="470814"/>
                </a:lnTo>
                <a:lnTo>
                  <a:pt x="2818930" y="468947"/>
                </a:lnTo>
                <a:lnTo>
                  <a:pt x="2819400" y="467829"/>
                </a:lnTo>
                <a:lnTo>
                  <a:pt x="2819400" y="465201"/>
                </a:lnTo>
                <a:close/>
              </a:path>
              <a:path w="4391025" h="1856739">
                <a:moveTo>
                  <a:pt x="2819400" y="3441"/>
                </a:moveTo>
                <a:lnTo>
                  <a:pt x="2818930" y="2324"/>
                </a:lnTo>
                <a:lnTo>
                  <a:pt x="2817076" y="469"/>
                </a:lnTo>
                <a:lnTo>
                  <a:pt x="2815958" y="0"/>
                </a:lnTo>
                <a:lnTo>
                  <a:pt x="2813316" y="0"/>
                </a:lnTo>
                <a:lnTo>
                  <a:pt x="2812199" y="469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16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30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4391025" h="1856739">
                <a:moveTo>
                  <a:pt x="2867025" y="1850466"/>
                </a:moveTo>
                <a:lnTo>
                  <a:pt x="2866555" y="1849348"/>
                </a:lnTo>
                <a:lnTo>
                  <a:pt x="2864701" y="1847481"/>
                </a:lnTo>
                <a:lnTo>
                  <a:pt x="2863583" y="1847011"/>
                </a:lnTo>
                <a:lnTo>
                  <a:pt x="2860941" y="1847011"/>
                </a:lnTo>
                <a:lnTo>
                  <a:pt x="2859824" y="1847481"/>
                </a:lnTo>
                <a:lnTo>
                  <a:pt x="2857970" y="1849348"/>
                </a:lnTo>
                <a:lnTo>
                  <a:pt x="2857500" y="1850466"/>
                </a:lnTo>
                <a:lnTo>
                  <a:pt x="2857500" y="1853095"/>
                </a:lnTo>
                <a:lnTo>
                  <a:pt x="2857970" y="1854212"/>
                </a:lnTo>
                <a:lnTo>
                  <a:pt x="2859824" y="1856079"/>
                </a:lnTo>
                <a:lnTo>
                  <a:pt x="2860941" y="1856536"/>
                </a:lnTo>
                <a:lnTo>
                  <a:pt x="2863583" y="1856536"/>
                </a:lnTo>
                <a:lnTo>
                  <a:pt x="2864701" y="1856079"/>
                </a:lnTo>
                <a:lnTo>
                  <a:pt x="2866555" y="1854212"/>
                </a:lnTo>
                <a:lnTo>
                  <a:pt x="2867025" y="1853095"/>
                </a:lnTo>
                <a:lnTo>
                  <a:pt x="2867025" y="1850466"/>
                </a:lnTo>
                <a:close/>
              </a:path>
              <a:path w="4391025" h="1856739">
                <a:moveTo>
                  <a:pt x="2867025" y="1388706"/>
                </a:moveTo>
                <a:lnTo>
                  <a:pt x="2866555" y="1387589"/>
                </a:lnTo>
                <a:lnTo>
                  <a:pt x="2864701" y="1385722"/>
                </a:lnTo>
                <a:lnTo>
                  <a:pt x="2863583" y="1385265"/>
                </a:lnTo>
                <a:lnTo>
                  <a:pt x="2860941" y="1385265"/>
                </a:lnTo>
                <a:lnTo>
                  <a:pt x="2859824" y="1385722"/>
                </a:lnTo>
                <a:lnTo>
                  <a:pt x="2857970" y="1387589"/>
                </a:lnTo>
                <a:lnTo>
                  <a:pt x="2857500" y="1388706"/>
                </a:lnTo>
                <a:lnTo>
                  <a:pt x="2857500" y="1391335"/>
                </a:lnTo>
                <a:lnTo>
                  <a:pt x="2857970" y="1392466"/>
                </a:lnTo>
                <a:lnTo>
                  <a:pt x="2859824" y="1394320"/>
                </a:lnTo>
                <a:lnTo>
                  <a:pt x="2860941" y="1394790"/>
                </a:lnTo>
                <a:lnTo>
                  <a:pt x="2863583" y="1394790"/>
                </a:lnTo>
                <a:lnTo>
                  <a:pt x="2864701" y="1394320"/>
                </a:lnTo>
                <a:lnTo>
                  <a:pt x="2866555" y="1392466"/>
                </a:lnTo>
                <a:lnTo>
                  <a:pt x="2867025" y="1391335"/>
                </a:lnTo>
                <a:lnTo>
                  <a:pt x="2867025" y="1388706"/>
                </a:lnTo>
                <a:close/>
              </a:path>
              <a:path w="4391025" h="1856739">
                <a:moveTo>
                  <a:pt x="2867025" y="926960"/>
                </a:moveTo>
                <a:lnTo>
                  <a:pt x="2866555" y="925830"/>
                </a:lnTo>
                <a:lnTo>
                  <a:pt x="2864701" y="923975"/>
                </a:lnTo>
                <a:lnTo>
                  <a:pt x="2863583" y="923505"/>
                </a:lnTo>
                <a:lnTo>
                  <a:pt x="2860941" y="923505"/>
                </a:lnTo>
                <a:lnTo>
                  <a:pt x="2859824" y="923975"/>
                </a:lnTo>
                <a:lnTo>
                  <a:pt x="2857970" y="925830"/>
                </a:lnTo>
                <a:lnTo>
                  <a:pt x="2857500" y="926960"/>
                </a:lnTo>
                <a:lnTo>
                  <a:pt x="2857500" y="929589"/>
                </a:lnTo>
                <a:lnTo>
                  <a:pt x="2857970" y="930706"/>
                </a:lnTo>
                <a:lnTo>
                  <a:pt x="2859824" y="932573"/>
                </a:lnTo>
                <a:lnTo>
                  <a:pt x="2860941" y="933030"/>
                </a:lnTo>
                <a:lnTo>
                  <a:pt x="2863583" y="933030"/>
                </a:lnTo>
                <a:lnTo>
                  <a:pt x="2864701" y="932573"/>
                </a:lnTo>
                <a:lnTo>
                  <a:pt x="2866555" y="930706"/>
                </a:lnTo>
                <a:lnTo>
                  <a:pt x="2867025" y="929589"/>
                </a:lnTo>
                <a:lnTo>
                  <a:pt x="2867025" y="926960"/>
                </a:lnTo>
                <a:close/>
              </a:path>
              <a:path w="4391025" h="1856739">
                <a:moveTo>
                  <a:pt x="2867025" y="465201"/>
                </a:moveTo>
                <a:lnTo>
                  <a:pt x="2866555" y="464083"/>
                </a:lnTo>
                <a:lnTo>
                  <a:pt x="2864701" y="462216"/>
                </a:lnTo>
                <a:lnTo>
                  <a:pt x="2863583" y="461759"/>
                </a:lnTo>
                <a:lnTo>
                  <a:pt x="2860941" y="461759"/>
                </a:lnTo>
                <a:lnTo>
                  <a:pt x="2859824" y="462216"/>
                </a:lnTo>
                <a:lnTo>
                  <a:pt x="2857970" y="464083"/>
                </a:lnTo>
                <a:lnTo>
                  <a:pt x="2857500" y="465201"/>
                </a:lnTo>
                <a:lnTo>
                  <a:pt x="2857500" y="467829"/>
                </a:lnTo>
                <a:lnTo>
                  <a:pt x="2857970" y="468947"/>
                </a:lnTo>
                <a:lnTo>
                  <a:pt x="2859824" y="470814"/>
                </a:lnTo>
                <a:lnTo>
                  <a:pt x="2860941" y="471284"/>
                </a:lnTo>
                <a:lnTo>
                  <a:pt x="2863583" y="471284"/>
                </a:lnTo>
                <a:lnTo>
                  <a:pt x="2864701" y="470814"/>
                </a:lnTo>
                <a:lnTo>
                  <a:pt x="2866555" y="468947"/>
                </a:lnTo>
                <a:lnTo>
                  <a:pt x="2867025" y="467829"/>
                </a:lnTo>
                <a:lnTo>
                  <a:pt x="2867025" y="465201"/>
                </a:lnTo>
                <a:close/>
              </a:path>
              <a:path w="4391025" h="1856739">
                <a:moveTo>
                  <a:pt x="2867025" y="3441"/>
                </a:moveTo>
                <a:lnTo>
                  <a:pt x="2866555" y="2324"/>
                </a:lnTo>
                <a:lnTo>
                  <a:pt x="2864701" y="469"/>
                </a:lnTo>
                <a:lnTo>
                  <a:pt x="2863583" y="0"/>
                </a:lnTo>
                <a:lnTo>
                  <a:pt x="2860941" y="0"/>
                </a:lnTo>
                <a:lnTo>
                  <a:pt x="2859824" y="469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55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4391025" h="1856739">
                <a:moveTo>
                  <a:pt x="2914650" y="1850466"/>
                </a:moveTo>
                <a:lnTo>
                  <a:pt x="2914180" y="1849348"/>
                </a:lnTo>
                <a:lnTo>
                  <a:pt x="2912326" y="1847481"/>
                </a:lnTo>
                <a:lnTo>
                  <a:pt x="2911208" y="1847011"/>
                </a:lnTo>
                <a:lnTo>
                  <a:pt x="2908566" y="1847011"/>
                </a:lnTo>
                <a:lnTo>
                  <a:pt x="2907449" y="1847481"/>
                </a:lnTo>
                <a:lnTo>
                  <a:pt x="2905595" y="1849348"/>
                </a:lnTo>
                <a:lnTo>
                  <a:pt x="2905125" y="1850466"/>
                </a:lnTo>
                <a:lnTo>
                  <a:pt x="2905125" y="1853095"/>
                </a:lnTo>
                <a:lnTo>
                  <a:pt x="2905595" y="1854212"/>
                </a:lnTo>
                <a:lnTo>
                  <a:pt x="2907449" y="1856079"/>
                </a:lnTo>
                <a:lnTo>
                  <a:pt x="2908566" y="1856536"/>
                </a:lnTo>
                <a:lnTo>
                  <a:pt x="2911208" y="1856536"/>
                </a:lnTo>
                <a:lnTo>
                  <a:pt x="2912326" y="1856079"/>
                </a:lnTo>
                <a:lnTo>
                  <a:pt x="2914180" y="1854212"/>
                </a:lnTo>
                <a:lnTo>
                  <a:pt x="2914650" y="1853095"/>
                </a:lnTo>
                <a:lnTo>
                  <a:pt x="2914650" y="1850466"/>
                </a:lnTo>
                <a:close/>
              </a:path>
              <a:path w="4391025" h="1856739">
                <a:moveTo>
                  <a:pt x="2914650" y="1388706"/>
                </a:moveTo>
                <a:lnTo>
                  <a:pt x="2914180" y="1387589"/>
                </a:lnTo>
                <a:lnTo>
                  <a:pt x="2912326" y="1385722"/>
                </a:lnTo>
                <a:lnTo>
                  <a:pt x="2911208" y="1385265"/>
                </a:lnTo>
                <a:lnTo>
                  <a:pt x="2908566" y="1385265"/>
                </a:lnTo>
                <a:lnTo>
                  <a:pt x="2907449" y="1385722"/>
                </a:lnTo>
                <a:lnTo>
                  <a:pt x="2905595" y="1387589"/>
                </a:lnTo>
                <a:lnTo>
                  <a:pt x="2905125" y="1388706"/>
                </a:lnTo>
                <a:lnTo>
                  <a:pt x="2905125" y="1391335"/>
                </a:lnTo>
                <a:lnTo>
                  <a:pt x="2905595" y="1392466"/>
                </a:lnTo>
                <a:lnTo>
                  <a:pt x="2907449" y="1394320"/>
                </a:lnTo>
                <a:lnTo>
                  <a:pt x="2908566" y="1394790"/>
                </a:lnTo>
                <a:lnTo>
                  <a:pt x="2911208" y="1394790"/>
                </a:lnTo>
                <a:lnTo>
                  <a:pt x="2912326" y="1394320"/>
                </a:lnTo>
                <a:lnTo>
                  <a:pt x="2914180" y="1392466"/>
                </a:lnTo>
                <a:lnTo>
                  <a:pt x="2914650" y="1391335"/>
                </a:lnTo>
                <a:lnTo>
                  <a:pt x="2914650" y="1388706"/>
                </a:lnTo>
                <a:close/>
              </a:path>
              <a:path w="4391025" h="1856739">
                <a:moveTo>
                  <a:pt x="2914650" y="926960"/>
                </a:moveTo>
                <a:lnTo>
                  <a:pt x="2914180" y="925830"/>
                </a:lnTo>
                <a:lnTo>
                  <a:pt x="2912326" y="923975"/>
                </a:lnTo>
                <a:lnTo>
                  <a:pt x="2911208" y="923505"/>
                </a:lnTo>
                <a:lnTo>
                  <a:pt x="2908566" y="923505"/>
                </a:lnTo>
                <a:lnTo>
                  <a:pt x="2907449" y="923975"/>
                </a:lnTo>
                <a:lnTo>
                  <a:pt x="2905595" y="925830"/>
                </a:lnTo>
                <a:lnTo>
                  <a:pt x="2905125" y="926960"/>
                </a:lnTo>
                <a:lnTo>
                  <a:pt x="2905125" y="929589"/>
                </a:lnTo>
                <a:lnTo>
                  <a:pt x="2905595" y="930706"/>
                </a:lnTo>
                <a:lnTo>
                  <a:pt x="2907449" y="932573"/>
                </a:lnTo>
                <a:lnTo>
                  <a:pt x="2908566" y="933030"/>
                </a:lnTo>
                <a:lnTo>
                  <a:pt x="2911208" y="933030"/>
                </a:lnTo>
                <a:lnTo>
                  <a:pt x="2912326" y="932573"/>
                </a:lnTo>
                <a:lnTo>
                  <a:pt x="2914180" y="930706"/>
                </a:lnTo>
                <a:lnTo>
                  <a:pt x="2914650" y="929589"/>
                </a:lnTo>
                <a:lnTo>
                  <a:pt x="2914650" y="926960"/>
                </a:lnTo>
                <a:close/>
              </a:path>
              <a:path w="4391025" h="1856739">
                <a:moveTo>
                  <a:pt x="2914650" y="465201"/>
                </a:moveTo>
                <a:lnTo>
                  <a:pt x="2914180" y="464083"/>
                </a:lnTo>
                <a:lnTo>
                  <a:pt x="2912326" y="462216"/>
                </a:lnTo>
                <a:lnTo>
                  <a:pt x="2911208" y="461759"/>
                </a:lnTo>
                <a:lnTo>
                  <a:pt x="2908566" y="461759"/>
                </a:lnTo>
                <a:lnTo>
                  <a:pt x="2907449" y="462216"/>
                </a:lnTo>
                <a:lnTo>
                  <a:pt x="2905595" y="464083"/>
                </a:lnTo>
                <a:lnTo>
                  <a:pt x="2905125" y="465201"/>
                </a:lnTo>
                <a:lnTo>
                  <a:pt x="2905125" y="467829"/>
                </a:lnTo>
                <a:lnTo>
                  <a:pt x="2905595" y="468947"/>
                </a:lnTo>
                <a:lnTo>
                  <a:pt x="2907449" y="470814"/>
                </a:lnTo>
                <a:lnTo>
                  <a:pt x="2908566" y="471284"/>
                </a:lnTo>
                <a:lnTo>
                  <a:pt x="2911208" y="471284"/>
                </a:lnTo>
                <a:lnTo>
                  <a:pt x="2912326" y="470814"/>
                </a:lnTo>
                <a:lnTo>
                  <a:pt x="2914180" y="468947"/>
                </a:lnTo>
                <a:lnTo>
                  <a:pt x="2914650" y="467829"/>
                </a:lnTo>
                <a:lnTo>
                  <a:pt x="2914650" y="465201"/>
                </a:lnTo>
                <a:close/>
              </a:path>
              <a:path w="4391025" h="1856739">
                <a:moveTo>
                  <a:pt x="2914650" y="3441"/>
                </a:moveTo>
                <a:lnTo>
                  <a:pt x="2914180" y="2324"/>
                </a:lnTo>
                <a:lnTo>
                  <a:pt x="2912326" y="469"/>
                </a:lnTo>
                <a:lnTo>
                  <a:pt x="2911208" y="0"/>
                </a:lnTo>
                <a:lnTo>
                  <a:pt x="2908566" y="0"/>
                </a:lnTo>
                <a:lnTo>
                  <a:pt x="2907449" y="469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66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80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4391025" h="1856739">
                <a:moveTo>
                  <a:pt x="2962275" y="1850466"/>
                </a:moveTo>
                <a:lnTo>
                  <a:pt x="2961805" y="1849348"/>
                </a:lnTo>
                <a:lnTo>
                  <a:pt x="2959951" y="1847481"/>
                </a:lnTo>
                <a:lnTo>
                  <a:pt x="2958833" y="1847011"/>
                </a:lnTo>
                <a:lnTo>
                  <a:pt x="2956191" y="1847011"/>
                </a:lnTo>
                <a:lnTo>
                  <a:pt x="2955074" y="1847481"/>
                </a:lnTo>
                <a:lnTo>
                  <a:pt x="2953220" y="1849348"/>
                </a:lnTo>
                <a:lnTo>
                  <a:pt x="2952750" y="1850466"/>
                </a:lnTo>
                <a:lnTo>
                  <a:pt x="2952750" y="1853095"/>
                </a:lnTo>
                <a:lnTo>
                  <a:pt x="2953220" y="1854212"/>
                </a:lnTo>
                <a:lnTo>
                  <a:pt x="2955074" y="1856079"/>
                </a:lnTo>
                <a:lnTo>
                  <a:pt x="2956191" y="1856536"/>
                </a:lnTo>
                <a:lnTo>
                  <a:pt x="2958833" y="1856536"/>
                </a:lnTo>
                <a:lnTo>
                  <a:pt x="2959951" y="1856079"/>
                </a:lnTo>
                <a:lnTo>
                  <a:pt x="2961805" y="1854212"/>
                </a:lnTo>
                <a:lnTo>
                  <a:pt x="2962275" y="1853095"/>
                </a:lnTo>
                <a:lnTo>
                  <a:pt x="2962275" y="1850466"/>
                </a:lnTo>
                <a:close/>
              </a:path>
              <a:path w="4391025" h="1856739">
                <a:moveTo>
                  <a:pt x="2962275" y="1388706"/>
                </a:moveTo>
                <a:lnTo>
                  <a:pt x="2961805" y="1387589"/>
                </a:lnTo>
                <a:lnTo>
                  <a:pt x="2959951" y="1385722"/>
                </a:lnTo>
                <a:lnTo>
                  <a:pt x="2958833" y="1385265"/>
                </a:lnTo>
                <a:lnTo>
                  <a:pt x="2956191" y="1385265"/>
                </a:lnTo>
                <a:lnTo>
                  <a:pt x="2955074" y="1385722"/>
                </a:lnTo>
                <a:lnTo>
                  <a:pt x="2953220" y="1387589"/>
                </a:lnTo>
                <a:lnTo>
                  <a:pt x="2952750" y="1388706"/>
                </a:lnTo>
                <a:lnTo>
                  <a:pt x="2952750" y="1391335"/>
                </a:lnTo>
                <a:lnTo>
                  <a:pt x="2953220" y="1392466"/>
                </a:lnTo>
                <a:lnTo>
                  <a:pt x="2955074" y="1394320"/>
                </a:lnTo>
                <a:lnTo>
                  <a:pt x="2956191" y="1394790"/>
                </a:lnTo>
                <a:lnTo>
                  <a:pt x="2958833" y="1394790"/>
                </a:lnTo>
                <a:lnTo>
                  <a:pt x="2959951" y="1394320"/>
                </a:lnTo>
                <a:lnTo>
                  <a:pt x="2961805" y="1392466"/>
                </a:lnTo>
                <a:lnTo>
                  <a:pt x="2962275" y="1391335"/>
                </a:lnTo>
                <a:lnTo>
                  <a:pt x="2962275" y="1388706"/>
                </a:lnTo>
                <a:close/>
              </a:path>
              <a:path w="4391025" h="1856739">
                <a:moveTo>
                  <a:pt x="2962275" y="926960"/>
                </a:moveTo>
                <a:lnTo>
                  <a:pt x="2961805" y="925830"/>
                </a:lnTo>
                <a:lnTo>
                  <a:pt x="2959951" y="923975"/>
                </a:lnTo>
                <a:lnTo>
                  <a:pt x="2958833" y="923505"/>
                </a:lnTo>
                <a:lnTo>
                  <a:pt x="2956191" y="923505"/>
                </a:lnTo>
                <a:lnTo>
                  <a:pt x="2955074" y="923975"/>
                </a:lnTo>
                <a:lnTo>
                  <a:pt x="2953220" y="925830"/>
                </a:lnTo>
                <a:lnTo>
                  <a:pt x="2952750" y="926960"/>
                </a:lnTo>
                <a:lnTo>
                  <a:pt x="2952750" y="929589"/>
                </a:lnTo>
                <a:lnTo>
                  <a:pt x="2953220" y="930706"/>
                </a:lnTo>
                <a:lnTo>
                  <a:pt x="2955074" y="932573"/>
                </a:lnTo>
                <a:lnTo>
                  <a:pt x="2956191" y="933030"/>
                </a:lnTo>
                <a:lnTo>
                  <a:pt x="2958833" y="933030"/>
                </a:lnTo>
                <a:lnTo>
                  <a:pt x="2959951" y="932573"/>
                </a:lnTo>
                <a:lnTo>
                  <a:pt x="2961805" y="930706"/>
                </a:lnTo>
                <a:lnTo>
                  <a:pt x="2962275" y="929589"/>
                </a:lnTo>
                <a:lnTo>
                  <a:pt x="2962275" y="926960"/>
                </a:lnTo>
                <a:close/>
              </a:path>
              <a:path w="4391025" h="1856739">
                <a:moveTo>
                  <a:pt x="2962275" y="465201"/>
                </a:moveTo>
                <a:lnTo>
                  <a:pt x="2961805" y="464083"/>
                </a:lnTo>
                <a:lnTo>
                  <a:pt x="2959951" y="462216"/>
                </a:lnTo>
                <a:lnTo>
                  <a:pt x="2958833" y="461759"/>
                </a:lnTo>
                <a:lnTo>
                  <a:pt x="2956191" y="461759"/>
                </a:lnTo>
                <a:lnTo>
                  <a:pt x="2955074" y="462216"/>
                </a:lnTo>
                <a:lnTo>
                  <a:pt x="2953220" y="464083"/>
                </a:lnTo>
                <a:lnTo>
                  <a:pt x="2952750" y="465201"/>
                </a:lnTo>
                <a:lnTo>
                  <a:pt x="2952750" y="467829"/>
                </a:lnTo>
                <a:lnTo>
                  <a:pt x="2953220" y="468947"/>
                </a:lnTo>
                <a:lnTo>
                  <a:pt x="2955074" y="470814"/>
                </a:lnTo>
                <a:lnTo>
                  <a:pt x="2956191" y="471284"/>
                </a:lnTo>
                <a:lnTo>
                  <a:pt x="2958833" y="471284"/>
                </a:lnTo>
                <a:lnTo>
                  <a:pt x="2959951" y="470814"/>
                </a:lnTo>
                <a:lnTo>
                  <a:pt x="2961805" y="468947"/>
                </a:lnTo>
                <a:lnTo>
                  <a:pt x="2962275" y="467829"/>
                </a:lnTo>
                <a:lnTo>
                  <a:pt x="2962275" y="465201"/>
                </a:lnTo>
                <a:close/>
              </a:path>
              <a:path w="4391025" h="1856739">
                <a:moveTo>
                  <a:pt x="2962275" y="3441"/>
                </a:moveTo>
                <a:lnTo>
                  <a:pt x="2961805" y="2324"/>
                </a:lnTo>
                <a:lnTo>
                  <a:pt x="2959951" y="469"/>
                </a:lnTo>
                <a:lnTo>
                  <a:pt x="2958833" y="0"/>
                </a:lnTo>
                <a:lnTo>
                  <a:pt x="2956191" y="0"/>
                </a:lnTo>
                <a:lnTo>
                  <a:pt x="2955074" y="469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191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05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4391025" h="1856739">
                <a:moveTo>
                  <a:pt x="3009900" y="1850466"/>
                </a:moveTo>
                <a:lnTo>
                  <a:pt x="3009430" y="1849348"/>
                </a:lnTo>
                <a:lnTo>
                  <a:pt x="3007576" y="1847481"/>
                </a:lnTo>
                <a:lnTo>
                  <a:pt x="3006445" y="1847011"/>
                </a:lnTo>
                <a:lnTo>
                  <a:pt x="3003816" y="1847011"/>
                </a:lnTo>
                <a:lnTo>
                  <a:pt x="3002699" y="1847481"/>
                </a:lnTo>
                <a:lnTo>
                  <a:pt x="3000845" y="1849348"/>
                </a:lnTo>
                <a:lnTo>
                  <a:pt x="3000375" y="1850466"/>
                </a:lnTo>
                <a:lnTo>
                  <a:pt x="3000375" y="1853095"/>
                </a:lnTo>
                <a:lnTo>
                  <a:pt x="3000845" y="1854212"/>
                </a:lnTo>
                <a:lnTo>
                  <a:pt x="3002699" y="1856079"/>
                </a:lnTo>
                <a:lnTo>
                  <a:pt x="3003816" y="1856536"/>
                </a:lnTo>
                <a:lnTo>
                  <a:pt x="3006445" y="1856536"/>
                </a:lnTo>
                <a:lnTo>
                  <a:pt x="3007576" y="1856079"/>
                </a:lnTo>
                <a:lnTo>
                  <a:pt x="3009430" y="1854212"/>
                </a:lnTo>
                <a:lnTo>
                  <a:pt x="3009900" y="1853095"/>
                </a:lnTo>
                <a:lnTo>
                  <a:pt x="3009900" y="1850466"/>
                </a:lnTo>
                <a:close/>
              </a:path>
              <a:path w="4391025" h="1856739">
                <a:moveTo>
                  <a:pt x="3009900" y="1388706"/>
                </a:moveTo>
                <a:lnTo>
                  <a:pt x="3009430" y="1387589"/>
                </a:lnTo>
                <a:lnTo>
                  <a:pt x="3007576" y="1385722"/>
                </a:lnTo>
                <a:lnTo>
                  <a:pt x="3006445" y="1385265"/>
                </a:lnTo>
                <a:lnTo>
                  <a:pt x="3003816" y="1385265"/>
                </a:lnTo>
                <a:lnTo>
                  <a:pt x="3002699" y="1385722"/>
                </a:lnTo>
                <a:lnTo>
                  <a:pt x="3000845" y="1387589"/>
                </a:lnTo>
                <a:lnTo>
                  <a:pt x="3000375" y="1388706"/>
                </a:lnTo>
                <a:lnTo>
                  <a:pt x="3000375" y="1391335"/>
                </a:lnTo>
                <a:lnTo>
                  <a:pt x="3000845" y="1392466"/>
                </a:lnTo>
                <a:lnTo>
                  <a:pt x="3002699" y="1394320"/>
                </a:lnTo>
                <a:lnTo>
                  <a:pt x="3003816" y="1394790"/>
                </a:lnTo>
                <a:lnTo>
                  <a:pt x="3006445" y="1394790"/>
                </a:lnTo>
                <a:lnTo>
                  <a:pt x="3007576" y="1394320"/>
                </a:lnTo>
                <a:lnTo>
                  <a:pt x="3009430" y="1392466"/>
                </a:lnTo>
                <a:lnTo>
                  <a:pt x="3009900" y="1391335"/>
                </a:lnTo>
                <a:lnTo>
                  <a:pt x="3009900" y="1388706"/>
                </a:lnTo>
                <a:close/>
              </a:path>
              <a:path w="4391025" h="1856739">
                <a:moveTo>
                  <a:pt x="3009900" y="926960"/>
                </a:moveTo>
                <a:lnTo>
                  <a:pt x="3009430" y="925830"/>
                </a:lnTo>
                <a:lnTo>
                  <a:pt x="3007576" y="923975"/>
                </a:lnTo>
                <a:lnTo>
                  <a:pt x="3006445" y="923505"/>
                </a:lnTo>
                <a:lnTo>
                  <a:pt x="3003816" y="923505"/>
                </a:lnTo>
                <a:lnTo>
                  <a:pt x="3002699" y="923975"/>
                </a:lnTo>
                <a:lnTo>
                  <a:pt x="3000845" y="925830"/>
                </a:lnTo>
                <a:lnTo>
                  <a:pt x="3000375" y="926960"/>
                </a:lnTo>
                <a:lnTo>
                  <a:pt x="3000375" y="929589"/>
                </a:lnTo>
                <a:lnTo>
                  <a:pt x="3000845" y="930706"/>
                </a:lnTo>
                <a:lnTo>
                  <a:pt x="3002699" y="932573"/>
                </a:lnTo>
                <a:lnTo>
                  <a:pt x="3003816" y="933030"/>
                </a:lnTo>
                <a:lnTo>
                  <a:pt x="3006445" y="933030"/>
                </a:lnTo>
                <a:lnTo>
                  <a:pt x="3007576" y="932573"/>
                </a:lnTo>
                <a:lnTo>
                  <a:pt x="3009430" y="930706"/>
                </a:lnTo>
                <a:lnTo>
                  <a:pt x="3009900" y="929589"/>
                </a:lnTo>
                <a:lnTo>
                  <a:pt x="3009900" y="926960"/>
                </a:lnTo>
                <a:close/>
              </a:path>
              <a:path w="4391025" h="1856739">
                <a:moveTo>
                  <a:pt x="3009900" y="465201"/>
                </a:moveTo>
                <a:lnTo>
                  <a:pt x="3009430" y="464083"/>
                </a:lnTo>
                <a:lnTo>
                  <a:pt x="3007576" y="462216"/>
                </a:lnTo>
                <a:lnTo>
                  <a:pt x="3006445" y="461759"/>
                </a:lnTo>
                <a:lnTo>
                  <a:pt x="3003816" y="461759"/>
                </a:lnTo>
                <a:lnTo>
                  <a:pt x="3002699" y="462216"/>
                </a:lnTo>
                <a:lnTo>
                  <a:pt x="3000845" y="464083"/>
                </a:lnTo>
                <a:lnTo>
                  <a:pt x="3000375" y="465201"/>
                </a:lnTo>
                <a:lnTo>
                  <a:pt x="3000375" y="467829"/>
                </a:lnTo>
                <a:lnTo>
                  <a:pt x="3000845" y="468947"/>
                </a:lnTo>
                <a:lnTo>
                  <a:pt x="3002699" y="470814"/>
                </a:lnTo>
                <a:lnTo>
                  <a:pt x="3003816" y="471284"/>
                </a:lnTo>
                <a:lnTo>
                  <a:pt x="3006445" y="471284"/>
                </a:lnTo>
                <a:lnTo>
                  <a:pt x="3007576" y="470814"/>
                </a:lnTo>
                <a:lnTo>
                  <a:pt x="3009430" y="468947"/>
                </a:lnTo>
                <a:lnTo>
                  <a:pt x="3009900" y="467829"/>
                </a:lnTo>
                <a:lnTo>
                  <a:pt x="3009900" y="465201"/>
                </a:lnTo>
                <a:close/>
              </a:path>
              <a:path w="4391025" h="1856739">
                <a:moveTo>
                  <a:pt x="3009900" y="3441"/>
                </a:moveTo>
                <a:lnTo>
                  <a:pt x="3009430" y="2324"/>
                </a:lnTo>
                <a:lnTo>
                  <a:pt x="3007576" y="469"/>
                </a:lnTo>
                <a:lnTo>
                  <a:pt x="3006445" y="0"/>
                </a:lnTo>
                <a:lnTo>
                  <a:pt x="3003816" y="0"/>
                </a:lnTo>
                <a:lnTo>
                  <a:pt x="3002699" y="469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16" y="9525"/>
                </a:lnTo>
                <a:lnTo>
                  <a:pt x="3006445" y="9525"/>
                </a:lnTo>
                <a:lnTo>
                  <a:pt x="3007576" y="9055"/>
                </a:lnTo>
                <a:lnTo>
                  <a:pt x="3009430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4391025" h="1856739">
                <a:moveTo>
                  <a:pt x="3057525" y="1850466"/>
                </a:moveTo>
                <a:lnTo>
                  <a:pt x="3057055" y="1849348"/>
                </a:lnTo>
                <a:lnTo>
                  <a:pt x="3055201" y="1847481"/>
                </a:lnTo>
                <a:lnTo>
                  <a:pt x="3054070" y="1847011"/>
                </a:lnTo>
                <a:lnTo>
                  <a:pt x="3051441" y="1847011"/>
                </a:lnTo>
                <a:lnTo>
                  <a:pt x="3050324" y="1847481"/>
                </a:lnTo>
                <a:lnTo>
                  <a:pt x="3048470" y="1849348"/>
                </a:lnTo>
                <a:lnTo>
                  <a:pt x="3048000" y="1850466"/>
                </a:lnTo>
                <a:lnTo>
                  <a:pt x="3048000" y="1853095"/>
                </a:lnTo>
                <a:lnTo>
                  <a:pt x="3048470" y="1854212"/>
                </a:lnTo>
                <a:lnTo>
                  <a:pt x="3050324" y="1856079"/>
                </a:lnTo>
                <a:lnTo>
                  <a:pt x="3051441" y="1856536"/>
                </a:lnTo>
                <a:lnTo>
                  <a:pt x="3054070" y="1856536"/>
                </a:lnTo>
                <a:lnTo>
                  <a:pt x="3055201" y="1856079"/>
                </a:lnTo>
                <a:lnTo>
                  <a:pt x="3057055" y="1854212"/>
                </a:lnTo>
                <a:lnTo>
                  <a:pt x="3057525" y="1853095"/>
                </a:lnTo>
                <a:lnTo>
                  <a:pt x="3057525" y="1850466"/>
                </a:lnTo>
                <a:close/>
              </a:path>
              <a:path w="4391025" h="1856739">
                <a:moveTo>
                  <a:pt x="3057525" y="1388706"/>
                </a:moveTo>
                <a:lnTo>
                  <a:pt x="3057055" y="1387589"/>
                </a:lnTo>
                <a:lnTo>
                  <a:pt x="3055201" y="1385722"/>
                </a:lnTo>
                <a:lnTo>
                  <a:pt x="3054070" y="1385265"/>
                </a:lnTo>
                <a:lnTo>
                  <a:pt x="3051441" y="1385265"/>
                </a:lnTo>
                <a:lnTo>
                  <a:pt x="3050324" y="1385722"/>
                </a:lnTo>
                <a:lnTo>
                  <a:pt x="3048470" y="1387589"/>
                </a:lnTo>
                <a:lnTo>
                  <a:pt x="3048000" y="1388706"/>
                </a:lnTo>
                <a:lnTo>
                  <a:pt x="3048000" y="1391335"/>
                </a:lnTo>
                <a:lnTo>
                  <a:pt x="3048470" y="1392466"/>
                </a:lnTo>
                <a:lnTo>
                  <a:pt x="3050324" y="1394320"/>
                </a:lnTo>
                <a:lnTo>
                  <a:pt x="3051441" y="1394790"/>
                </a:lnTo>
                <a:lnTo>
                  <a:pt x="3054070" y="1394790"/>
                </a:lnTo>
                <a:lnTo>
                  <a:pt x="3055201" y="1394320"/>
                </a:lnTo>
                <a:lnTo>
                  <a:pt x="3057055" y="1392466"/>
                </a:lnTo>
                <a:lnTo>
                  <a:pt x="3057525" y="1391335"/>
                </a:lnTo>
                <a:lnTo>
                  <a:pt x="3057525" y="1388706"/>
                </a:lnTo>
                <a:close/>
              </a:path>
              <a:path w="4391025" h="1856739">
                <a:moveTo>
                  <a:pt x="3057525" y="926960"/>
                </a:moveTo>
                <a:lnTo>
                  <a:pt x="3057055" y="925830"/>
                </a:lnTo>
                <a:lnTo>
                  <a:pt x="3055201" y="923975"/>
                </a:lnTo>
                <a:lnTo>
                  <a:pt x="3054070" y="923505"/>
                </a:lnTo>
                <a:lnTo>
                  <a:pt x="3051441" y="923505"/>
                </a:lnTo>
                <a:lnTo>
                  <a:pt x="3050324" y="923975"/>
                </a:lnTo>
                <a:lnTo>
                  <a:pt x="3048470" y="925830"/>
                </a:lnTo>
                <a:lnTo>
                  <a:pt x="3048000" y="926960"/>
                </a:lnTo>
                <a:lnTo>
                  <a:pt x="3048000" y="929589"/>
                </a:lnTo>
                <a:lnTo>
                  <a:pt x="3048470" y="930706"/>
                </a:lnTo>
                <a:lnTo>
                  <a:pt x="3050324" y="932573"/>
                </a:lnTo>
                <a:lnTo>
                  <a:pt x="3051441" y="933030"/>
                </a:lnTo>
                <a:lnTo>
                  <a:pt x="3054070" y="933030"/>
                </a:lnTo>
                <a:lnTo>
                  <a:pt x="3055201" y="932573"/>
                </a:lnTo>
                <a:lnTo>
                  <a:pt x="3057055" y="930706"/>
                </a:lnTo>
                <a:lnTo>
                  <a:pt x="3057525" y="929589"/>
                </a:lnTo>
                <a:lnTo>
                  <a:pt x="3057525" y="926960"/>
                </a:lnTo>
                <a:close/>
              </a:path>
              <a:path w="4391025" h="1856739">
                <a:moveTo>
                  <a:pt x="3057525" y="465201"/>
                </a:moveTo>
                <a:lnTo>
                  <a:pt x="3057055" y="464083"/>
                </a:lnTo>
                <a:lnTo>
                  <a:pt x="3055201" y="462216"/>
                </a:lnTo>
                <a:lnTo>
                  <a:pt x="3054070" y="461759"/>
                </a:lnTo>
                <a:lnTo>
                  <a:pt x="3051441" y="461759"/>
                </a:lnTo>
                <a:lnTo>
                  <a:pt x="3050324" y="462216"/>
                </a:lnTo>
                <a:lnTo>
                  <a:pt x="3048470" y="464083"/>
                </a:lnTo>
                <a:lnTo>
                  <a:pt x="3048000" y="465201"/>
                </a:lnTo>
                <a:lnTo>
                  <a:pt x="3048000" y="467829"/>
                </a:lnTo>
                <a:lnTo>
                  <a:pt x="3048470" y="468947"/>
                </a:lnTo>
                <a:lnTo>
                  <a:pt x="3050324" y="470814"/>
                </a:lnTo>
                <a:lnTo>
                  <a:pt x="3051441" y="471284"/>
                </a:lnTo>
                <a:lnTo>
                  <a:pt x="3054070" y="471284"/>
                </a:lnTo>
                <a:lnTo>
                  <a:pt x="3055201" y="470814"/>
                </a:lnTo>
                <a:lnTo>
                  <a:pt x="3057055" y="468947"/>
                </a:lnTo>
                <a:lnTo>
                  <a:pt x="3057525" y="467829"/>
                </a:lnTo>
                <a:lnTo>
                  <a:pt x="3057525" y="465201"/>
                </a:lnTo>
                <a:close/>
              </a:path>
              <a:path w="4391025" h="1856739">
                <a:moveTo>
                  <a:pt x="3057525" y="3441"/>
                </a:moveTo>
                <a:lnTo>
                  <a:pt x="3057055" y="2324"/>
                </a:lnTo>
                <a:lnTo>
                  <a:pt x="3055201" y="469"/>
                </a:lnTo>
                <a:lnTo>
                  <a:pt x="3054070" y="0"/>
                </a:lnTo>
                <a:lnTo>
                  <a:pt x="3051441" y="0"/>
                </a:lnTo>
                <a:lnTo>
                  <a:pt x="3050324" y="469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41" y="9525"/>
                </a:lnTo>
                <a:lnTo>
                  <a:pt x="3054070" y="9525"/>
                </a:lnTo>
                <a:lnTo>
                  <a:pt x="3055201" y="9055"/>
                </a:lnTo>
                <a:lnTo>
                  <a:pt x="3057055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4391025" h="1856739">
                <a:moveTo>
                  <a:pt x="3105150" y="1850466"/>
                </a:moveTo>
                <a:lnTo>
                  <a:pt x="3104680" y="1849348"/>
                </a:lnTo>
                <a:lnTo>
                  <a:pt x="3102826" y="1847481"/>
                </a:lnTo>
                <a:lnTo>
                  <a:pt x="3101708" y="1847011"/>
                </a:lnTo>
                <a:lnTo>
                  <a:pt x="3099066" y="1847011"/>
                </a:lnTo>
                <a:lnTo>
                  <a:pt x="3097949" y="1847481"/>
                </a:lnTo>
                <a:lnTo>
                  <a:pt x="3096095" y="1849348"/>
                </a:lnTo>
                <a:lnTo>
                  <a:pt x="3095625" y="1850466"/>
                </a:lnTo>
                <a:lnTo>
                  <a:pt x="3095625" y="1853095"/>
                </a:lnTo>
                <a:lnTo>
                  <a:pt x="3096095" y="1854212"/>
                </a:lnTo>
                <a:lnTo>
                  <a:pt x="3097949" y="1856079"/>
                </a:lnTo>
                <a:lnTo>
                  <a:pt x="3099066" y="1856536"/>
                </a:lnTo>
                <a:lnTo>
                  <a:pt x="3101708" y="1856536"/>
                </a:lnTo>
                <a:lnTo>
                  <a:pt x="3102826" y="1856079"/>
                </a:lnTo>
                <a:lnTo>
                  <a:pt x="3104680" y="1854212"/>
                </a:lnTo>
                <a:lnTo>
                  <a:pt x="3105150" y="1853095"/>
                </a:lnTo>
                <a:lnTo>
                  <a:pt x="3105150" y="1850466"/>
                </a:lnTo>
                <a:close/>
              </a:path>
              <a:path w="4391025" h="1856739">
                <a:moveTo>
                  <a:pt x="3105150" y="1388706"/>
                </a:moveTo>
                <a:lnTo>
                  <a:pt x="3104680" y="1387589"/>
                </a:lnTo>
                <a:lnTo>
                  <a:pt x="3102826" y="1385722"/>
                </a:lnTo>
                <a:lnTo>
                  <a:pt x="3101708" y="1385265"/>
                </a:lnTo>
                <a:lnTo>
                  <a:pt x="3099066" y="1385265"/>
                </a:lnTo>
                <a:lnTo>
                  <a:pt x="3097949" y="1385722"/>
                </a:lnTo>
                <a:lnTo>
                  <a:pt x="3096095" y="1387589"/>
                </a:lnTo>
                <a:lnTo>
                  <a:pt x="3095625" y="1388706"/>
                </a:lnTo>
                <a:lnTo>
                  <a:pt x="3095625" y="1391335"/>
                </a:lnTo>
                <a:lnTo>
                  <a:pt x="3096095" y="1392466"/>
                </a:lnTo>
                <a:lnTo>
                  <a:pt x="3097949" y="1394320"/>
                </a:lnTo>
                <a:lnTo>
                  <a:pt x="3099066" y="1394790"/>
                </a:lnTo>
                <a:lnTo>
                  <a:pt x="3101708" y="1394790"/>
                </a:lnTo>
                <a:lnTo>
                  <a:pt x="3102826" y="1394320"/>
                </a:lnTo>
                <a:lnTo>
                  <a:pt x="3104680" y="1392466"/>
                </a:lnTo>
                <a:lnTo>
                  <a:pt x="3105150" y="1391335"/>
                </a:lnTo>
                <a:lnTo>
                  <a:pt x="3105150" y="1388706"/>
                </a:lnTo>
                <a:close/>
              </a:path>
              <a:path w="4391025" h="1856739">
                <a:moveTo>
                  <a:pt x="3105150" y="926960"/>
                </a:moveTo>
                <a:lnTo>
                  <a:pt x="3104680" y="925830"/>
                </a:lnTo>
                <a:lnTo>
                  <a:pt x="3102826" y="923975"/>
                </a:lnTo>
                <a:lnTo>
                  <a:pt x="3101708" y="923505"/>
                </a:lnTo>
                <a:lnTo>
                  <a:pt x="3099066" y="923505"/>
                </a:lnTo>
                <a:lnTo>
                  <a:pt x="3097949" y="923975"/>
                </a:lnTo>
                <a:lnTo>
                  <a:pt x="3096095" y="925830"/>
                </a:lnTo>
                <a:lnTo>
                  <a:pt x="3095625" y="926960"/>
                </a:lnTo>
                <a:lnTo>
                  <a:pt x="3095625" y="929589"/>
                </a:lnTo>
                <a:lnTo>
                  <a:pt x="3096095" y="930706"/>
                </a:lnTo>
                <a:lnTo>
                  <a:pt x="3097949" y="932573"/>
                </a:lnTo>
                <a:lnTo>
                  <a:pt x="3099066" y="933030"/>
                </a:lnTo>
                <a:lnTo>
                  <a:pt x="3101708" y="933030"/>
                </a:lnTo>
                <a:lnTo>
                  <a:pt x="3102826" y="932573"/>
                </a:lnTo>
                <a:lnTo>
                  <a:pt x="3104680" y="930706"/>
                </a:lnTo>
                <a:lnTo>
                  <a:pt x="3105150" y="929589"/>
                </a:lnTo>
                <a:lnTo>
                  <a:pt x="3105150" y="926960"/>
                </a:lnTo>
                <a:close/>
              </a:path>
              <a:path w="4391025" h="1856739">
                <a:moveTo>
                  <a:pt x="3105150" y="465201"/>
                </a:moveTo>
                <a:lnTo>
                  <a:pt x="3104680" y="464083"/>
                </a:lnTo>
                <a:lnTo>
                  <a:pt x="3102826" y="462216"/>
                </a:lnTo>
                <a:lnTo>
                  <a:pt x="3101708" y="461759"/>
                </a:lnTo>
                <a:lnTo>
                  <a:pt x="3099066" y="461759"/>
                </a:lnTo>
                <a:lnTo>
                  <a:pt x="3097949" y="462216"/>
                </a:lnTo>
                <a:lnTo>
                  <a:pt x="3096095" y="464083"/>
                </a:lnTo>
                <a:lnTo>
                  <a:pt x="3095625" y="465201"/>
                </a:lnTo>
                <a:lnTo>
                  <a:pt x="3095625" y="467829"/>
                </a:lnTo>
                <a:lnTo>
                  <a:pt x="3096095" y="468947"/>
                </a:lnTo>
                <a:lnTo>
                  <a:pt x="3097949" y="470814"/>
                </a:lnTo>
                <a:lnTo>
                  <a:pt x="3099066" y="471284"/>
                </a:lnTo>
                <a:lnTo>
                  <a:pt x="3101708" y="471284"/>
                </a:lnTo>
                <a:lnTo>
                  <a:pt x="3102826" y="470814"/>
                </a:lnTo>
                <a:lnTo>
                  <a:pt x="3104680" y="468947"/>
                </a:lnTo>
                <a:lnTo>
                  <a:pt x="3105150" y="467829"/>
                </a:lnTo>
                <a:lnTo>
                  <a:pt x="3105150" y="465201"/>
                </a:lnTo>
                <a:close/>
              </a:path>
              <a:path w="4391025" h="1856739">
                <a:moveTo>
                  <a:pt x="3105150" y="3441"/>
                </a:moveTo>
                <a:lnTo>
                  <a:pt x="3104680" y="2324"/>
                </a:lnTo>
                <a:lnTo>
                  <a:pt x="3102826" y="469"/>
                </a:lnTo>
                <a:lnTo>
                  <a:pt x="3101708" y="0"/>
                </a:lnTo>
                <a:lnTo>
                  <a:pt x="3099066" y="0"/>
                </a:lnTo>
                <a:lnTo>
                  <a:pt x="3097949" y="469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49" y="9055"/>
                </a:lnTo>
                <a:lnTo>
                  <a:pt x="3099066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80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4391025" h="1856739">
                <a:moveTo>
                  <a:pt x="3152775" y="1850466"/>
                </a:moveTo>
                <a:lnTo>
                  <a:pt x="3152305" y="1849348"/>
                </a:lnTo>
                <a:lnTo>
                  <a:pt x="3150451" y="1847481"/>
                </a:lnTo>
                <a:lnTo>
                  <a:pt x="3149333" y="1847011"/>
                </a:lnTo>
                <a:lnTo>
                  <a:pt x="3146691" y="1847011"/>
                </a:lnTo>
                <a:lnTo>
                  <a:pt x="3145574" y="1847481"/>
                </a:lnTo>
                <a:lnTo>
                  <a:pt x="3143720" y="1849348"/>
                </a:lnTo>
                <a:lnTo>
                  <a:pt x="3143250" y="1850466"/>
                </a:lnTo>
                <a:lnTo>
                  <a:pt x="3143250" y="1853095"/>
                </a:lnTo>
                <a:lnTo>
                  <a:pt x="3143720" y="1854212"/>
                </a:lnTo>
                <a:lnTo>
                  <a:pt x="3145574" y="1856079"/>
                </a:lnTo>
                <a:lnTo>
                  <a:pt x="3146691" y="1856536"/>
                </a:lnTo>
                <a:lnTo>
                  <a:pt x="3149333" y="1856536"/>
                </a:lnTo>
                <a:lnTo>
                  <a:pt x="3150451" y="1856079"/>
                </a:lnTo>
                <a:lnTo>
                  <a:pt x="3152305" y="1854212"/>
                </a:lnTo>
                <a:lnTo>
                  <a:pt x="3152775" y="1853095"/>
                </a:lnTo>
                <a:lnTo>
                  <a:pt x="3152775" y="1850466"/>
                </a:lnTo>
                <a:close/>
              </a:path>
              <a:path w="4391025" h="1856739">
                <a:moveTo>
                  <a:pt x="3152775" y="1388706"/>
                </a:moveTo>
                <a:lnTo>
                  <a:pt x="3152305" y="1387589"/>
                </a:lnTo>
                <a:lnTo>
                  <a:pt x="3150451" y="1385722"/>
                </a:lnTo>
                <a:lnTo>
                  <a:pt x="3149333" y="1385265"/>
                </a:lnTo>
                <a:lnTo>
                  <a:pt x="3146691" y="1385265"/>
                </a:lnTo>
                <a:lnTo>
                  <a:pt x="3145574" y="1385722"/>
                </a:lnTo>
                <a:lnTo>
                  <a:pt x="3143720" y="1387589"/>
                </a:lnTo>
                <a:lnTo>
                  <a:pt x="3143250" y="1388706"/>
                </a:lnTo>
                <a:lnTo>
                  <a:pt x="3143250" y="1391335"/>
                </a:lnTo>
                <a:lnTo>
                  <a:pt x="3143720" y="1392466"/>
                </a:lnTo>
                <a:lnTo>
                  <a:pt x="3145574" y="1394320"/>
                </a:lnTo>
                <a:lnTo>
                  <a:pt x="3146691" y="1394790"/>
                </a:lnTo>
                <a:lnTo>
                  <a:pt x="3149333" y="1394790"/>
                </a:lnTo>
                <a:lnTo>
                  <a:pt x="3150451" y="1394320"/>
                </a:lnTo>
                <a:lnTo>
                  <a:pt x="3152305" y="1392466"/>
                </a:lnTo>
                <a:lnTo>
                  <a:pt x="3152775" y="1391335"/>
                </a:lnTo>
                <a:lnTo>
                  <a:pt x="3152775" y="1388706"/>
                </a:lnTo>
                <a:close/>
              </a:path>
              <a:path w="4391025" h="1856739">
                <a:moveTo>
                  <a:pt x="3152775" y="926960"/>
                </a:moveTo>
                <a:lnTo>
                  <a:pt x="3152305" y="925830"/>
                </a:lnTo>
                <a:lnTo>
                  <a:pt x="3150451" y="923975"/>
                </a:lnTo>
                <a:lnTo>
                  <a:pt x="3149333" y="923505"/>
                </a:lnTo>
                <a:lnTo>
                  <a:pt x="3146691" y="923505"/>
                </a:lnTo>
                <a:lnTo>
                  <a:pt x="3145574" y="923975"/>
                </a:lnTo>
                <a:lnTo>
                  <a:pt x="3143720" y="925830"/>
                </a:lnTo>
                <a:lnTo>
                  <a:pt x="3143250" y="926960"/>
                </a:lnTo>
                <a:lnTo>
                  <a:pt x="3143250" y="929589"/>
                </a:lnTo>
                <a:lnTo>
                  <a:pt x="3143720" y="930706"/>
                </a:lnTo>
                <a:lnTo>
                  <a:pt x="3145574" y="932573"/>
                </a:lnTo>
                <a:lnTo>
                  <a:pt x="3146691" y="933030"/>
                </a:lnTo>
                <a:lnTo>
                  <a:pt x="3149333" y="933030"/>
                </a:lnTo>
                <a:lnTo>
                  <a:pt x="3150451" y="932573"/>
                </a:lnTo>
                <a:lnTo>
                  <a:pt x="3152305" y="930706"/>
                </a:lnTo>
                <a:lnTo>
                  <a:pt x="3152775" y="929589"/>
                </a:lnTo>
                <a:lnTo>
                  <a:pt x="3152775" y="926960"/>
                </a:lnTo>
                <a:close/>
              </a:path>
              <a:path w="4391025" h="1856739">
                <a:moveTo>
                  <a:pt x="3152775" y="465201"/>
                </a:moveTo>
                <a:lnTo>
                  <a:pt x="3152305" y="464083"/>
                </a:lnTo>
                <a:lnTo>
                  <a:pt x="3150451" y="462216"/>
                </a:lnTo>
                <a:lnTo>
                  <a:pt x="3149333" y="461759"/>
                </a:lnTo>
                <a:lnTo>
                  <a:pt x="3146691" y="461759"/>
                </a:lnTo>
                <a:lnTo>
                  <a:pt x="3145574" y="462216"/>
                </a:lnTo>
                <a:lnTo>
                  <a:pt x="3143720" y="464083"/>
                </a:lnTo>
                <a:lnTo>
                  <a:pt x="3143250" y="465201"/>
                </a:lnTo>
                <a:lnTo>
                  <a:pt x="3143250" y="467829"/>
                </a:lnTo>
                <a:lnTo>
                  <a:pt x="3143720" y="468947"/>
                </a:lnTo>
                <a:lnTo>
                  <a:pt x="3145574" y="470814"/>
                </a:lnTo>
                <a:lnTo>
                  <a:pt x="3146691" y="471284"/>
                </a:lnTo>
                <a:lnTo>
                  <a:pt x="3149333" y="471284"/>
                </a:lnTo>
                <a:lnTo>
                  <a:pt x="3150451" y="470814"/>
                </a:lnTo>
                <a:lnTo>
                  <a:pt x="3152305" y="468947"/>
                </a:lnTo>
                <a:lnTo>
                  <a:pt x="3152775" y="467829"/>
                </a:lnTo>
                <a:lnTo>
                  <a:pt x="3152775" y="465201"/>
                </a:lnTo>
                <a:close/>
              </a:path>
              <a:path w="4391025" h="1856739">
                <a:moveTo>
                  <a:pt x="3152775" y="3441"/>
                </a:moveTo>
                <a:lnTo>
                  <a:pt x="3152305" y="2324"/>
                </a:lnTo>
                <a:lnTo>
                  <a:pt x="3150451" y="469"/>
                </a:lnTo>
                <a:lnTo>
                  <a:pt x="3149333" y="0"/>
                </a:lnTo>
                <a:lnTo>
                  <a:pt x="3146691" y="0"/>
                </a:lnTo>
                <a:lnTo>
                  <a:pt x="3145574" y="469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05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4391025" h="1856739">
                <a:moveTo>
                  <a:pt x="3200400" y="1850466"/>
                </a:moveTo>
                <a:lnTo>
                  <a:pt x="3199930" y="1849348"/>
                </a:lnTo>
                <a:lnTo>
                  <a:pt x="3198076" y="1847481"/>
                </a:lnTo>
                <a:lnTo>
                  <a:pt x="3196958" y="1847011"/>
                </a:lnTo>
                <a:lnTo>
                  <a:pt x="3194316" y="1847011"/>
                </a:lnTo>
                <a:lnTo>
                  <a:pt x="3193199" y="1847481"/>
                </a:lnTo>
                <a:lnTo>
                  <a:pt x="3191345" y="1849348"/>
                </a:lnTo>
                <a:lnTo>
                  <a:pt x="3190875" y="1850466"/>
                </a:lnTo>
                <a:lnTo>
                  <a:pt x="3190875" y="1853095"/>
                </a:lnTo>
                <a:lnTo>
                  <a:pt x="3191345" y="1854212"/>
                </a:lnTo>
                <a:lnTo>
                  <a:pt x="3193199" y="1856079"/>
                </a:lnTo>
                <a:lnTo>
                  <a:pt x="3194316" y="1856536"/>
                </a:lnTo>
                <a:lnTo>
                  <a:pt x="3196958" y="1856536"/>
                </a:lnTo>
                <a:lnTo>
                  <a:pt x="3198076" y="1856079"/>
                </a:lnTo>
                <a:lnTo>
                  <a:pt x="3199930" y="1854212"/>
                </a:lnTo>
                <a:lnTo>
                  <a:pt x="3200400" y="1853095"/>
                </a:lnTo>
                <a:lnTo>
                  <a:pt x="3200400" y="1850466"/>
                </a:lnTo>
                <a:close/>
              </a:path>
              <a:path w="4391025" h="1856739">
                <a:moveTo>
                  <a:pt x="3200400" y="1388706"/>
                </a:moveTo>
                <a:lnTo>
                  <a:pt x="3199930" y="1387589"/>
                </a:lnTo>
                <a:lnTo>
                  <a:pt x="3198076" y="1385722"/>
                </a:lnTo>
                <a:lnTo>
                  <a:pt x="3196958" y="1385265"/>
                </a:lnTo>
                <a:lnTo>
                  <a:pt x="3194316" y="1385265"/>
                </a:lnTo>
                <a:lnTo>
                  <a:pt x="3193199" y="1385722"/>
                </a:lnTo>
                <a:lnTo>
                  <a:pt x="3191345" y="1387589"/>
                </a:lnTo>
                <a:lnTo>
                  <a:pt x="3190875" y="1388706"/>
                </a:lnTo>
                <a:lnTo>
                  <a:pt x="3190875" y="1391335"/>
                </a:lnTo>
                <a:lnTo>
                  <a:pt x="3191345" y="1392466"/>
                </a:lnTo>
                <a:lnTo>
                  <a:pt x="3193199" y="1394320"/>
                </a:lnTo>
                <a:lnTo>
                  <a:pt x="3194316" y="1394790"/>
                </a:lnTo>
                <a:lnTo>
                  <a:pt x="3196958" y="1394790"/>
                </a:lnTo>
                <a:lnTo>
                  <a:pt x="3198076" y="1394320"/>
                </a:lnTo>
                <a:lnTo>
                  <a:pt x="3199930" y="1392466"/>
                </a:lnTo>
                <a:lnTo>
                  <a:pt x="3200400" y="1391335"/>
                </a:lnTo>
                <a:lnTo>
                  <a:pt x="3200400" y="1388706"/>
                </a:lnTo>
                <a:close/>
              </a:path>
              <a:path w="4391025" h="1856739">
                <a:moveTo>
                  <a:pt x="3200400" y="926960"/>
                </a:moveTo>
                <a:lnTo>
                  <a:pt x="3199930" y="925830"/>
                </a:lnTo>
                <a:lnTo>
                  <a:pt x="3198076" y="923975"/>
                </a:lnTo>
                <a:lnTo>
                  <a:pt x="3196958" y="923505"/>
                </a:lnTo>
                <a:lnTo>
                  <a:pt x="3194316" y="923505"/>
                </a:lnTo>
                <a:lnTo>
                  <a:pt x="3193199" y="923975"/>
                </a:lnTo>
                <a:lnTo>
                  <a:pt x="3191345" y="925830"/>
                </a:lnTo>
                <a:lnTo>
                  <a:pt x="3190875" y="926960"/>
                </a:lnTo>
                <a:lnTo>
                  <a:pt x="3190875" y="929589"/>
                </a:lnTo>
                <a:lnTo>
                  <a:pt x="3191345" y="930706"/>
                </a:lnTo>
                <a:lnTo>
                  <a:pt x="3193199" y="932573"/>
                </a:lnTo>
                <a:lnTo>
                  <a:pt x="3194316" y="933030"/>
                </a:lnTo>
                <a:lnTo>
                  <a:pt x="3196958" y="933030"/>
                </a:lnTo>
                <a:lnTo>
                  <a:pt x="3198076" y="932573"/>
                </a:lnTo>
                <a:lnTo>
                  <a:pt x="3199930" y="930706"/>
                </a:lnTo>
                <a:lnTo>
                  <a:pt x="3200400" y="929589"/>
                </a:lnTo>
                <a:lnTo>
                  <a:pt x="3200400" y="926960"/>
                </a:lnTo>
                <a:close/>
              </a:path>
              <a:path w="4391025" h="1856739">
                <a:moveTo>
                  <a:pt x="3200400" y="465201"/>
                </a:moveTo>
                <a:lnTo>
                  <a:pt x="3199930" y="464083"/>
                </a:lnTo>
                <a:lnTo>
                  <a:pt x="3198076" y="462216"/>
                </a:lnTo>
                <a:lnTo>
                  <a:pt x="3196958" y="461759"/>
                </a:lnTo>
                <a:lnTo>
                  <a:pt x="3194316" y="461759"/>
                </a:lnTo>
                <a:lnTo>
                  <a:pt x="3193199" y="462216"/>
                </a:lnTo>
                <a:lnTo>
                  <a:pt x="3191345" y="464083"/>
                </a:lnTo>
                <a:lnTo>
                  <a:pt x="3190875" y="465201"/>
                </a:lnTo>
                <a:lnTo>
                  <a:pt x="3190875" y="467829"/>
                </a:lnTo>
                <a:lnTo>
                  <a:pt x="3191345" y="468947"/>
                </a:lnTo>
                <a:lnTo>
                  <a:pt x="3193199" y="470814"/>
                </a:lnTo>
                <a:lnTo>
                  <a:pt x="3194316" y="471284"/>
                </a:lnTo>
                <a:lnTo>
                  <a:pt x="3196958" y="471284"/>
                </a:lnTo>
                <a:lnTo>
                  <a:pt x="3198076" y="470814"/>
                </a:lnTo>
                <a:lnTo>
                  <a:pt x="3199930" y="468947"/>
                </a:lnTo>
                <a:lnTo>
                  <a:pt x="3200400" y="467829"/>
                </a:lnTo>
                <a:lnTo>
                  <a:pt x="3200400" y="465201"/>
                </a:lnTo>
                <a:close/>
              </a:path>
              <a:path w="4391025" h="1856739">
                <a:moveTo>
                  <a:pt x="3200400" y="3441"/>
                </a:moveTo>
                <a:lnTo>
                  <a:pt x="3199930" y="2324"/>
                </a:lnTo>
                <a:lnTo>
                  <a:pt x="3198076" y="469"/>
                </a:lnTo>
                <a:lnTo>
                  <a:pt x="3196958" y="0"/>
                </a:lnTo>
                <a:lnTo>
                  <a:pt x="3194316" y="0"/>
                </a:lnTo>
                <a:lnTo>
                  <a:pt x="3193199" y="469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16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30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4391025" h="1856739">
                <a:moveTo>
                  <a:pt x="3248025" y="1850466"/>
                </a:moveTo>
                <a:lnTo>
                  <a:pt x="3247555" y="1849348"/>
                </a:lnTo>
                <a:lnTo>
                  <a:pt x="3245701" y="1847481"/>
                </a:lnTo>
                <a:lnTo>
                  <a:pt x="3244570" y="1847011"/>
                </a:lnTo>
                <a:lnTo>
                  <a:pt x="3241941" y="1847011"/>
                </a:lnTo>
                <a:lnTo>
                  <a:pt x="3240824" y="1847481"/>
                </a:lnTo>
                <a:lnTo>
                  <a:pt x="3238970" y="1849348"/>
                </a:lnTo>
                <a:lnTo>
                  <a:pt x="3238500" y="1850466"/>
                </a:lnTo>
                <a:lnTo>
                  <a:pt x="3238500" y="1853095"/>
                </a:lnTo>
                <a:lnTo>
                  <a:pt x="3238970" y="1854212"/>
                </a:lnTo>
                <a:lnTo>
                  <a:pt x="3240824" y="1856079"/>
                </a:lnTo>
                <a:lnTo>
                  <a:pt x="3241941" y="1856536"/>
                </a:lnTo>
                <a:lnTo>
                  <a:pt x="3244570" y="1856536"/>
                </a:lnTo>
                <a:lnTo>
                  <a:pt x="3245701" y="1856079"/>
                </a:lnTo>
                <a:lnTo>
                  <a:pt x="3247555" y="1854212"/>
                </a:lnTo>
                <a:lnTo>
                  <a:pt x="3248025" y="1853095"/>
                </a:lnTo>
                <a:lnTo>
                  <a:pt x="3248025" y="1850466"/>
                </a:lnTo>
                <a:close/>
              </a:path>
              <a:path w="4391025" h="1856739">
                <a:moveTo>
                  <a:pt x="3248025" y="1388706"/>
                </a:moveTo>
                <a:lnTo>
                  <a:pt x="3247555" y="1387589"/>
                </a:lnTo>
                <a:lnTo>
                  <a:pt x="3245701" y="1385722"/>
                </a:lnTo>
                <a:lnTo>
                  <a:pt x="3244570" y="1385265"/>
                </a:lnTo>
                <a:lnTo>
                  <a:pt x="3241941" y="1385265"/>
                </a:lnTo>
                <a:lnTo>
                  <a:pt x="3240824" y="1385722"/>
                </a:lnTo>
                <a:lnTo>
                  <a:pt x="3238970" y="1387589"/>
                </a:lnTo>
                <a:lnTo>
                  <a:pt x="3238500" y="1388706"/>
                </a:lnTo>
                <a:lnTo>
                  <a:pt x="3238500" y="1391335"/>
                </a:lnTo>
                <a:lnTo>
                  <a:pt x="3238970" y="1392466"/>
                </a:lnTo>
                <a:lnTo>
                  <a:pt x="3240824" y="1394320"/>
                </a:lnTo>
                <a:lnTo>
                  <a:pt x="3241941" y="1394790"/>
                </a:lnTo>
                <a:lnTo>
                  <a:pt x="3244570" y="1394790"/>
                </a:lnTo>
                <a:lnTo>
                  <a:pt x="3245701" y="1394320"/>
                </a:lnTo>
                <a:lnTo>
                  <a:pt x="3247555" y="1392466"/>
                </a:lnTo>
                <a:lnTo>
                  <a:pt x="3248025" y="1391335"/>
                </a:lnTo>
                <a:lnTo>
                  <a:pt x="3248025" y="1388706"/>
                </a:lnTo>
                <a:close/>
              </a:path>
              <a:path w="4391025" h="1856739">
                <a:moveTo>
                  <a:pt x="3248025" y="926960"/>
                </a:moveTo>
                <a:lnTo>
                  <a:pt x="3247555" y="925830"/>
                </a:lnTo>
                <a:lnTo>
                  <a:pt x="3245701" y="923975"/>
                </a:lnTo>
                <a:lnTo>
                  <a:pt x="3244570" y="923505"/>
                </a:lnTo>
                <a:lnTo>
                  <a:pt x="3241941" y="923505"/>
                </a:lnTo>
                <a:lnTo>
                  <a:pt x="3240824" y="923975"/>
                </a:lnTo>
                <a:lnTo>
                  <a:pt x="3238970" y="925830"/>
                </a:lnTo>
                <a:lnTo>
                  <a:pt x="3238500" y="926960"/>
                </a:lnTo>
                <a:lnTo>
                  <a:pt x="3238500" y="929589"/>
                </a:lnTo>
                <a:lnTo>
                  <a:pt x="3238970" y="930706"/>
                </a:lnTo>
                <a:lnTo>
                  <a:pt x="3240824" y="932573"/>
                </a:lnTo>
                <a:lnTo>
                  <a:pt x="3241941" y="933030"/>
                </a:lnTo>
                <a:lnTo>
                  <a:pt x="3244570" y="933030"/>
                </a:lnTo>
                <a:lnTo>
                  <a:pt x="3245701" y="932573"/>
                </a:lnTo>
                <a:lnTo>
                  <a:pt x="3247555" y="930706"/>
                </a:lnTo>
                <a:lnTo>
                  <a:pt x="3248025" y="929589"/>
                </a:lnTo>
                <a:lnTo>
                  <a:pt x="3248025" y="926960"/>
                </a:lnTo>
                <a:close/>
              </a:path>
              <a:path w="4391025" h="1856739">
                <a:moveTo>
                  <a:pt x="3248025" y="465201"/>
                </a:moveTo>
                <a:lnTo>
                  <a:pt x="3247555" y="464083"/>
                </a:lnTo>
                <a:lnTo>
                  <a:pt x="3245701" y="462216"/>
                </a:lnTo>
                <a:lnTo>
                  <a:pt x="3244570" y="461759"/>
                </a:lnTo>
                <a:lnTo>
                  <a:pt x="3241941" y="461759"/>
                </a:lnTo>
                <a:lnTo>
                  <a:pt x="3240824" y="462216"/>
                </a:lnTo>
                <a:lnTo>
                  <a:pt x="3238970" y="464083"/>
                </a:lnTo>
                <a:lnTo>
                  <a:pt x="3238500" y="465201"/>
                </a:lnTo>
                <a:lnTo>
                  <a:pt x="3238500" y="467829"/>
                </a:lnTo>
                <a:lnTo>
                  <a:pt x="3238970" y="468947"/>
                </a:lnTo>
                <a:lnTo>
                  <a:pt x="3240824" y="470814"/>
                </a:lnTo>
                <a:lnTo>
                  <a:pt x="3241941" y="471284"/>
                </a:lnTo>
                <a:lnTo>
                  <a:pt x="3244570" y="471284"/>
                </a:lnTo>
                <a:lnTo>
                  <a:pt x="3245701" y="470814"/>
                </a:lnTo>
                <a:lnTo>
                  <a:pt x="3247555" y="468947"/>
                </a:lnTo>
                <a:lnTo>
                  <a:pt x="3248025" y="467829"/>
                </a:lnTo>
                <a:lnTo>
                  <a:pt x="3248025" y="465201"/>
                </a:lnTo>
                <a:close/>
              </a:path>
              <a:path w="4391025" h="1856739">
                <a:moveTo>
                  <a:pt x="3248025" y="3441"/>
                </a:moveTo>
                <a:lnTo>
                  <a:pt x="3247555" y="2324"/>
                </a:lnTo>
                <a:lnTo>
                  <a:pt x="3245701" y="469"/>
                </a:lnTo>
                <a:lnTo>
                  <a:pt x="3244570" y="0"/>
                </a:lnTo>
                <a:lnTo>
                  <a:pt x="3241941" y="0"/>
                </a:lnTo>
                <a:lnTo>
                  <a:pt x="3240824" y="469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41" y="9525"/>
                </a:lnTo>
                <a:lnTo>
                  <a:pt x="3244570" y="9525"/>
                </a:lnTo>
                <a:lnTo>
                  <a:pt x="3245701" y="9055"/>
                </a:lnTo>
                <a:lnTo>
                  <a:pt x="3247555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  <a:path w="4391025" h="1856739">
                <a:moveTo>
                  <a:pt x="3295650" y="1850466"/>
                </a:moveTo>
                <a:lnTo>
                  <a:pt x="3295180" y="1849348"/>
                </a:lnTo>
                <a:lnTo>
                  <a:pt x="3293326" y="1847481"/>
                </a:lnTo>
                <a:lnTo>
                  <a:pt x="3292208" y="1847011"/>
                </a:lnTo>
                <a:lnTo>
                  <a:pt x="3289566" y="1847011"/>
                </a:lnTo>
                <a:lnTo>
                  <a:pt x="3288449" y="1847481"/>
                </a:lnTo>
                <a:lnTo>
                  <a:pt x="3286595" y="1849348"/>
                </a:lnTo>
                <a:lnTo>
                  <a:pt x="3286125" y="1850466"/>
                </a:lnTo>
                <a:lnTo>
                  <a:pt x="3286125" y="1853095"/>
                </a:lnTo>
                <a:lnTo>
                  <a:pt x="3286595" y="1854212"/>
                </a:lnTo>
                <a:lnTo>
                  <a:pt x="3288449" y="1856079"/>
                </a:lnTo>
                <a:lnTo>
                  <a:pt x="3289566" y="1856536"/>
                </a:lnTo>
                <a:lnTo>
                  <a:pt x="3292208" y="1856536"/>
                </a:lnTo>
                <a:lnTo>
                  <a:pt x="3293326" y="1856079"/>
                </a:lnTo>
                <a:lnTo>
                  <a:pt x="3295180" y="1854212"/>
                </a:lnTo>
                <a:lnTo>
                  <a:pt x="3295650" y="1853095"/>
                </a:lnTo>
                <a:lnTo>
                  <a:pt x="3295650" y="1850466"/>
                </a:lnTo>
                <a:close/>
              </a:path>
              <a:path w="4391025" h="1856739">
                <a:moveTo>
                  <a:pt x="3295650" y="1388706"/>
                </a:moveTo>
                <a:lnTo>
                  <a:pt x="3295180" y="1387589"/>
                </a:lnTo>
                <a:lnTo>
                  <a:pt x="3293326" y="1385722"/>
                </a:lnTo>
                <a:lnTo>
                  <a:pt x="3292208" y="1385265"/>
                </a:lnTo>
                <a:lnTo>
                  <a:pt x="3289566" y="1385265"/>
                </a:lnTo>
                <a:lnTo>
                  <a:pt x="3288449" y="1385722"/>
                </a:lnTo>
                <a:lnTo>
                  <a:pt x="3286595" y="1387589"/>
                </a:lnTo>
                <a:lnTo>
                  <a:pt x="3286125" y="1388706"/>
                </a:lnTo>
                <a:lnTo>
                  <a:pt x="3286125" y="1391335"/>
                </a:lnTo>
                <a:lnTo>
                  <a:pt x="3286595" y="1392466"/>
                </a:lnTo>
                <a:lnTo>
                  <a:pt x="3288449" y="1394320"/>
                </a:lnTo>
                <a:lnTo>
                  <a:pt x="3289566" y="1394790"/>
                </a:lnTo>
                <a:lnTo>
                  <a:pt x="3292208" y="1394790"/>
                </a:lnTo>
                <a:lnTo>
                  <a:pt x="3293326" y="1394320"/>
                </a:lnTo>
                <a:lnTo>
                  <a:pt x="3295180" y="1392466"/>
                </a:lnTo>
                <a:lnTo>
                  <a:pt x="3295650" y="1391335"/>
                </a:lnTo>
                <a:lnTo>
                  <a:pt x="3295650" y="1388706"/>
                </a:lnTo>
                <a:close/>
              </a:path>
              <a:path w="4391025" h="1856739">
                <a:moveTo>
                  <a:pt x="3295650" y="926960"/>
                </a:moveTo>
                <a:lnTo>
                  <a:pt x="3295180" y="925830"/>
                </a:lnTo>
                <a:lnTo>
                  <a:pt x="3293326" y="923975"/>
                </a:lnTo>
                <a:lnTo>
                  <a:pt x="3292208" y="923505"/>
                </a:lnTo>
                <a:lnTo>
                  <a:pt x="3289566" y="923505"/>
                </a:lnTo>
                <a:lnTo>
                  <a:pt x="3288449" y="923975"/>
                </a:lnTo>
                <a:lnTo>
                  <a:pt x="3286595" y="925830"/>
                </a:lnTo>
                <a:lnTo>
                  <a:pt x="3286125" y="926960"/>
                </a:lnTo>
                <a:lnTo>
                  <a:pt x="3286125" y="929589"/>
                </a:lnTo>
                <a:lnTo>
                  <a:pt x="3286595" y="930706"/>
                </a:lnTo>
                <a:lnTo>
                  <a:pt x="3288449" y="932573"/>
                </a:lnTo>
                <a:lnTo>
                  <a:pt x="3289566" y="933030"/>
                </a:lnTo>
                <a:lnTo>
                  <a:pt x="3292208" y="933030"/>
                </a:lnTo>
                <a:lnTo>
                  <a:pt x="3293326" y="932573"/>
                </a:lnTo>
                <a:lnTo>
                  <a:pt x="3295180" y="930706"/>
                </a:lnTo>
                <a:lnTo>
                  <a:pt x="3295650" y="929589"/>
                </a:lnTo>
                <a:lnTo>
                  <a:pt x="3295650" y="926960"/>
                </a:lnTo>
                <a:close/>
              </a:path>
              <a:path w="4391025" h="1856739">
                <a:moveTo>
                  <a:pt x="3295650" y="465201"/>
                </a:moveTo>
                <a:lnTo>
                  <a:pt x="3295180" y="464083"/>
                </a:lnTo>
                <a:lnTo>
                  <a:pt x="3293326" y="462216"/>
                </a:lnTo>
                <a:lnTo>
                  <a:pt x="3292208" y="461759"/>
                </a:lnTo>
                <a:lnTo>
                  <a:pt x="3289566" y="461759"/>
                </a:lnTo>
                <a:lnTo>
                  <a:pt x="3288449" y="462216"/>
                </a:lnTo>
                <a:lnTo>
                  <a:pt x="3286595" y="464083"/>
                </a:lnTo>
                <a:lnTo>
                  <a:pt x="3286125" y="465201"/>
                </a:lnTo>
                <a:lnTo>
                  <a:pt x="3286125" y="467829"/>
                </a:lnTo>
                <a:lnTo>
                  <a:pt x="3286595" y="468947"/>
                </a:lnTo>
                <a:lnTo>
                  <a:pt x="3288449" y="470814"/>
                </a:lnTo>
                <a:lnTo>
                  <a:pt x="3289566" y="471284"/>
                </a:lnTo>
                <a:lnTo>
                  <a:pt x="3292208" y="471284"/>
                </a:lnTo>
                <a:lnTo>
                  <a:pt x="3293326" y="470814"/>
                </a:lnTo>
                <a:lnTo>
                  <a:pt x="3295180" y="468947"/>
                </a:lnTo>
                <a:lnTo>
                  <a:pt x="3295650" y="467829"/>
                </a:lnTo>
                <a:lnTo>
                  <a:pt x="3295650" y="465201"/>
                </a:lnTo>
                <a:close/>
              </a:path>
              <a:path w="4391025" h="1856739">
                <a:moveTo>
                  <a:pt x="3295650" y="3441"/>
                </a:moveTo>
                <a:lnTo>
                  <a:pt x="3295180" y="2324"/>
                </a:lnTo>
                <a:lnTo>
                  <a:pt x="3293326" y="469"/>
                </a:lnTo>
                <a:lnTo>
                  <a:pt x="3292208" y="0"/>
                </a:lnTo>
                <a:lnTo>
                  <a:pt x="3289566" y="0"/>
                </a:lnTo>
                <a:lnTo>
                  <a:pt x="3288449" y="469"/>
                </a:lnTo>
                <a:lnTo>
                  <a:pt x="3286595" y="2324"/>
                </a:lnTo>
                <a:lnTo>
                  <a:pt x="3286125" y="3441"/>
                </a:lnTo>
                <a:lnTo>
                  <a:pt x="3286125" y="6070"/>
                </a:lnTo>
                <a:lnTo>
                  <a:pt x="3286595" y="7200"/>
                </a:lnTo>
                <a:lnTo>
                  <a:pt x="3288449" y="9055"/>
                </a:lnTo>
                <a:lnTo>
                  <a:pt x="3289566" y="9525"/>
                </a:lnTo>
                <a:lnTo>
                  <a:pt x="3292208" y="9525"/>
                </a:lnTo>
                <a:lnTo>
                  <a:pt x="3293326" y="9055"/>
                </a:lnTo>
                <a:lnTo>
                  <a:pt x="3295180" y="7200"/>
                </a:lnTo>
                <a:lnTo>
                  <a:pt x="3295650" y="6070"/>
                </a:lnTo>
                <a:lnTo>
                  <a:pt x="3295650" y="3441"/>
                </a:lnTo>
                <a:close/>
              </a:path>
              <a:path w="4391025" h="1856739">
                <a:moveTo>
                  <a:pt x="3343275" y="1850466"/>
                </a:moveTo>
                <a:lnTo>
                  <a:pt x="3342805" y="1849348"/>
                </a:lnTo>
                <a:lnTo>
                  <a:pt x="3340951" y="1847481"/>
                </a:lnTo>
                <a:lnTo>
                  <a:pt x="3339833" y="1847011"/>
                </a:lnTo>
                <a:lnTo>
                  <a:pt x="3337191" y="1847011"/>
                </a:lnTo>
                <a:lnTo>
                  <a:pt x="3336074" y="1847481"/>
                </a:lnTo>
                <a:lnTo>
                  <a:pt x="3334220" y="1849348"/>
                </a:lnTo>
                <a:lnTo>
                  <a:pt x="3333750" y="1850466"/>
                </a:lnTo>
                <a:lnTo>
                  <a:pt x="3333750" y="1853095"/>
                </a:lnTo>
                <a:lnTo>
                  <a:pt x="3334220" y="1854212"/>
                </a:lnTo>
                <a:lnTo>
                  <a:pt x="3336074" y="1856079"/>
                </a:lnTo>
                <a:lnTo>
                  <a:pt x="3337191" y="1856536"/>
                </a:lnTo>
                <a:lnTo>
                  <a:pt x="3339833" y="1856536"/>
                </a:lnTo>
                <a:lnTo>
                  <a:pt x="3340951" y="1856079"/>
                </a:lnTo>
                <a:lnTo>
                  <a:pt x="3342805" y="1854212"/>
                </a:lnTo>
                <a:lnTo>
                  <a:pt x="3343275" y="1853095"/>
                </a:lnTo>
                <a:lnTo>
                  <a:pt x="3343275" y="1850466"/>
                </a:lnTo>
                <a:close/>
              </a:path>
              <a:path w="4391025" h="1856739">
                <a:moveTo>
                  <a:pt x="3343275" y="1388706"/>
                </a:moveTo>
                <a:lnTo>
                  <a:pt x="3342805" y="1387589"/>
                </a:lnTo>
                <a:lnTo>
                  <a:pt x="3340951" y="1385722"/>
                </a:lnTo>
                <a:lnTo>
                  <a:pt x="3339833" y="1385265"/>
                </a:lnTo>
                <a:lnTo>
                  <a:pt x="3337191" y="1385265"/>
                </a:lnTo>
                <a:lnTo>
                  <a:pt x="3336074" y="1385722"/>
                </a:lnTo>
                <a:lnTo>
                  <a:pt x="3334220" y="1387589"/>
                </a:lnTo>
                <a:lnTo>
                  <a:pt x="3333750" y="1388706"/>
                </a:lnTo>
                <a:lnTo>
                  <a:pt x="3333750" y="1391335"/>
                </a:lnTo>
                <a:lnTo>
                  <a:pt x="3334220" y="1392466"/>
                </a:lnTo>
                <a:lnTo>
                  <a:pt x="3336074" y="1394320"/>
                </a:lnTo>
                <a:lnTo>
                  <a:pt x="3337191" y="1394790"/>
                </a:lnTo>
                <a:lnTo>
                  <a:pt x="3339833" y="1394790"/>
                </a:lnTo>
                <a:lnTo>
                  <a:pt x="3340951" y="1394320"/>
                </a:lnTo>
                <a:lnTo>
                  <a:pt x="3342805" y="1392466"/>
                </a:lnTo>
                <a:lnTo>
                  <a:pt x="3343275" y="1391335"/>
                </a:lnTo>
                <a:lnTo>
                  <a:pt x="3343275" y="1388706"/>
                </a:lnTo>
                <a:close/>
              </a:path>
              <a:path w="4391025" h="1856739">
                <a:moveTo>
                  <a:pt x="3343275" y="926960"/>
                </a:moveTo>
                <a:lnTo>
                  <a:pt x="3342805" y="925830"/>
                </a:lnTo>
                <a:lnTo>
                  <a:pt x="3340951" y="923975"/>
                </a:lnTo>
                <a:lnTo>
                  <a:pt x="3339833" y="923505"/>
                </a:lnTo>
                <a:lnTo>
                  <a:pt x="3337191" y="923505"/>
                </a:lnTo>
                <a:lnTo>
                  <a:pt x="3336074" y="923975"/>
                </a:lnTo>
                <a:lnTo>
                  <a:pt x="3334220" y="925830"/>
                </a:lnTo>
                <a:lnTo>
                  <a:pt x="3333750" y="926960"/>
                </a:lnTo>
                <a:lnTo>
                  <a:pt x="3333750" y="929589"/>
                </a:lnTo>
                <a:lnTo>
                  <a:pt x="3334220" y="930706"/>
                </a:lnTo>
                <a:lnTo>
                  <a:pt x="3336074" y="932573"/>
                </a:lnTo>
                <a:lnTo>
                  <a:pt x="3337191" y="933030"/>
                </a:lnTo>
                <a:lnTo>
                  <a:pt x="3339833" y="933030"/>
                </a:lnTo>
                <a:lnTo>
                  <a:pt x="3340951" y="932573"/>
                </a:lnTo>
                <a:lnTo>
                  <a:pt x="3342805" y="930706"/>
                </a:lnTo>
                <a:lnTo>
                  <a:pt x="3343275" y="929589"/>
                </a:lnTo>
                <a:lnTo>
                  <a:pt x="3343275" y="926960"/>
                </a:lnTo>
                <a:close/>
              </a:path>
              <a:path w="4391025" h="1856739">
                <a:moveTo>
                  <a:pt x="3343275" y="465201"/>
                </a:moveTo>
                <a:lnTo>
                  <a:pt x="3342805" y="464083"/>
                </a:lnTo>
                <a:lnTo>
                  <a:pt x="3340951" y="462216"/>
                </a:lnTo>
                <a:lnTo>
                  <a:pt x="3339833" y="461759"/>
                </a:lnTo>
                <a:lnTo>
                  <a:pt x="3337191" y="461759"/>
                </a:lnTo>
                <a:lnTo>
                  <a:pt x="3336074" y="462216"/>
                </a:lnTo>
                <a:lnTo>
                  <a:pt x="3334220" y="464083"/>
                </a:lnTo>
                <a:lnTo>
                  <a:pt x="3333750" y="465201"/>
                </a:lnTo>
                <a:lnTo>
                  <a:pt x="3333750" y="467829"/>
                </a:lnTo>
                <a:lnTo>
                  <a:pt x="3334220" y="468947"/>
                </a:lnTo>
                <a:lnTo>
                  <a:pt x="3336074" y="470814"/>
                </a:lnTo>
                <a:lnTo>
                  <a:pt x="3337191" y="471284"/>
                </a:lnTo>
                <a:lnTo>
                  <a:pt x="3339833" y="471284"/>
                </a:lnTo>
                <a:lnTo>
                  <a:pt x="3340951" y="470814"/>
                </a:lnTo>
                <a:lnTo>
                  <a:pt x="3342805" y="468947"/>
                </a:lnTo>
                <a:lnTo>
                  <a:pt x="3343275" y="467829"/>
                </a:lnTo>
                <a:lnTo>
                  <a:pt x="3343275" y="465201"/>
                </a:lnTo>
                <a:close/>
              </a:path>
              <a:path w="4391025" h="1856739">
                <a:moveTo>
                  <a:pt x="3343275" y="3441"/>
                </a:moveTo>
                <a:lnTo>
                  <a:pt x="3342805" y="2324"/>
                </a:lnTo>
                <a:lnTo>
                  <a:pt x="3340951" y="469"/>
                </a:lnTo>
                <a:lnTo>
                  <a:pt x="3339833" y="0"/>
                </a:lnTo>
                <a:lnTo>
                  <a:pt x="3337191" y="0"/>
                </a:lnTo>
                <a:lnTo>
                  <a:pt x="3336074" y="469"/>
                </a:lnTo>
                <a:lnTo>
                  <a:pt x="3334220" y="2324"/>
                </a:lnTo>
                <a:lnTo>
                  <a:pt x="3333750" y="3441"/>
                </a:lnTo>
                <a:lnTo>
                  <a:pt x="3333750" y="6070"/>
                </a:lnTo>
                <a:lnTo>
                  <a:pt x="3334220" y="7200"/>
                </a:lnTo>
                <a:lnTo>
                  <a:pt x="3336074" y="9055"/>
                </a:lnTo>
                <a:lnTo>
                  <a:pt x="3337191" y="9525"/>
                </a:lnTo>
                <a:lnTo>
                  <a:pt x="3339833" y="9525"/>
                </a:lnTo>
                <a:lnTo>
                  <a:pt x="3340951" y="9055"/>
                </a:lnTo>
                <a:lnTo>
                  <a:pt x="3342805" y="7200"/>
                </a:lnTo>
                <a:lnTo>
                  <a:pt x="3343275" y="6070"/>
                </a:lnTo>
                <a:lnTo>
                  <a:pt x="3343275" y="3441"/>
                </a:lnTo>
                <a:close/>
              </a:path>
              <a:path w="4391025" h="1856739">
                <a:moveTo>
                  <a:pt x="3390900" y="1850466"/>
                </a:moveTo>
                <a:lnTo>
                  <a:pt x="3390430" y="1849348"/>
                </a:lnTo>
                <a:lnTo>
                  <a:pt x="3388576" y="1847481"/>
                </a:lnTo>
                <a:lnTo>
                  <a:pt x="3387458" y="1847011"/>
                </a:lnTo>
                <a:lnTo>
                  <a:pt x="3384816" y="1847011"/>
                </a:lnTo>
                <a:lnTo>
                  <a:pt x="3383699" y="1847481"/>
                </a:lnTo>
                <a:lnTo>
                  <a:pt x="3381845" y="1849348"/>
                </a:lnTo>
                <a:lnTo>
                  <a:pt x="3381375" y="1850466"/>
                </a:lnTo>
                <a:lnTo>
                  <a:pt x="3381375" y="1853095"/>
                </a:lnTo>
                <a:lnTo>
                  <a:pt x="3381845" y="1854212"/>
                </a:lnTo>
                <a:lnTo>
                  <a:pt x="3383699" y="1856079"/>
                </a:lnTo>
                <a:lnTo>
                  <a:pt x="3384816" y="1856536"/>
                </a:lnTo>
                <a:lnTo>
                  <a:pt x="3387458" y="1856536"/>
                </a:lnTo>
                <a:lnTo>
                  <a:pt x="3388576" y="1856079"/>
                </a:lnTo>
                <a:lnTo>
                  <a:pt x="3390430" y="1854212"/>
                </a:lnTo>
                <a:lnTo>
                  <a:pt x="3390900" y="1853095"/>
                </a:lnTo>
                <a:lnTo>
                  <a:pt x="3390900" y="1850466"/>
                </a:lnTo>
                <a:close/>
              </a:path>
              <a:path w="4391025" h="1856739">
                <a:moveTo>
                  <a:pt x="3390900" y="1388706"/>
                </a:moveTo>
                <a:lnTo>
                  <a:pt x="3390430" y="1387589"/>
                </a:lnTo>
                <a:lnTo>
                  <a:pt x="3388576" y="1385722"/>
                </a:lnTo>
                <a:lnTo>
                  <a:pt x="3387458" y="1385265"/>
                </a:lnTo>
                <a:lnTo>
                  <a:pt x="3384816" y="1385265"/>
                </a:lnTo>
                <a:lnTo>
                  <a:pt x="3383699" y="1385722"/>
                </a:lnTo>
                <a:lnTo>
                  <a:pt x="3381845" y="1387589"/>
                </a:lnTo>
                <a:lnTo>
                  <a:pt x="3381375" y="1388706"/>
                </a:lnTo>
                <a:lnTo>
                  <a:pt x="3381375" y="1391335"/>
                </a:lnTo>
                <a:lnTo>
                  <a:pt x="3381845" y="1392466"/>
                </a:lnTo>
                <a:lnTo>
                  <a:pt x="3383699" y="1394320"/>
                </a:lnTo>
                <a:lnTo>
                  <a:pt x="3384816" y="1394790"/>
                </a:lnTo>
                <a:lnTo>
                  <a:pt x="3387458" y="1394790"/>
                </a:lnTo>
                <a:lnTo>
                  <a:pt x="3388576" y="1394320"/>
                </a:lnTo>
                <a:lnTo>
                  <a:pt x="3390430" y="1392466"/>
                </a:lnTo>
                <a:lnTo>
                  <a:pt x="3390900" y="1391335"/>
                </a:lnTo>
                <a:lnTo>
                  <a:pt x="3390900" y="1388706"/>
                </a:lnTo>
                <a:close/>
              </a:path>
              <a:path w="4391025" h="1856739">
                <a:moveTo>
                  <a:pt x="3390900" y="926960"/>
                </a:moveTo>
                <a:lnTo>
                  <a:pt x="3390430" y="925830"/>
                </a:lnTo>
                <a:lnTo>
                  <a:pt x="3388576" y="923975"/>
                </a:lnTo>
                <a:lnTo>
                  <a:pt x="3387458" y="923505"/>
                </a:lnTo>
                <a:lnTo>
                  <a:pt x="3384816" y="923505"/>
                </a:lnTo>
                <a:lnTo>
                  <a:pt x="3383699" y="923975"/>
                </a:lnTo>
                <a:lnTo>
                  <a:pt x="3381845" y="925830"/>
                </a:lnTo>
                <a:lnTo>
                  <a:pt x="3381375" y="926960"/>
                </a:lnTo>
                <a:lnTo>
                  <a:pt x="3381375" y="929589"/>
                </a:lnTo>
                <a:lnTo>
                  <a:pt x="3381845" y="930706"/>
                </a:lnTo>
                <a:lnTo>
                  <a:pt x="3383699" y="932573"/>
                </a:lnTo>
                <a:lnTo>
                  <a:pt x="3384816" y="933030"/>
                </a:lnTo>
                <a:lnTo>
                  <a:pt x="3387458" y="933030"/>
                </a:lnTo>
                <a:lnTo>
                  <a:pt x="3388576" y="932573"/>
                </a:lnTo>
                <a:lnTo>
                  <a:pt x="3390430" y="930706"/>
                </a:lnTo>
                <a:lnTo>
                  <a:pt x="3390900" y="929589"/>
                </a:lnTo>
                <a:lnTo>
                  <a:pt x="3390900" y="926960"/>
                </a:lnTo>
                <a:close/>
              </a:path>
              <a:path w="4391025" h="1856739">
                <a:moveTo>
                  <a:pt x="3390900" y="465201"/>
                </a:moveTo>
                <a:lnTo>
                  <a:pt x="3390430" y="464083"/>
                </a:lnTo>
                <a:lnTo>
                  <a:pt x="3388576" y="462216"/>
                </a:lnTo>
                <a:lnTo>
                  <a:pt x="3387458" y="461759"/>
                </a:lnTo>
                <a:lnTo>
                  <a:pt x="3384816" y="461759"/>
                </a:lnTo>
                <a:lnTo>
                  <a:pt x="3383699" y="462216"/>
                </a:lnTo>
                <a:lnTo>
                  <a:pt x="3381845" y="464083"/>
                </a:lnTo>
                <a:lnTo>
                  <a:pt x="3381375" y="465201"/>
                </a:lnTo>
                <a:lnTo>
                  <a:pt x="3381375" y="467829"/>
                </a:lnTo>
                <a:lnTo>
                  <a:pt x="3381845" y="468947"/>
                </a:lnTo>
                <a:lnTo>
                  <a:pt x="3383699" y="470814"/>
                </a:lnTo>
                <a:lnTo>
                  <a:pt x="3384816" y="471284"/>
                </a:lnTo>
                <a:lnTo>
                  <a:pt x="3387458" y="471284"/>
                </a:lnTo>
                <a:lnTo>
                  <a:pt x="3388576" y="470814"/>
                </a:lnTo>
                <a:lnTo>
                  <a:pt x="3390430" y="468947"/>
                </a:lnTo>
                <a:lnTo>
                  <a:pt x="3390900" y="467829"/>
                </a:lnTo>
                <a:lnTo>
                  <a:pt x="3390900" y="465201"/>
                </a:lnTo>
                <a:close/>
              </a:path>
              <a:path w="4391025" h="1856739">
                <a:moveTo>
                  <a:pt x="3390900" y="3441"/>
                </a:moveTo>
                <a:lnTo>
                  <a:pt x="3390430" y="2324"/>
                </a:lnTo>
                <a:lnTo>
                  <a:pt x="3388576" y="469"/>
                </a:lnTo>
                <a:lnTo>
                  <a:pt x="3387458" y="0"/>
                </a:lnTo>
                <a:lnTo>
                  <a:pt x="3384816" y="0"/>
                </a:lnTo>
                <a:lnTo>
                  <a:pt x="3383699" y="469"/>
                </a:lnTo>
                <a:lnTo>
                  <a:pt x="3381845" y="2324"/>
                </a:lnTo>
                <a:lnTo>
                  <a:pt x="3381375" y="3441"/>
                </a:lnTo>
                <a:lnTo>
                  <a:pt x="3381375" y="6070"/>
                </a:lnTo>
                <a:lnTo>
                  <a:pt x="3381845" y="7200"/>
                </a:lnTo>
                <a:lnTo>
                  <a:pt x="3383699" y="9055"/>
                </a:lnTo>
                <a:lnTo>
                  <a:pt x="3384816" y="9525"/>
                </a:lnTo>
                <a:lnTo>
                  <a:pt x="3387458" y="9525"/>
                </a:lnTo>
                <a:lnTo>
                  <a:pt x="3388576" y="9055"/>
                </a:lnTo>
                <a:lnTo>
                  <a:pt x="3390430" y="7200"/>
                </a:lnTo>
                <a:lnTo>
                  <a:pt x="3390900" y="6070"/>
                </a:lnTo>
                <a:lnTo>
                  <a:pt x="3390900" y="3441"/>
                </a:lnTo>
                <a:close/>
              </a:path>
              <a:path w="4391025" h="1856739">
                <a:moveTo>
                  <a:pt x="3438525" y="1850466"/>
                </a:moveTo>
                <a:lnTo>
                  <a:pt x="3438055" y="1849348"/>
                </a:lnTo>
                <a:lnTo>
                  <a:pt x="3436201" y="1847481"/>
                </a:lnTo>
                <a:lnTo>
                  <a:pt x="3435083" y="1847011"/>
                </a:lnTo>
                <a:lnTo>
                  <a:pt x="3432441" y="1847011"/>
                </a:lnTo>
                <a:lnTo>
                  <a:pt x="3431324" y="1847481"/>
                </a:lnTo>
                <a:lnTo>
                  <a:pt x="3429470" y="1849348"/>
                </a:lnTo>
                <a:lnTo>
                  <a:pt x="3429000" y="1850466"/>
                </a:lnTo>
                <a:lnTo>
                  <a:pt x="3429000" y="1853095"/>
                </a:lnTo>
                <a:lnTo>
                  <a:pt x="3429470" y="1854212"/>
                </a:lnTo>
                <a:lnTo>
                  <a:pt x="3431324" y="1856079"/>
                </a:lnTo>
                <a:lnTo>
                  <a:pt x="3432441" y="1856536"/>
                </a:lnTo>
                <a:lnTo>
                  <a:pt x="3435083" y="1856536"/>
                </a:lnTo>
                <a:lnTo>
                  <a:pt x="3436201" y="1856079"/>
                </a:lnTo>
                <a:lnTo>
                  <a:pt x="3438055" y="1854212"/>
                </a:lnTo>
                <a:lnTo>
                  <a:pt x="3438525" y="1853095"/>
                </a:lnTo>
                <a:lnTo>
                  <a:pt x="3438525" y="1850466"/>
                </a:lnTo>
                <a:close/>
              </a:path>
              <a:path w="4391025" h="1856739">
                <a:moveTo>
                  <a:pt x="3438525" y="1388706"/>
                </a:moveTo>
                <a:lnTo>
                  <a:pt x="3438055" y="1387589"/>
                </a:lnTo>
                <a:lnTo>
                  <a:pt x="3436201" y="1385722"/>
                </a:lnTo>
                <a:lnTo>
                  <a:pt x="3435083" y="1385265"/>
                </a:lnTo>
                <a:lnTo>
                  <a:pt x="3432441" y="1385265"/>
                </a:lnTo>
                <a:lnTo>
                  <a:pt x="3431324" y="1385722"/>
                </a:lnTo>
                <a:lnTo>
                  <a:pt x="3429470" y="1387589"/>
                </a:lnTo>
                <a:lnTo>
                  <a:pt x="3429000" y="1388706"/>
                </a:lnTo>
                <a:lnTo>
                  <a:pt x="3429000" y="1391335"/>
                </a:lnTo>
                <a:lnTo>
                  <a:pt x="3429470" y="1392466"/>
                </a:lnTo>
                <a:lnTo>
                  <a:pt x="3431324" y="1394320"/>
                </a:lnTo>
                <a:lnTo>
                  <a:pt x="3432441" y="1394790"/>
                </a:lnTo>
                <a:lnTo>
                  <a:pt x="3435083" y="1394790"/>
                </a:lnTo>
                <a:lnTo>
                  <a:pt x="3436201" y="1394320"/>
                </a:lnTo>
                <a:lnTo>
                  <a:pt x="3438055" y="1392466"/>
                </a:lnTo>
                <a:lnTo>
                  <a:pt x="3438525" y="1391335"/>
                </a:lnTo>
                <a:lnTo>
                  <a:pt x="3438525" y="1388706"/>
                </a:lnTo>
                <a:close/>
              </a:path>
              <a:path w="4391025" h="1856739">
                <a:moveTo>
                  <a:pt x="3438525" y="926960"/>
                </a:moveTo>
                <a:lnTo>
                  <a:pt x="3438055" y="925830"/>
                </a:lnTo>
                <a:lnTo>
                  <a:pt x="3436201" y="923975"/>
                </a:lnTo>
                <a:lnTo>
                  <a:pt x="3435083" y="923505"/>
                </a:lnTo>
                <a:lnTo>
                  <a:pt x="3432441" y="923505"/>
                </a:lnTo>
                <a:lnTo>
                  <a:pt x="3431324" y="923975"/>
                </a:lnTo>
                <a:lnTo>
                  <a:pt x="3429470" y="925830"/>
                </a:lnTo>
                <a:lnTo>
                  <a:pt x="3429000" y="926960"/>
                </a:lnTo>
                <a:lnTo>
                  <a:pt x="3429000" y="929589"/>
                </a:lnTo>
                <a:lnTo>
                  <a:pt x="3429470" y="930706"/>
                </a:lnTo>
                <a:lnTo>
                  <a:pt x="3431324" y="932573"/>
                </a:lnTo>
                <a:lnTo>
                  <a:pt x="3432441" y="933030"/>
                </a:lnTo>
                <a:lnTo>
                  <a:pt x="3435083" y="933030"/>
                </a:lnTo>
                <a:lnTo>
                  <a:pt x="3436201" y="932573"/>
                </a:lnTo>
                <a:lnTo>
                  <a:pt x="3438055" y="930706"/>
                </a:lnTo>
                <a:lnTo>
                  <a:pt x="3438525" y="929589"/>
                </a:lnTo>
                <a:lnTo>
                  <a:pt x="3438525" y="926960"/>
                </a:lnTo>
                <a:close/>
              </a:path>
              <a:path w="4391025" h="1856739">
                <a:moveTo>
                  <a:pt x="3438525" y="465201"/>
                </a:moveTo>
                <a:lnTo>
                  <a:pt x="3438055" y="464083"/>
                </a:lnTo>
                <a:lnTo>
                  <a:pt x="3436201" y="462216"/>
                </a:lnTo>
                <a:lnTo>
                  <a:pt x="3435083" y="461759"/>
                </a:lnTo>
                <a:lnTo>
                  <a:pt x="3432441" y="461759"/>
                </a:lnTo>
                <a:lnTo>
                  <a:pt x="3431324" y="462216"/>
                </a:lnTo>
                <a:lnTo>
                  <a:pt x="3429470" y="464083"/>
                </a:lnTo>
                <a:lnTo>
                  <a:pt x="3429000" y="465201"/>
                </a:lnTo>
                <a:lnTo>
                  <a:pt x="3429000" y="467829"/>
                </a:lnTo>
                <a:lnTo>
                  <a:pt x="3429470" y="468947"/>
                </a:lnTo>
                <a:lnTo>
                  <a:pt x="3431324" y="470814"/>
                </a:lnTo>
                <a:lnTo>
                  <a:pt x="3432441" y="471284"/>
                </a:lnTo>
                <a:lnTo>
                  <a:pt x="3435083" y="471284"/>
                </a:lnTo>
                <a:lnTo>
                  <a:pt x="3436201" y="470814"/>
                </a:lnTo>
                <a:lnTo>
                  <a:pt x="3438055" y="468947"/>
                </a:lnTo>
                <a:lnTo>
                  <a:pt x="3438525" y="467829"/>
                </a:lnTo>
                <a:lnTo>
                  <a:pt x="3438525" y="465201"/>
                </a:lnTo>
                <a:close/>
              </a:path>
              <a:path w="4391025" h="1856739">
                <a:moveTo>
                  <a:pt x="3438525" y="3441"/>
                </a:moveTo>
                <a:lnTo>
                  <a:pt x="3438055" y="2324"/>
                </a:lnTo>
                <a:lnTo>
                  <a:pt x="3436201" y="469"/>
                </a:lnTo>
                <a:lnTo>
                  <a:pt x="3435083" y="0"/>
                </a:lnTo>
                <a:lnTo>
                  <a:pt x="3432441" y="0"/>
                </a:lnTo>
                <a:lnTo>
                  <a:pt x="3431324" y="469"/>
                </a:lnTo>
                <a:lnTo>
                  <a:pt x="3429470" y="2324"/>
                </a:lnTo>
                <a:lnTo>
                  <a:pt x="3429000" y="3441"/>
                </a:lnTo>
                <a:lnTo>
                  <a:pt x="3429000" y="6070"/>
                </a:lnTo>
                <a:lnTo>
                  <a:pt x="3429470" y="7200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35083" y="9525"/>
                </a:lnTo>
                <a:lnTo>
                  <a:pt x="3436201" y="9055"/>
                </a:lnTo>
                <a:lnTo>
                  <a:pt x="3438055" y="7200"/>
                </a:lnTo>
                <a:lnTo>
                  <a:pt x="3438525" y="6070"/>
                </a:lnTo>
                <a:lnTo>
                  <a:pt x="3438525" y="3441"/>
                </a:lnTo>
                <a:close/>
              </a:path>
              <a:path w="4391025" h="1856739">
                <a:moveTo>
                  <a:pt x="3486150" y="1850466"/>
                </a:moveTo>
                <a:lnTo>
                  <a:pt x="3485680" y="1849348"/>
                </a:lnTo>
                <a:lnTo>
                  <a:pt x="3483826" y="1847481"/>
                </a:lnTo>
                <a:lnTo>
                  <a:pt x="3482695" y="1847011"/>
                </a:lnTo>
                <a:lnTo>
                  <a:pt x="3480066" y="1847011"/>
                </a:lnTo>
                <a:lnTo>
                  <a:pt x="3478949" y="1847481"/>
                </a:lnTo>
                <a:lnTo>
                  <a:pt x="3477095" y="1849348"/>
                </a:lnTo>
                <a:lnTo>
                  <a:pt x="3476625" y="1850466"/>
                </a:lnTo>
                <a:lnTo>
                  <a:pt x="3476625" y="1853095"/>
                </a:lnTo>
                <a:lnTo>
                  <a:pt x="3477095" y="1854212"/>
                </a:lnTo>
                <a:lnTo>
                  <a:pt x="3478949" y="1856079"/>
                </a:lnTo>
                <a:lnTo>
                  <a:pt x="3480066" y="1856536"/>
                </a:lnTo>
                <a:lnTo>
                  <a:pt x="3482695" y="1856536"/>
                </a:lnTo>
                <a:lnTo>
                  <a:pt x="3483826" y="1856079"/>
                </a:lnTo>
                <a:lnTo>
                  <a:pt x="3485680" y="1854212"/>
                </a:lnTo>
                <a:lnTo>
                  <a:pt x="3486150" y="1853095"/>
                </a:lnTo>
                <a:lnTo>
                  <a:pt x="3486150" y="1850466"/>
                </a:lnTo>
                <a:close/>
              </a:path>
              <a:path w="4391025" h="1856739">
                <a:moveTo>
                  <a:pt x="3486150" y="1388706"/>
                </a:moveTo>
                <a:lnTo>
                  <a:pt x="3485680" y="1387589"/>
                </a:lnTo>
                <a:lnTo>
                  <a:pt x="3483826" y="1385722"/>
                </a:lnTo>
                <a:lnTo>
                  <a:pt x="3482695" y="1385265"/>
                </a:lnTo>
                <a:lnTo>
                  <a:pt x="3480066" y="1385265"/>
                </a:lnTo>
                <a:lnTo>
                  <a:pt x="3478949" y="1385722"/>
                </a:lnTo>
                <a:lnTo>
                  <a:pt x="3477095" y="1387589"/>
                </a:lnTo>
                <a:lnTo>
                  <a:pt x="3476625" y="1388706"/>
                </a:lnTo>
                <a:lnTo>
                  <a:pt x="3476625" y="1391335"/>
                </a:lnTo>
                <a:lnTo>
                  <a:pt x="3477095" y="1392466"/>
                </a:lnTo>
                <a:lnTo>
                  <a:pt x="3478949" y="1394320"/>
                </a:lnTo>
                <a:lnTo>
                  <a:pt x="3480066" y="1394790"/>
                </a:lnTo>
                <a:lnTo>
                  <a:pt x="3482695" y="1394790"/>
                </a:lnTo>
                <a:lnTo>
                  <a:pt x="3483826" y="1394320"/>
                </a:lnTo>
                <a:lnTo>
                  <a:pt x="3485680" y="1392466"/>
                </a:lnTo>
                <a:lnTo>
                  <a:pt x="3486150" y="1391335"/>
                </a:lnTo>
                <a:lnTo>
                  <a:pt x="3486150" y="1388706"/>
                </a:lnTo>
                <a:close/>
              </a:path>
              <a:path w="4391025" h="1856739">
                <a:moveTo>
                  <a:pt x="3486150" y="926960"/>
                </a:moveTo>
                <a:lnTo>
                  <a:pt x="3485680" y="925830"/>
                </a:lnTo>
                <a:lnTo>
                  <a:pt x="3483826" y="923975"/>
                </a:lnTo>
                <a:lnTo>
                  <a:pt x="3482695" y="923505"/>
                </a:lnTo>
                <a:lnTo>
                  <a:pt x="3480066" y="923505"/>
                </a:lnTo>
                <a:lnTo>
                  <a:pt x="3478949" y="923975"/>
                </a:lnTo>
                <a:lnTo>
                  <a:pt x="3477095" y="925830"/>
                </a:lnTo>
                <a:lnTo>
                  <a:pt x="3476625" y="926960"/>
                </a:lnTo>
                <a:lnTo>
                  <a:pt x="3476625" y="929589"/>
                </a:lnTo>
                <a:lnTo>
                  <a:pt x="3477095" y="930706"/>
                </a:lnTo>
                <a:lnTo>
                  <a:pt x="3478949" y="932573"/>
                </a:lnTo>
                <a:lnTo>
                  <a:pt x="3480066" y="933030"/>
                </a:lnTo>
                <a:lnTo>
                  <a:pt x="3482695" y="933030"/>
                </a:lnTo>
                <a:lnTo>
                  <a:pt x="3483826" y="932573"/>
                </a:lnTo>
                <a:lnTo>
                  <a:pt x="3485680" y="930706"/>
                </a:lnTo>
                <a:lnTo>
                  <a:pt x="3486150" y="929589"/>
                </a:lnTo>
                <a:lnTo>
                  <a:pt x="3486150" y="926960"/>
                </a:lnTo>
                <a:close/>
              </a:path>
              <a:path w="4391025" h="1856739">
                <a:moveTo>
                  <a:pt x="3486150" y="465201"/>
                </a:moveTo>
                <a:lnTo>
                  <a:pt x="3485680" y="464083"/>
                </a:lnTo>
                <a:lnTo>
                  <a:pt x="3483826" y="462216"/>
                </a:lnTo>
                <a:lnTo>
                  <a:pt x="3482695" y="461759"/>
                </a:lnTo>
                <a:lnTo>
                  <a:pt x="3480066" y="461759"/>
                </a:lnTo>
                <a:lnTo>
                  <a:pt x="3478949" y="462216"/>
                </a:lnTo>
                <a:lnTo>
                  <a:pt x="3477095" y="464083"/>
                </a:lnTo>
                <a:lnTo>
                  <a:pt x="3476625" y="465201"/>
                </a:lnTo>
                <a:lnTo>
                  <a:pt x="3476625" y="467829"/>
                </a:lnTo>
                <a:lnTo>
                  <a:pt x="3477095" y="468947"/>
                </a:lnTo>
                <a:lnTo>
                  <a:pt x="3478949" y="470814"/>
                </a:lnTo>
                <a:lnTo>
                  <a:pt x="3480066" y="471284"/>
                </a:lnTo>
                <a:lnTo>
                  <a:pt x="3482695" y="471284"/>
                </a:lnTo>
                <a:lnTo>
                  <a:pt x="3483826" y="470814"/>
                </a:lnTo>
                <a:lnTo>
                  <a:pt x="3485680" y="468947"/>
                </a:lnTo>
                <a:lnTo>
                  <a:pt x="3486150" y="467829"/>
                </a:lnTo>
                <a:lnTo>
                  <a:pt x="3486150" y="465201"/>
                </a:lnTo>
                <a:close/>
              </a:path>
              <a:path w="4391025" h="1856739">
                <a:moveTo>
                  <a:pt x="3486150" y="3441"/>
                </a:moveTo>
                <a:lnTo>
                  <a:pt x="3485680" y="2324"/>
                </a:lnTo>
                <a:lnTo>
                  <a:pt x="3483826" y="469"/>
                </a:lnTo>
                <a:lnTo>
                  <a:pt x="3482695" y="0"/>
                </a:lnTo>
                <a:lnTo>
                  <a:pt x="3480066" y="0"/>
                </a:lnTo>
                <a:lnTo>
                  <a:pt x="3478949" y="469"/>
                </a:lnTo>
                <a:lnTo>
                  <a:pt x="3477095" y="2324"/>
                </a:lnTo>
                <a:lnTo>
                  <a:pt x="3476625" y="3441"/>
                </a:lnTo>
                <a:lnTo>
                  <a:pt x="3476625" y="6070"/>
                </a:lnTo>
                <a:lnTo>
                  <a:pt x="3477095" y="7200"/>
                </a:lnTo>
                <a:lnTo>
                  <a:pt x="3478949" y="9055"/>
                </a:lnTo>
                <a:lnTo>
                  <a:pt x="3480066" y="9525"/>
                </a:lnTo>
                <a:lnTo>
                  <a:pt x="3482695" y="9525"/>
                </a:lnTo>
                <a:lnTo>
                  <a:pt x="3483826" y="9055"/>
                </a:lnTo>
                <a:lnTo>
                  <a:pt x="3485680" y="7200"/>
                </a:lnTo>
                <a:lnTo>
                  <a:pt x="3486150" y="6070"/>
                </a:lnTo>
                <a:lnTo>
                  <a:pt x="3486150" y="3441"/>
                </a:lnTo>
                <a:close/>
              </a:path>
              <a:path w="4391025" h="1856739">
                <a:moveTo>
                  <a:pt x="3533775" y="1850466"/>
                </a:moveTo>
                <a:lnTo>
                  <a:pt x="3533305" y="1849348"/>
                </a:lnTo>
                <a:lnTo>
                  <a:pt x="3531451" y="1847481"/>
                </a:lnTo>
                <a:lnTo>
                  <a:pt x="3530320" y="1847011"/>
                </a:lnTo>
                <a:lnTo>
                  <a:pt x="3527691" y="1847011"/>
                </a:lnTo>
                <a:lnTo>
                  <a:pt x="3526574" y="1847481"/>
                </a:lnTo>
                <a:lnTo>
                  <a:pt x="3524720" y="1849348"/>
                </a:lnTo>
                <a:lnTo>
                  <a:pt x="3524250" y="1850466"/>
                </a:lnTo>
                <a:lnTo>
                  <a:pt x="3524250" y="1853095"/>
                </a:lnTo>
                <a:lnTo>
                  <a:pt x="3524720" y="1854212"/>
                </a:lnTo>
                <a:lnTo>
                  <a:pt x="3526574" y="1856079"/>
                </a:lnTo>
                <a:lnTo>
                  <a:pt x="3527691" y="1856536"/>
                </a:lnTo>
                <a:lnTo>
                  <a:pt x="3530320" y="1856536"/>
                </a:lnTo>
                <a:lnTo>
                  <a:pt x="3531451" y="1856079"/>
                </a:lnTo>
                <a:lnTo>
                  <a:pt x="3533305" y="1854212"/>
                </a:lnTo>
                <a:lnTo>
                  <a:pt x="3533775" y="1853095"/>
                </a:lnTo>
                <a:lnTo>
                  <a:pt x="3533775" y="1850466"/>
                </a:lnTo>
                <a:close/>
              </a:path>
              <a:path w="4391025" h="1856739">
                <a:moveTo>
                  <a:pt x="3533775" y="1388706"/>
                </a:moveTo>
                <a:lnTo>
                  <a:pt x="3533305" y="1387589"/>
                </a:lnTo>
                <a:lnTo>
                  <a:pt x="3531451" y="1385722"/>
                </a:lnTo>
                <a:lnTo>
                  <a:pt x="3530320" y="1385265"/>
                </a:lnTo>
                <a:lnTo>
                  <a:pt x="3527691" y="1385265"/>
                </a:lnTo>
                <a:lnTo>
                  <a:pt x="3526574" y="1385722"/>
                </a:lnTo>
                <a:lnTo>
                  <a:pt x="3524720" y="1387589"/>
                </a:lnTo>
                <a:lnTo>
                  <a:pt x="3524250" y="1388706"/>
                </a:lnTo>
                <a:lnTo>
                  <a:pt x="3524250" y="1391335"/>
                </a:lnTo>
                <a:lnTo>
                  <a:pt x="3524720" y="1392466"/>
                </a:lnTo>
                <a:lnTo>
                  <a:pt x="3526574" y="1394320"/>
                </a:lnTo>
                <a:lnTo>
                  <a:pt x="3527691" y="1394790"/>
                </a:lnTo>
                <a:lnTo>
                  <a:pt x="3530320" y="1394790"/>
                </a:lnTo>
                <a:lnTo>
                  <a:pt x="3531451" y="1394320"/>
                </a:lnTo>
                <a:lnTo>
                  <a:pt x="3533305" y="1392466"/>
                </a:lnTo>
                <a:lnTo>
                  <a:pt x="3533775" y="1391335"/>
                </a:lnTo>
                <a:lnTo>
                  <a:pt x="3533775" y="1388706"/>
                </a:lnTo>
                <a:close/>
              </a:path>
              <a:path w="4391025" h="1856739">
                <a:moveTo>
                  <a:pt x="3533775" y="926960"/>
                </a:moveTo>
                <a:lnTo>
                  <a:pt x="3533305" y="925830"/>
                </a:lnTo>
                <a:lnTo>
                  <a:pt x="3531451" y="923975"/>
                </a:lnTo>
                <a:lnTo>
                  <a:pt x="3530320" y="923505"/>
                </a:lnTo>
                <a:lnTo>
                  <a:pt x="3527691" y="923505"/>
                </a:lnTo>
                <a:lnTo>
                  <a:pt x="3526574" y="923975"/>
                </a:lnTo>
                <a:lnTo>
                  <a:pt x="3524720" y="925830"/>
                </a:lnTo>
                <a:lnTo>
                  <a:pt x="3524250" y="926960"/>
                </a:lnTo>
                <a:lnTo>
                  <a:pt x="3524250" y="929589"/>
                </a:lnTo>
                <a:lnTo>
                  <a:pt x="3524720" y="930706"/>
                </a:lnTo>
                <a:lnTo>
                  <a:pt x="3526574" y="932573"/>
                </a:lnTo>
                <a:lnTo>
                  <a:pt x="3527691" y="933030"/>
                </a:lnTo>
                <a:lnTo>
                  <a:pt x="3530320" y="933030"/>
                </a:lnTo>
                <a:lnTo>
                  <a:pt x="3531451" y="932573"/>
                </a:lnTo>
                <a:lnTo>
                  <a:pt x="3533305" y="930706"/>
                </a:lnTo>
                <a:lnTo>
                  <a:pt x="3533775" y="929589"/>
                </a:lnTo>
                <a:lnTo>
                  <a:pt x="3533775" y="926960"/>
                </a:lnTo>
                <a:close/>
              </a:path>
              <a:path w="4391025" h="1856739">
                <a:moveTo>
                  <a:pt x="3533775" y="465201"/>
                </a:moveTo>
                <a:lnTo>
                  <a:pt x="3533305" y="464083"/>
                </a:lnTo>
                <a:lnTo>
                  <a:pt x="3531451" y="462216"/>
                </a:lnTo>
                <a:lnTo>
                  <a:pt x="3530320" y="461759"/>
                </a:lnTo>
                <a:lnTo>
                  <a:pt x="3527691" y="461759"/>
                </a:lnTo>
                <a:lnTo>
                  <a:pt x="3526574" y="462216"/>
                </a:lnTo>
                <a:lnTo>
                  <a:pt x="3524720" y="464083"/>
                </a:lnTo>
                <a:lnTo>
                  <a:pt x="3524250" y="465201"/>
                </a:lnTo>
                <a:lnTo>
                  <a:pt x="3524250" y="467829"/>
                </a:lnTo>
                <a:lnTo>
                  <a:pt x="3524720" y="468947"/>
                </a:lnTo>
                <a:lnTo>
                  <a:pt x="3526574" y="470814"/>
                </a:lnTo>
                <a:lnTo>
                  <a:pt x="3527691" y="471284"/>
                </a:lnTo>
                <a:lnTo>
                  <a:pt x="3530320" y="471284"/>
                </a:lnTo>
                <a:lnTo>
                  <a:pt x="3531451" y="470814"/>
                </a:lnTo>
                <a:lnTo>
                  <a:pt x="3533305" y="468947"/>
                </a:lnTo>
                <a:lnTo>
                  <a:pt x="3533775" y="467829"/>
                </a:lnTo>
                <a:lnTo>
                  <a:pt x="3533775" y="465201"/>
                </a:lnTo>
                <a:close/>
              </a:path>
              <a:path w="4391025" h="1856739">
                <a:moveTo>
                  <a:pt x="3533775" y="3441"/>
                </a:moveTo>
                <a:lnTo>
                  <a:pt x="3533305" y="2324"/>
                </a:lnTo>
                <a:lnTo>
                  <a:pt x="3531451" y="469"/>
                </a:lnTo>
                <a:lnTo>
                  <a:pt x="3530320" y="0"/>
                </a:lnTo>
                <a:lnTo>
                  <a:pt x="3527691" y="0"/>
                </a:lnTo>
                <a:lnTo>
                  <a:pt x="3526574" y="469"/>
                </a:lnTo>
                <a:lnTo>
                  <a:pt x="3524720" y="2324"/>
                </a:lnTo>
                <a:lnTo>
                  <a:pt x="3524250" y="3441"/>
                </a:lnTo>
                <a:lnTo>
                  <a:pt x="3524250" y="6070"/>
                </a:lnTo>
                <a:lnTo>
                  <a:pt x="3524720" y="7200"/>
                </a:lnTo>
                <a:lnTo>
                  <a:pt x="3526574" y="9055"/>
                </a:lnTo>
                <a:lnTo>
                  <a:pt x="3527691" y="9525"/>
                </a:lnTo>
                <a:lnTo>
                  <a:pt x="3530320" y="9525"/>
                </a:lnTo>
                <a:lnTo>
                  <a:pt x="3531451" y="9055"/>
                </a:lnTo>
                <a:lnTo>
                  <a:pt x="3533305" y="7200"/>
                </a:lnTo>
                <a:lnTo>
                  <a:pt x="3533775" y="6070"/>
                </a:lnTo>
                <a:lnTo>
                  <a:pt x="3533775" y="3441"/>
                </a:lnTo>
                <a:close/>
              </a:path>
              <a:path w="4391025" h="1856739">
                <a:moveTo>
                  <a:pt x="3581400" y="1850466"/>
                </a:moveTo>
                <a:lnTo>
                  <a:pt x="3580930" y="1849348"/>
                </a:lnTo>
                <a:lnTo>
                  <a:pt x="3579076" y="1847481"/>
                </a:lnTo>
                <a:lnTo>
                  <a:pt x="3577945" y="1847011"/>
                </a:lnTo>
                <a:lnTo>
                  <a:pt x="3575316" y="1847011"/>
                </a:lnTo>
                <a:lnTo>
                  <a:pt x="3574199" y="1847481"/>
                </a:lnTo>
                <a:lnTo>
                  <a:pt x="3572345" y="1849348"/>
                </a:lnTo>
                <a:lnTo>
                  <a:pt x="3571875" y="1850466"/>
                </a:lnTo>
                <a:lnTo>
                  <a:pt x="3571875" y="1853095"/>
                </a:lnTo>
                <a:lnTo>
                  <a:pt x="3572345" y="1854212"/>
                </a:lnTo>
                <a:lnTo>
                  <a:pt x="3574199" y="1856079"/>
                </a:lnTo>
                <a:lnTo>
                  <a:pt x="3575316" y="1856536"/>
                </a:lnTo>
                <a:lnTo>
                  <a:pt x="3577945" y="1856536"/>
                </a:lnTo>
                <a:lnTo>
                  <a:pt x="3579076" y="1856079"/>
                </a:lnTo>
                <a:lnTo>
                  <a:pt x="3580930" y="1854212"/>
                </a:lnTo>
                <a:lnTo>
                  <a:pt x="3581400" y="1853095"/>
                </a:lnTo>
                <a:lnTo>
                  <a:pt x="3581400" y="1850466"/>
                </a:lnTo>
                <a:close/>
              </a:path>
              <a:path w="4391025" h="1856739">
                <a:moveTo>
                  <a:pt x="3581400" y="1388706"/>
                </a:moveTo>
                <a:lnTo>
                  <a:pt x="3580930" y="1387589"/>
                </a:lnTo>
                <a:lnTo>
                  <a:pt x="3579076" y="1385722"/>
                </a:lnTo>
                <a:lnTo>
                  <a:pt x="3577945" y="1385265"/>
                </a:lnTo>
                <a:lnTo>
                  <a:pt x="3575316" y="1385265"/>
                </a:lnTo>
                <a:lnTo>
                  <a:pt x="3574199" y="1385722"/>
                </a:lnTo>
                <a:lnTo>
                  <a:pt x="3572345" y="1387589"/>
                </a:lnTo>
                <a:lnTo>
                  <a:pt x="3571875" y="1388706"/>
                </a:lnTo>
                <a:lnTo>
                  <a:pt x="3571875" y="1391335"/>
                </a:lnTo>
                <a:lnTo>
                  <a:pt x="3572345" y="1392466"/>
                </a:lnTo>
                <a:lnTo>
                  <a:pt x="3574199" y="1394320"/>
                </a:lnTo>
                <a:lnTo>
                  <a:pt x="3575316" y="1394790"/>
                </a:lnTo>
                <a:lnTo>
                  <a:pt x="3577945" y="1394790"/>
                </a:lnTo>
                <a:lnTo>
                  <a:pt x="3579076" y="1394320"/>
                </a:lnTo>
                <a:lnTo>
                  <a:pt x="3580930" y="1392466"/>
                </a:lnTo>
                <a:lnTo>
                  <a:pt x="3581400" y="1391335"/>
                </a:lnTo>
                <a:lnTo>
                  <a:pt x="3581400" y="1388706"/>
                </a:lnTo>
                <a:close/>
              </a:path>
              <a:path w="4391025" h="1856739">
                <a:moveTo>
                  <a:pt x="3581400" y="926960"/>
                </a:moveTo>
                <a:lnTo>
                  <a:pt x="3580930" y="925830"/>
                </a:lnTo>
                <a:lnTo>
                  <a:pt x="3579076" y="923975"/>
                </a:lnTo>
                <a:lnTo>
                  <a:pt x="3577945" y="923505"/>
                </a:lnTo>
                <a:lnTo>
                  <a:pt x="3575316" y="923505"/>
                </a:lnTo>
                <a:lnTo>
                  <a:pt x="3574199" y="923975"/>
                </a:lnTo>
                <a:lnTo>
                  <a:pt x="3572345" y="925830"/>
                </a:lnTo>
                <a:lnTo>
                  <a:pt x="3571875" y="926960"/>
                </a:lnTo>
                <a:lnTo>
                  <a:pt x="3571875" y="929589"/>
                </a:lnTo>
                <a:lnTo>
                  <a:pt x="3572345" y="930706"/>
                </a:lnTo>
                <a:lnTo>
                  <a:pt x="3574199" y="932573"/>
                </a:lnTo>
                <a:lnTo>
                  <a:pt x="3575316" y="933030"/>
                </a:lnTo>
                <a:lnTo>
                  <a:pt x="3577945" y="933030"/>
                </a:lnTo>
                <a:lnTo>
                  <a:pt x="3579076" y="932573"/>
                </a:lnTo>
                <a:lnTo>
                  <a:pt x="3580930" y="930706"/>
                </a:lnTo>
                <a:lnTo>
                  <a:pt x="3581400" y="929589"/>
                </a:lnTo>
                <a:lnTo>
                  <a:pt x="3581400" y="926960"/>
                </a:lnTo>
                <a:close/>
              </a:path>
              <a:path w="4391025" h="1856739">
                <a:moveTo>
                  <a:pt x="3581400" y="465201"/>
                </a:moveTo>
                <a:lnTo>
                  <a:pt x="3580930" y="464083"/>
                </a:lnTo>
                <a:lnTo>
                  <a:pt x="3579076" y="462216"/>
                </a:lnTo>
                <a:lnTo>
                  <a:pt x="3577945" y="461759"/>
                </a:lnTo>
                <a:lnTo>
                  <a:pt x="3575316" y="461759"/>
                </a:lnTo>
                <a:lnTo>
                  <a:pt x="3574199" y="462216"/>
                </a:lnTo>
                <a:lnTo>
                  <a:pt x="3572345" y="464083"/>
                </a:lnTo>
                <a:lnTo>
                  <a:pt x="3571875" y="465201"/>
                </a:lnTo>
                <a:lnTo>
                  <a:pt x="3571875" y="467829"/>
                </a:lnTo>
                <a:lnTo>
                  <a:pt x="3572345" y="468947"/>
                </a:lnTo>
                <a:lnTo>
                  <a:pt x="3574199" y="470814"/>
                </a:lnTo>
                <a:lnTo>
                  <a:pt x="3575316" y="471284"/>
                </a:lnTo>
                <a:lnTo>
                  <a:pt x="3577945" y="471284"/>
                </a:lnTo>
                <a:lnTo>
                  <a:pt x="3579076" y="470814"/>
                </a:lnTo>
                <a:lnTo>
                  <a:pt x="3580930" y="468947"/>
                </a:lnTo>
                <a:lnTo>
                  <a:pt x="3581400" y="467829"/>
                </a:lnTo>
                <a:lnTo>
                  <a:pt x="3581400" y="465201"/>
                </a:lnTo>
                <a:close/>
              </a:path>
              <a:path w="4391025" h="1856739">
                <a:moveTo>
                  <a:pt x="3581400" y="3441"/>
                </a:moveTo>
                <a:lnTo>
                  <a:pt x="3580930" y="2324"/>
                </a:lnTo>
                <a:lnTo>
                  <a:pt x="3579076" y="469"/>
                </a:lnTo>
                <a:lnTo>
                  <a:pt x="3577945" y="0"/>
                </a:lnTo>
                <a:lnTo>
                  <a:pt x="3575316" y="0"/>
                </a:lnTo>
                <a:lnTo>
                  <a:pt x="3574199" y="469"/>
                </a:lnTo>
                <a:lnTo>
                  <a:pt x="3572345" y="2324"/>
                </a:lnTo>
                <a:lnTo>
                  <a:pt x="3571875" y="3441"/>
                </a:lnTo>
                <a:lnTo>
                  <a:pt x="3571875" y="6070"/>
                </a:lnTo>
                <a:lnTo>
                  <a:pt x="3572345" y="7200"/>
                </a:lnTo>
                <a:lnTo>
                  <a:pt x="3574199" y="9055"/>
                </a:lnTo>
                <a:lnTo>
                  <a:pt x="3575316" y="9525"/>
                </a:lnTo>
                <a:lnTo>
                  <a:pt x="3577945" y="9525"/>
                </a:lnTo>
                <a:lnTo>
                  <a:pt x="3579076" y="9055"/>
                </a:lnTo>
                <a:lnTo>
                  <a:pt x="3580930" y="7200"/>
                </a:lnTo>
                <a:lnTo>
                  <a:pt x="3581400" y="6070"/>
                </a:lnTo>
                <a:lnTo>
                  <a:pt x="3581400" y="3441"/>
                </a:lnTo>
                <a:close/>
              </a:path>
              <a:path w="4391025" h="1856739">
                <a:moveTo>
                  <a:pt x="3629025" y="1850466"/>
                </a:moveTo>
                <a:lnTo>
                  <a:pt x="3628555" y="1849348"/>
                </a:lnTo>
                <a:lnTo>
                  <a:pt x="3626701" y="1847481"/>
                </a:lnTo>
                <a:lnTo>
                  <a:pt x="3625583" y="1847011"/>
                </a:lnTo>
                <a:lnTo>
                  <a:pt x="3622941" y="1847011"/>
                </a:lnTo>
                <a:lnTo>
                  <a:pt x="3621824" y="1847481"/>
                </a:lnTo>
                <a:lnTo>
                  <a:pt x="3619970" y="1849348"/>
                </a:lnTo>
                <a:lnTo>
                  <a:pt x="3619500" y="1850466"/>
                </a:lnTo>
                <a:lnTo>
                  <a:pt x="3619500" y="1853095"/>
                </a:lnTo>
                <a:lnTo>
                  <a:pt x="3619970" y="1854212"/>
                </a:lnTo>
                <a:lnTo>
                  <a:pt x="3621824" y="1856079"/>
                </a:lnTo>
                <a:lnTo>
                  <a:pt x="3622941" y="1856536"/>
                </a:lnTo>
                <a:lnTo>
                  <a:pt x="3625583" y="1856536"/>
                </a:lnTo>
                <a:lnTo>
                  <a:pt x="3626701" y="1856079"/>
                </a:lnTo>
                <a:lnTo>
                  <a:pt x="3628555" y="1854212"/>
                </a:lnTo>
                <a:lnTo>
                  <a:pt x="3629025" y="1853095"/>
                </a:lnTo>
                <a:lnTo>
                  <a:pt x="3629025" y="1850466"/>
                </a:lnTo>
                <a:close/>
              </a:path>
              <a:path w="4391025" h="1856739">
                <a:moveTo>
                  <a:pt x="3629025" y="1388706"/>
                </a:moveTo>
                <a:lnTo>
                  <a:pt x="3628555" y="1387589"/>
                </a:lnTo>
                <a:lnTo>
                  <a:pt x="3626701" y="1385722"/>
                </a:lnTo>
                <a:lnTo>
                  <a:pt x="3625583" y="1385265"/>
                </a:lnTo>
                <a:lnTo>
                  <a:pt x="3622941" y="1385265"/>
                </a:lnTo>
                <a:lnTo>
                  <a:pt x="3621824" y="1385722"/>
                </a:lnTo>
                <a:lnTo>
                  <a:pt x="3619970" y="1387589"/>
                </a:lnTo>
                <a:lnTo>
                  <a:pt x="3619500" y="1388706"/>
                </a:lnTo>
                <a:lnTo>
                  <a:pt x="3619500" y="1391335"/>
                </a:lnTo>
                <a:lnTo>
                  <a:pt x="3619970" y="1392466"/>
                </a:lnTo>
                <a:lnTo>
                  <a:pt x="3621824" y="1394320"/>
                </a:lnTo>
                <a:lnTo>
                  <a:pt x="3622941" y="1394790"/>
                </a:lnTo>
                <a:lnTo>
                  <a:pt x="3625583" y="1394790"/>
                </a:lnTo>
                <a:lnTo>
                  <a:pt x="3626701" y="1394320"/>
                </a:lnTo>
                <a:lnTo>
                  <a:pt x="3628555" y="1392466"/>
                </a:lnTo>
                <a:lnTo>
                  <a:pt x="3629025" y="1391335"/>
                </a:lnTo>
                <a:lnTo>
                  <a:pt x="3629025" y="1388706"/>
                </a:lnTo>
                <a:close/>
              </a:path>
              <a:path w="4391025" h="1856739">
                <a:moveTo>
                  <a:pt x="3629025" y="926960"/>
                </a:moveTo>
                <a:lnTo>
                  <a:pt x="3628555" y="925830"/>
                </a:lnTo>
                <a:lnTo>
                  <a:pt x="3626701" y="923975"/>
                </a:lnTo>
                <a:lnTo>
                  <a:pt x="3625583" y="923505"/>
                </a:lnTo>
                <a:lnTo>
                  <a:pt x="3622941" y="923505"/>
                </a:lnTo>
                <a:lnTo>
                  <a:pt x="3621824" y="923975"/>
                </a:lnTo>
                <a:lnTo>
                  <a:pt x="3619970" y="925830"/>
                </a:lnTo>
                <a:lnTo>
                  <a:pt x="3619500" y="926960"/>
                </a:lnTo>
                <a:lnTo>
                  <a:pt x="3619500" y="929589"/>
                </a:lnTo>
                <a:lnTo>
                  <a:pt x="3619970" y="930706"/>
                </a:lnTo>
                <a:lnTo>
                  <a:pt x="3621824" y="932573"/>
                </a:lnTo>
                <a:lnTo>
                  <a:pt x="3622941" y="933030"/>
                </a:lnTo>
                <a:lnTo>
                  <a:pt x="3625583" y="933030"/>
                </a:lnTo>
                <a:lnTo>
                  <a:pt x="3626701" y="932573"/>
                </a:lnTo>
                <a:lnTo>
                  <a:pt x="3628555" y="930706"/>
                </a:lnTo>
                <a:lnTo>
                  <a:pt x="3629025" y="929589"/>
                </a:lnTo>
                <a:lnTo>
                  <a:pt x="3629025" y="926960"/>
                </a:lnTo>
                <a:close/>
              </a:path>
              <a:path w="4391025" h="1856739">
                <a:moveTo>
                  <a:pt x="3629025" y="465201"/>
                </a:moveTo>
                <a:lnTo>
                  <a:pt x="3628555" y="464083"/>
                </a:lnTo>
                <a:lnTo>
                  <a:pt x="3626701" y="462216"/>
                </a:lnTo>
                <a:lnTo>
                  <a:pt x="3625583" y="461759"/>
                </a:lnTo>
                <a:lnTo>
                  <a:pt x="3622941" y="461759"/>
                </a:lnTo>
                <a:lnTo>
                  <a:pt x="3621824" y="462216"/>
                </a:lnTo>
                <a:lnTo>
                  <a:pt x="3619970" y="464083"/>
                </a:lnTo>
                <a:lnTo>
                  <a:pt x="3619500" y="465201"/>
                </a:lnTo>
                <a:lnTo>
                  <a:pt x="3619500" y="467829"/>
                </a:lnTo>
                <a:lnTo>
                  <a:pt x="3619970" y="468947"/>
                </a:lnTo>
                <a:lnTo>
                  <a:pt x="3621824" y="470814"/>
                </a:lnTo>
                <a:lnTo>
                  <a:pt x="3622941" y="471284"/>
                </a:lnTo>
                <a:lnTo>
                  <a:pt x="3625583" y="471284"/>
                </a:lnTo>
                <a:lnTo>
                  <a:pt x="3626701" y="470814"/>
                </a:lnTo>
                <a:lnTo>
                  <a:pt x="3628555" y="468947"/>
                </a:lnTo>
                <a:lnTo>
                  <a:pt x="3629025" y="467829"/>
                </a:lnTo>
                <a:lnTo>
                  <a:pt x="3629025" y="465201"/>
                </a:lnTo>
                <a:close/>
              </a:path>
              <a:path w="4391025" h="1856739">
                <a:moveTo>
                  <a:pt x="3629025" y="3441"/>
                </a:moveTo>
                <a:lnTo>
                  <a:pt x="3628555" y="2324"/>
                </a:lnTo>
                <a:lnTo>
                  <a:pt x="3626701" y="469"/>
                </a:lnTo>
                <a:lnTo>
                  <a:pt x="3625583" y="0"/>
                </a:lnTo>
                <a:lnTo>
                  <a:pt x="3622941" y="0"/>
                </a:lnTo>
                <a:lnTo>
                  <a:pt x="3621824" y="469"/>
                </a:lnTo>
                <a:lnTo>
                  <a:pt x="3619970" y="2324"/>
                </a:lnTo>
                <a:lnTo>
                  <a:pt x="3619500" y="3441"/>
                </a:lnTo>
                <a:lnTo>
                  <a:pt x="3619500" y="6070"/>
                </a:lnTo>
                <a:lnTo>
                  <a:pt x="3619970" y="7200"/>
                </a:lnTo>
                <a:lnTo>
                  <a:pt x="3621824" y="9055"/>
                </a:lnTo>
                <a:lnTo>
                  <a:pt x="3622941" y="9525"/>
                </a:lnTo>
                <a:lnTo>
                  <a:pt x="3625583" y="9525"/>
                </a:lnTo>
                <a:lnTo>
                  <a:pt x="3626701" y="9055"/>
                </a:lnTo>
                <a:lnTo>
                  <a:pt x="3628555" y="7200"/>
                </a:lnTo>
                <a:lnTo>
                  <a:pt x="3629025" y="6070"/>
                </a:lnTo>
                <a:lnTo>
                  <a:pt x="3629025" y="3441"/>
                </a:lnTo>
                <a:close/>
              </a:path>
              <a:path w="4391025" h="1856739">
                <a:moveTo>
                  <a:pt x="3676650" y="1850466"/>
                </a:moveTo>
                <a:lnTo>
                  <a:pt x="3676180" y="1849348"/>
                </a:lnTo>
                <a:lnTo>
                  <a:pt x="3674326" y="1847481"/>
                </a:lnTo>
                <a:lnTo>
                  <a:pt x="3673208" y="1847011"/>
                </a:lnTo>
                <a:lnTo>
                  <a:pt x="3670566" y="1847011"/>
                </a:lnTo>
                <a:lnTo>
                  <a:pt x="3669449" y="1847481"/>
                </a:lnTo>
                <a:lnTo>
                  <a:pt x="3667595" y="1849348"/>
                </a:lnTo>
                <a:lnTo>
                  <a:pt x="3667125" y="1850466"/>
                </a:lnTo>
                <a:lnTo>
                  <a:pt x="3667125" y="1853095"/>
                </a:lnTo>
                <a:lnTo>
                  <a:pt x="3667595" y="1854212"/>
                </a:lnTo>
                <a:lnTo>
                  <a:pt x="3669449" y="1856079"/>
                </a:lnTo>
                <a:lnTo>
                  <a:pt x="3670566" y="1856536"/>
                </a:lnTo>
                <a:lnTo>
                  <a:pt x="3673208" y="1856536"/>
                </a:lnTo>
                <a:lnTo>
                  <a:pt x="3674326" y="1856079"/>
                </a:lnTo>
                <a:lnTo>
                  <a:pt x="3676180" y="1854212"/>
                </a:lnTo>
                <a:lnTo>
                  <a:pt x="3676650" y="1853095"/>
                </a:lnTo>
                <a:lnTo>
                  <a:pt x="3676650" y="1850466"/>
                </a:lnTo>
                <a:close/>
              </a:path>
              <a:path w="4391025" h="1856739">
                <a:moveTo>
                  <a:pt x="3676650" y="1388706"/>
                </a:moveTo>
                <a:lnTo>
                  <a:pt x="3676180" y="1387589"/>
                </a:lnTo>
                <a:lnTo>
                  <a:pt x="3674326" y="1385722"/>
                </a:lnTo>
                <a:lnTo>
                  <a:pt x="3673208" y="1385265"/>
                </a:lnTo>
                <a:lnTo>
                  <a:pt x="3670566" y="1385265"/>
                </a:lnTo>
                <a:lnTo>
                  <a:pt x="3669449" y="1385722"/>
                </a:lnTo>
                <a:lnTo>
                  <a:pt x="3667595" y="1387589"/>
                </a:lnTo>
                <a:lnTo>
                  <a:pt x="3667125" y="1388706"/>
                </a:lnTo>
                <a:lnTo>
                  <a:pt x="3667125" y="1391335"/>
                </a:lnTo>
                <a:lnTo>
                  <a:pt x="3667595" y="1392466"/>
                </a:lnTo>
                <a:lnTo>
                  <a:pt x="3669449" y="1394320"/>
                </a:lnTo>
                <a:lnTo>
                  <a:pt x="3670566" y="1394790"/>
                </a:lnTo>
                <a:lnTo>
                  <a:pt x="3673208" y="1394790"/>
                </a:lnTo>
                <a:lnTo>
                  <a:pt x="3674326" y="1394320"/>
                </a:lnTo>
                <a:lnTo>
                  <a:pt x="3676180" y="1392466"/>
                </a:lnTo>
                <a:lnTo>
                  <a:pt x="3676650" y="1391335"/>
                </a:lnTo>
                <a:lnTo>
                  <a:pt x="3676650" y="1388706"/>
                </a:lnTo>
                <a:close/>
              </a:path>
              <a:path w="4391025" h="1856739">
                <a:moveTo>
                  <a:pt x="3676650" y="926960"/>
                </a:moveTo>
                <a:lnTo>
                  <a:pt x="3676180" y="925830"/>
                </a:lnTo>
                <a:lnTo>
                  <a:pt x="3674326" y="923975"/>
                </a:lnTo>
                <a:lnTo>
                  <a:pt x="3673208" y="923505"/>
                </a:lnTo>
                <a:lnTo>
                  <a:pt x="3670566" y="923505"/>
                </a:lnTo>
                <a:lnTo>
                  <a:pt x="3669449" y="923975"/>
                </a:lnTo>
                <a:lnTo>
                  <a:pt x="3667595" y="925830"/>
                </a:lnTo>
                <a:lnTo>
                  <a:pt x="3667125" y="926960"/>
                </a:lnTo>
                <a:lnTo>
                  <a:pt x="3667125" y="929589"/>
                </a:lnTo>
                <a:lnTo>
                  <a:pt x="3667595" y="930706"/>
                </a:lnTo>
                <a:lnTo>
                  <a:pt x="3669449" y="932573"/>
                </a:lnTo>
                <a:lnTo>
                  <a:pt x="3670566" y="933030"/>
                </a:lnTo>
                <a:lnTo>
                  <a:pt x="3673208" y="933030"/>
                </a:lnTo>
                <a:lnTo>
                  <a:pt x="3674326" y="932573"/>
                </a:lnTo>
                <a:lnTo>
                  <a:pt x="3676180" y="930706"/>
                </a:lnTo>
                <a:lnTo>
                  <a:pt x="3676650" y="929589"/>
                </a:lnTo>
                <a:lnTo>
                  <a:pt x="3676650" y="926960"/>
                </a:lnTo>
                <a:close/>
              </a:path>
              <a:path w="4391025" h="1856739">
                <a:moveTo>
                  <a:pt x="3676650" y="465201"/>
                </a:moveTo>
                <a:lnTo>
                  <a:pt x="3676180" y="464083"/>
                </a:lnTo>
                <a:lnTo>
                  <a:pt x="3674326" y="462216"/>
                </a:lnTo>
                <a:lnTo>
                  <a:pt x="3673208" y="461759"/>
                </a:lnTo>
                <a:lnTo>
                  <a:pt x="3670566" y="461759"/>
                </a:lnTo>
                <a:lnTo>
                  <a:pt x="3669449" y="462216"/>
                </a:lnTo>
                <a:lnTo>
                  <a:pt x="3667595" y="464083"/>
                </a:lnTo>
                <a:lnTo>
                  <a:pt x="3667125" y="465201"/>
                </a:lnTo>
                <a:lnTo>
                  <a:pt x="3667125" y="467829"/>
                </a:lnTo>
                <a:lnTo>
                  <a:pt x="3667595" y="468947"/>
                </a:lnTo>
                <a:lnTo>
                  <a:pt x="3669449" y="470814"/>
                </a:lnTo>
                <a:lnTo>
                  <a:pt x="3670566" y="471284"/>
                </a:lnTo>
                <a:lnTo>
                  <a:pt x="3673208" y="471284"/>
                </a:lnTo>
                <a:lnTo>
                  <a:pt x="3674326" y="470814"/>
                </a:lnTo>
                <a:lnTo>
                  <a:pt x="3676180" y="468947"/>
                </a:lnTo>
                <a:lnTo>
                  <a:pt x="3676650" y="467829"/>
                </a:lnTo>
                <a:lnTo>
                  <a:pt x="3676650" y="465201"/>
                </a:lnTo>
                <a:close/>
              </a:path>
              <a:path w="4391025" h="1856739">
                <a:moveTo>
                  <a:pt x="3676650" y="3441"/>
                </a:moveTo>
                <a:lnTo>
                  <a:pt x="3676180" y="2324"/>
                </a:lnTo>
                <a:lnTo>
                  <a:pt x="3674326" y="469"/>
                </a:lnTo>
                <a:lnTo>
                  <a:pt x="3673208" y="0"/>
                </a:lnTo>
                <a:lnTo>
                  <a:pt x="3670566" y="0"/>
                </a:lnTo>
                <a:lnTo>
                  <a:pt x="3669449" y="469"/>
                </a:lnTo>
                <a:lnTo>
                  <a:pt x="3667595" y="2324"/>
                </a:lnTo>
                <a:lnTo>
                  <a:pt x="3667125" y="3441"/>
                </a:lnTo>
                <a:lnTo>
                  <a:pt x="3667125" y="6070"/>
                </a:lnTo>
                <a:lnTo>
                  <a:pt x="3667595" y="7200"/>
                </a:lnTo>
                <a:lnTo>
                  <a:pt x="3669449" y="9055"/>
                </a:lnTo>
                <a:lnTo>
                  <a:pt x="3670566" y="9525"/>
                </a:lnTo>
                <a:lnTo>
                  <a:pt x="3673208" y="9525"/>
                </a:lnTo>
                <a:lnTo>
                  <a:pt x="3674326" y="9055"/>
                </a:lnTo>
                <a:lnTo>
                  <a:pt x="3676180" y="7200"/>
                </a:lnTo>
                <a:lnTo>
                  <a:pt x="3676650" y="6070"/>
                </a:lnTo>
                <a:lnTo>
                  <a:pt x="3676650" y="3441"/>
                </a:lnTo>
                <a:close/>
              </a:path>
              <a:path w="4391025" h="1856739">
                <a:moveTo>
                  <a:pt x="3724275" y="1850466"/>
                </a:moveTo>
                <a:lnTo>
                  <a:pt x="3723805" y="1849348"/>
                </a:lnTo>
                <a:lnTo>
                  <a:pt x="3721951" y="1847481"/>
                </a:lnTo>
                <a:lnTo>
                  <a:pt x="3720820" y="1847011"/>
                </a:lnTo>
                <a:lnTo>
                  <a:pt x="3718191" y="1847011"/>
                </a:lnTo>
                <a:lnTo>
                  <a:pt x="3717074" y="1847481"/>
                </a:lnTo>
                <a:lnTo>
                  <a:pt x="3715220" y="1849348"/>
                </a:lnTo>
                <a:lnTo>
                  <a:pt x="3714750" y="1850466"/>
                </a:lnTo>
                <a:lnTo>
                  <a:pt x="3714750" y="1853095"/>
                </a:lnTo>
                <a:lnTo>
                  <a:pt x="3715220" y="1854212"/>
                </a:lnTo>
                <a:lnTo>
                  <a:pt x="3717074" y="1856079"/>
                </a:lnTo>
                <a:lnTo>
                  <a:pt x="3718191" y="1856536"/>
                </a:lnTo>
                <a:lnTo>
                  <a:pt x="3720820" y="1856536"/>
                </a:lnTo>
                <a:lnTo>
                  <a:pt x="3721951" y="1856079"/>
                </a:lnTo>
                <a:lnTo>
                  <a:pt x="3723805" y="1854212"/>
                </a:lnTo>
                <a:lnTo>
                  <a:pt x="3724275" y="1853095"/>
                </a:lnTo>
                <a:lnTo>
                  <a:pt x="3724275" y="1850466"/>
                </a:lnTo>
                <a:close/>
              </a:path>
              <a:path w="4391025" h="1856739">
                <a:moveTo>
                  <a:pt x="3724275" y="1388706"/>
                </a:moveTo>
                <a:lnTo>
                  <a:pt x="3723805" y="1387589"/>
                </a:lnTo>
                <a:lnTo>
                  <a:pt x="3721951" y="1385722"/>
                </a:lnTo>
                <a:lnTo>
                  <a:pt x="3720820" y="1385265"/>
                </a:lnTo>
                <a:lnTo>
                  <a:pt x="3718191" y="1385265"/>
                </a:lnTo>
                <a:lnTo>
                  <a:pt x="3717074" y="1385722"/>
                </a:lnTo>
                <a:lnTo>
                  <a:pt x="3715220" y="1387589"/>
                </a:lnTo>
                <a:lnTo>
                  <a:pt x="3714750" y="1388706"/>
                </a:lnTo>
                <a:lnTo>
                  <a:pt x="3714750" y="1391335"/>
                </a:lnTo>
                <a:lnTo>
                  <a:pt x="3715220" y="1392466"/>
                </a:lnTo>
                <a:lnTo>
                  <a:pt x="3717074" y="1394320"/>
                </a:lnTo>
                <a:lnTo>
                  <a:pt x="3718191" y="1394790"/>
                </a:lnTo>
                <a:lnTo>
                  <a:pt x="3720820" y="1394790"/>
                </a:lnTo>
                <a:lnTo>
                  <a:pt x="3721951" y="1394320"/>
                </a:lnTo>
                <a:lnTo>
                  <a:pt x="3723805" y="1392466"/>
                </a:lnTo>
                <a:lnTo>
                  <a:pt x="3724275" y="1391335"/>
                </a:lnTo>
                <a:lnTo>
                  <a:pt x="3724275" y="1388706"/>
                </a:lnTo>
                <a:close/>
              </a:path>
              <a:path w="4391025" h="1856739">
                <a:moveTo>
                  <a:pt x="3724275" y="926960"/>
                </a:moveTo>
                <a:lnTo>
                  <a:pt x="3723805" y="925830"/>
                </a:lnTo>
                <a:lnTo>
                  <a:pt x="3721951" y="923975"/>
                </a:lnTo>
                <a:lnTo>
                  <a:pt x="3720820" y="923505"/>
                </a:lnTo>
                <a:lnTo>
                  <a:pt x="3718191" y="923505"/>
                </a:lnTo>
                <a:lnTo>
                  <a:pt x="3717074" y="923975"/>
                </a:lnTo>
                <a:lnTo>
                  <a:pt x="3715220" y="925830"/>
                </a:lnTo>
                <a:lnTo>
                  <a:pt x="3714750" y="926960"/>
                </a:lnTo>
                <a:lnTo>
                  <a:pt x="3714750" y="929589"/>
                </a:lnTo>
                <a:lnTo>
                  <a:pt x="3715220" y="930706"/>
                </a:lnTo>
                <a:lnTo>
                  <a:pt x="3717074" y="932573"/>
                </a:lnTo>
                <a:lnTo>
                  <a:pt x="3718191" y="933030"/>
                </a:lnTo>
                <a:lnTo>
                  <a:pt x="3720820" y="933030"/>
                </a:lnTo>
                <a:lnTo>
                  <a:pt x="3721951" y="932573"/>
                </a:lnTo>
                <a:lnTo>
                  <a:pt x="3723805" y="930706"/>
                </a:lnTo>
                <a:lnTo>
                  <a:pt x="3724275" y="929589"/>
                </a:lnTo>
                <a:lnTo>
                  <a:pt x="3724275" y="926960"/>
                </a:lnTo>
                <a:close/>
              </a:path>
              <a:path w="4391025" h="1856739">
                <a:moveTo>
                  <a:pt x="3724275" y="465201"/>
                </a:moveTo>
                <a:lnTo>
                  <a:pt x="3723805" y="464083"/>
                </a:lnTo>
                <a:lnTo>
                  <a:pt x="3721951" y="462216"/>
                </a:lnTo>
                <a:lnTo>
                  <a:pt x="3720820" y="461759"/>
                </a:lnTo>
                <a:lnTo>
                  <a:pt x="3718191" y="461759"/>
                </a:lnTo>
                <a:lnTo>
                  <a:pt x="3717074" y="462216"/>
                </a:lnTo>
                <a:lnTo>
                  <a:pt x="3715220" y="464083"/>
                </a:lnTo>
                <a:lnTo>
                  <a:pt x="3714750" y="465201"/>
                </a:lnTo>
                <a:lnTo>
                  <a:pt x="3714750" y="467829"/>
                </a:lnTo>
                <a:lnTo>
                  <a:pt x="3715220" y="468947"/>
                </a:lnTo>
                <a:lnTo>
                  <a:pt x="3717074" y="470814"/>
                </a:lnTo>
                <a:lnTo>
                  <a:pt x="3718191" y="471284"/>
                </a:lnTo>
                <a:lnTo>
                  <a:pt x="3720820" y="471284"/>
                </a:lnTo>
                <a:lnTo>
                  <a:pt x="3721951" y="470814"/>
                </a:lnTo>
                <a:lnTo>
                  <a:pt x="3723805" y="468947"/>
                </a:lnTo>
                <a:lnTo>
                  <a:pt x="3724275" y="467829"/>
                </a:lnTo>
                <a:lnTo>
                  <a:pt x="3724275" y="465201"/>
                </a:lnTo>
                <a:close/>
              </a:path>
              <a:path w="4391025" h="1856739">
                <a:moveTo>
                  <a:pt x="3724275" y="3441"/>
                </a:moveTo>
                <a:lnTo>
                  <a:pt x="3723805" y="2324"/>
                </a:lnTo>
                <a:lnTo>
                  <a:pt x="3721951" y="469"/>
                </a:lnTo>
                <a:lnTo>
                  <a:pt x="3720820" y="0"/>
                </a:lnTo>
                <a:lnTo>
                  <a:pt x="3718191" y="0"/>
                </a:lnTo>
                <a:lnTo>
                  <a:pt x="3717074" y="469"/>
                </a:lnTo>
                <a:lnTo>
                  <a:pt x="3715220" y="2324"/>
                </a:lnTo>
                <a:lnTo>
                  <a:pt x="3714750" y="3441"/>
                </a:lnTo>
                <a:lnTo>
                  <a:pt x="3714750" y="6070"/>
                </a:lnTo>
                <a:lnTo>
                  <a:pt x="3715220" y="7200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20820" y="9525"/>
                </a:lnTo>
                <a:lnTo>
                  <a:pt x="3721951" y="9055"/>
                </a:lnTo>
                <a:lnTo>
                  <a:pt x="3723805" y="7200"/>
                </a:lnTo>
                <a:lnTo>
                  <a:pt x="3724275" y="6070"/>
                </a:lnTo>
                <a:lnTo>
                  <a:pt x="3724275" y="3441"/>
                </a:lnTo>
                <a:close/>
              </a:path>
              <a:path w="4391025" h="1856739">
                <a:moveTo>
                  <a:pt x="3771900" y="1850466"/>
                </a:moveTo>
                <a:lnTo>
                  <a:pt x="3771430" y="1849348"/>
                </a:lnTo>
                <a:lnTo>
                  <a:pt x="3769576" y="1847481"/>
                </a:lnTo>
                <a:lnTo>
                  <a:pt x="3768458" y="1847011"/>
                </a:lnTo>
                <a:lnTo>
                  <a:pt x="3765816" y="1847011"/>
                </a:lnTo>
                <a:lnTo>
                  <a:pt x="3764699" y="1847481"/>
                </a:lnTo>
                <a:lnTo>
                  <a:pt x="3762845" y="1849348"/>
                </a:lnTo>
                <a:lnTo>
                  <a:pt x="3762375" y="1850466"/>
                </a:lnTo>
                <a:lnTo>
                  <a:pt x="3762375" y="1853095"/>
                </a:lnTo>
                <a:lnTo>
                  <a:pt x="3762845" y="1854212"/>
                </a:lnTo>
                <a:lnTo>
                  <a:pt x="3764699" y="1856079"/>
                </a:lnTo>
                <a:lnTo>
                  <a:pt x="3765816" y="1856536"/>
                </a:lnTo>
                <a:lnTo>
                  <a:pt x="3768458" y="1856536"/>
                </a:lnTo>
                <a:lnTo>
                  <a:pt x="3769576" y="1856079"/>
                </a:lnTo>
                <a:lnTo>
                  <a:pt x="3771430" y="1854212"/>
                </a:lnTo>
                <a:lnTo>
                  <a:pt x="3771900" y="1853095"/>
                </a:lnTo>
                <a:lnTo>
                  <a:pt x="3771900" y="1850466"/>
                </a:lnTo>
                <a:close/>
              </a:path>
              <a:path w="4391025" h="1856739">
                <a:moveTo>
                  <a:pt x="3771900" y="1388706"/>
                </a:moveTo>
                <a:lnTo>
                  <a:pt x="3771430" y="1387589"/>
                </a:lnTo>
                <a:lnTo>
                  <a:pt x="3769576" y="1385722"/>
                </a:lnTo>
                <a:lnTo>
                  <a:pt x="3768458" y="1385265"/>
                </a:lnTo>
                <a:lnTo>
                  <a:pt x="3765816" y="1385265"/>
                </a:lnTo>
                <a:lnTo>
                  <a:pt x="3764699" y="1385722"/>
                </a:lnTo>
                <a:lnTo>
                  <a:pt x="3762845" y="1387589"/>
                </a:lnTo>
                <a:lnTo>
                  <a:pt x="3762375" y="1388706"/>
                </a:lnTo>
                <a:lnTo>
                  <a:pt x="3762375" y="1391335"/>
                </a:lnTo>
                <a:lnTo>
                  <a:pt x="3762845" y="1392466"/>
                </a:lnTo>
                <a:lnTo>
                  <a:pt x="3764699" y="1394320"/>
                </a:lnTo>
                <a:lnTo>
                  <a:pt x="3765816" y="1394790"/>
                </a:lnTo>
                <a:lnTo>
                  <a:pt x="3768458" y="1394790"/>
                </a:lnTo>
                <a:lnTo>
                  <a:pt x="3769576" y="1394320"/>
                </a:lnTo>
                <a:lnTo>
                  <a:pt x="3771430" y="1392466"/>
                </a:lnTo>
                <a:lnTo>
                  <a:pt x="3771900" y="1391335"/>
                </a:lnTo>
                <a:lnTo>
                  <a:pt x="3771900" y="1388706"/>
                </a:lnTo>
                <a:close/>
              </a:path>
              <a:path w="4391025" h="1856739">
                <a:moveTo>
                  <a:pt x="3771900" y="926960"/>
                </a:moveTo>
                <a:lnTo>
                  <a:pt x="3771430" y="925830"/>
                </a:lnTo>
                <a:lnTo>
                  <a:pt x="3769576" y="923975"/>
                </a:lnTo>
                <a:lnTo>
                  <a:pt x="3768458" y="923505"/>
                </a:lnTo>
                <a:lnTo>
                  <a:pt x="3765816" y="923505"/>
                </a:lnTo>
                <a:lnTo>
                  <a:pt x="3764699" y="923975"/>
                </a:lnTo>
                <a:lnTo>
                  <a:pt x="3762845" y="925830"/>
                </a:lnTo>
                <a:lnTo>
                  <a:pt x="3762375" y="926960"/>
                </a:lnTo>
                <a:lnTo>
                  <a:pt x="3762375" y="929589"/>
                </a:lnTo>
                <a:lnTo>
                  <a:pt x="3762845" y="930706"/>
                </a:lnTo>
                <a:lnTo>
                  <a:pt x="3764699" y="932573"/>
                </a:lnTo>
                <a:lnTo>
                  <a:pt x="3765816" y="933030"/>
                </a:lnTo>
                <a:lnTo>
                  <a:pt x="3768458" y="933030"/>
                </a:lnTo>
                <a:lnTo>
                  <a:pt x="3769576" y="932573"/>
                </a:lnTo>
                <a:lnTo>
                  <a:pt x="3771430" y="930706"/>
                </a:lnTo>
                <a:lnTo>
                  <a:pt x="3771900" y="929589"/>
                </a:lnTo>
                <a:lnTo>
                  <a:pt x="3771900" y="926960"/>
                </a:lnTo>
                <a:close/>
              </a:path>
              <a:path w="4391025" h="1856739">
                <a:moveTo>
                  <a:pt x="3771900" y="465201"/>
                </a:moveTo>
                <a:lnTo>
                  <a:pt x="3771430" y="464083"/>
                </a:lnTo>
                <a:lnTo>
                  <a:pt x="3769576" y="462216"/>
                </a:lnTo>
                <a:lnTo>
                  <a:pt x="3768458" y="461759"/>
                </a:lnTo>
                <a:lnTo>
                  <a:pt x="3765816" y="461759"/>
                </a:lnTo>
                <a:lnTo>
                  <a:pt x="3764699" y="462216"/>
                </a:lnTo>
                <a:lnTo>
                  <a:pt x="3762845" y="464083"/>
                </a:lnTo>
                <a:lnTo>
                  <a:pt x="3762375" y="465201"/>
                </a:lnTo>
                <a:lnTo>
                  <a:pt x="3762375" y="467829"/>
                </a:lnTo>
                <a:lnTo>
                  <a:pt x="3762845" y="468947"/>
                </a:lnTo>
                <a:lnTo>
                  <a:pt x="3764699" y="470814"/>
                </a:lnTo>
                <a:lnTo>
                  <a:pt x="3765816" y="471284"/>
                </a:lnTo>
                <a:lnTo>
                  <a:pt x="3768458" y="471284"/>
                </a:lnTo>
                <a:lnTo>
                  <a:pt x="3769576" y="470814"/>
                </a:lnTo>
                <a:lnTo>
                  <a:pt x="3771430" y="468947"/>
                </a:lnTo>
                <a:lnTo>
                  <a:pt x="3771900" y="467829"/>
                </a:lnTo>
                <a:lnTo>
                  <a:pt x="3771900" y="465201"/>
                </a:lnTo>
                <a:close/>
              </a:path>
              <a:path w="4391025" h="1856739">
                <a:moveTo>
                  <a:pt x="3771900" y="3441"/>
                </a:moveTo>
                <a:lnTo>
                  <a:pt x="3771430" y="2324"/>
                </a:lnTo>
                <a:lnTo>
                  <a:pt x="3769576" y="469"/>
                </a:lnTo>
                <a:lnTo>
                  <a:pt x="3768458" y="0"/>
                </a:lnTo>
                <a:lnTo>
                  <a:pt x="3765816" y="0"/>
                </a:lnTo>
                <a:lnTo>
                  <a:pt x="3764699" y="469"/>
                </a:lnTo>
                <a:lnTo>
                  <a:pt x="3762845" y="2324"/>
                </a:lnTo>
                <a:lnTo>
                  <a:pt x="3762375" y="3441"/>
                </a:lnTo>
                <a:lnTo>
                  <a:pt x="3762375" y="6070"/>
                </a:lnTo>
                <a:lnTo>
                  <a:pt x="3762845" y="7200"/>
                </a:lnTo>
                <a:lnTo>
                  <a:pt x="3764699" y="9055"/>
                </a:lnTo>
                <a:lnTo>
                  <a:pt x="3765816" y="9525"/>
                </a:lnTo>
                <a:lnTo>
                  <a:pt x="3768458" y="9525"/>
                </a:lnTo>
                <a:lnTo>
                  <a:pt x="3769576" y="9055"/>
                </a:lnTo>
                <a:lnTo>
                  <a:pt x="3771430" y="7200"/>
                </a:lnTo>
                <a:lnTo>
                  <a:pt x="3771900" y="6070"/>
                </a:lnTo>
                <a:lnTo>
                  <a:pt x="3771900" y="3441"/>
                </a:lnTo>
                <a:close/>
              </a:path>
              <a:path w="4391025" h="1856739">
                <a:moveTo>
                  <a:pt x="3819525" y="1850466"/>
                </a:moveTo>
                <a:lnTo>
                  <a:pt x="3819055" y="1849348"/>
                </a:lnTo>
                <a:lnTo>
                  <a:pt x="3817201" y="1847481"/>
                </a:lnTo>
                <a:lnTo>
                  <a:pt x="3816083" y="1847011"/>
                </a:lnTo>
                <a:lnTo>
                  <a:pt x="3813441" y="1847011"/>
                </a:lnTo>
                <a:lnTo>
                  <a:pt x="3812324" y="1847481"/>
                </a:lnTo>
                <a:lnTo>
                  <a:pt x="3810470" y="1849348"/>
                </a:lnTo>
                <a:lnTo>
                  <a:pt x="3810000" y="1850466"/>
                </a:lnTo>
                <a:lnTo>
                  <a:pt x="3810000" y="1853095"/>
                </a:lnTo>
                <a:lnTo>
                  <a:pt x="3810470" y="1854212"/>
                </a:lnTo>
                <a:lnTo>
                  <a:pt x="3812324" y="1856079"/>
                </a:lnTo>
                <a:lnTo>
                  <a:pt x="3813441" y="1856536"/>
                </a:lnTo>
                <a:lnTo>
                  <a:pt x="3816083" y="1856536"/>
                </a:lnTo>
                <a:lnTo>
                  <a:pt x="3817201" y="1856079"/>
                </a:lnTo>
                <a:lnTo>
                  <a:pt x="3819055" y="1854212"/>
                </a:lnTo>
                <a:lnTo>
                  <a:pt x="3819525" y="1853095"/>
                </a:lnTo>
                <a:lnTo>
                  <a:pt x="3819525" y="1850466"/>
                </a:lnTo>
                <a:close/>
              </a:path>
              <a:path w="4391025" h="1856739">
                <a:moveTo>
                  <a:pt x="3819525" y="1388706"/>
                </a:moveTo>
                <a:lnTo>
                  <a:pt x="3819055" y="1387589"/>
                </a:lnTo>
                <a:lnTo>
                  <a:pt x="3817201" y="1385722"/>
                </a:lnTo>
                <a:lnTo>
                  <a:pt x="3816083" y="1385265"/>
                </a:lnTo>
                <a:lnTo>
                  <a:pt x="3813441" y="1385265"/>
                </a:lnTo>
                <a:lnTo>
                  <a:pt x="3812324" y="1385722"/>
                </a:lnTo>
                <a:lnTo>
                  <a:pt x="3810470" y="1387589"/>
                </a:lnTo>
                <a:lnTo>
                  <a:pt x="3810000" y="1388706"/>
                </a:lnTo>
                <a:lnTo>
                  <a:pt x="3810000" y="1391335"/>
                </a:lnTo>
                <a:lnTo>
                  <a:pt x="3810470" y="1392466"/>
                </a:lnTo>
                <a:lnTo>
                  <a:pt x="3812324" y="1394320"/>
                </a:lnTo>
                <a:lnTo>
                  <a:pt x="3813441" y="1394790"/>
                </a:lnTo>
                <a:lnTo>
                  <a:pt x="3816083" y="1394790"/>
                </a:lnTo>
                <a:lnTo>
                  <a:pt x="3817201" y="1394320"/>
                </a:lnTo>
                <a:lnTo>
                  <a:pt x="3819055" y="1392466"/>
                </a:lnTo>
                <a:lnTo>
                  <a:pt x="3819525" y="1391335"/>
                </a:lnTo>
                <a:lnTo>
                  <a:pt x="3819525" y="1388706"/>
                </a:lnTo>
                <a:close/>
              </a:path>
              <a:path w="4391025" h="1856739">
                <a:moveTo>
                  <a:pt x="3819525" y="926960"/>
                </a:moveTo>
                <a:lnTo>
                  <a:pt x="3819055" y="925830"/>
                </a:lnTo>
                <a:lnTo>
                  <a:pt x="3817201" y="923975"/>
                </a:lnTo>
                <a:lnTo>
                  <a:pt x="3816083" y="923505"/>
                </a:lnTo>
                <a:lnTo>
                  <a:pt x="3813441" y="923505"/>
                </a:lnTo>
                <a:lnTo>
                  <a:pt x="3812324" y="923975"/>
                </a:lnTo>
                <a:lnTo>
                  <a:pt x="3810470" y="925830"/>
                </a:lnTo>
                <a:lnTo>
                  <a:pt x="3810000" y="926960"/>
                </a:lnTo>
                <a:lnTo>
                  <a:pt x="3810000" y="929589"/>
                </a:lnTo>
                <a:lnTo>
                  <a:pt x="3810470" y="930706"/>
                </a:lnTo>
                <a:lnTo>
                  <a:pt x="3812324" y="932573"/>
                </a:lnTo>
                <a:lnTo>
                  <a:pt x="3813441" y="933030"/>
                </a:lnTo>
                <a:lnTo>
                  <a:pt x="3816083" y="933030"/>
                </a:lnTo>
                <a:lnTo>
                  <a:pt x="3817201" y="932573"/>
                </a:lnTo>
                <a:lnTo>
                  <a:pt x="3819055" y="930706"/>
                </a:lnTo>
                <a:lnTo>
                  <a:pt x="3819525" y="929589"/>
                </a:lnTo>
                <a:lnTo>
                  <a:pt x="3819525" y="926960"/>
                </a:lnTo>
                <a:close/>
              </a:path>
              <a:path w="4391025" h="1856739">
                <a:moveTo>
                  <a:pt x="3819525" y="465201"/>
                </a:moveTo>
                <a:lnTo>
                  <a:pt x="3819055" y="464083"/>
                </a:lnTo>
                <a:lnTo>
                  <a:pt x="3817201" y="462216"/>
                </a:lnTo>
                <a:lnTo>
                  <a:pt x="3816083" y="461759"/>
                </a:lnTo>
                <a:lnTo>
                  <a:pt x="3813441" y="461759"/>
                </a:lnTo>
                <a:lnTo>
                  <a:pt x="3812324" y="462216"/>
                </a:lnTo>
                <a:lnTo>
                  <a:pt x="3810470" y="464083"/>
                </a:lnTo>
                <a:lnTo>
                  <a:pt x="3810000" y="465201"/>
                </a:lnTo>
                <a:lnTo>
                  <a:pt x="3810000" y="467829"/>
                </a:lnTo>
                <a:lnTo>
                  <a:pt x="3810470" y="468947"/>
                </a:lnTo>
                <a:lnTo>
                  <a:pt x="3812324" y="470814"/>
                </a:lnTo>
                <a:lnTo>
                  <a:pt x="3813441" y="471284"/>
                </a:lnTo>
                <a:lnTo>
                  <a:pt x="3816083" y="471284"/>
                </a:lnTo>
                <a:lnTo>
                  <a:pt x="3817201" y="470814"/>
                </a:lnTo>
                <a:lnTo>
                  <a:pt x="3819055" y="468947"/>
                </a:lnTo>
                <a:lnTo>
                  <a:pt x="3819525" y="467829"/>
                </a:lnTo>
                <a:lnTo>
                  <a:pt x="3819525" y="465201"/>
                </a:lnTo>
                <a:close/>
              </a:path>
              <a:path w="4391025" h="1856739">
                <a:moveTo>
                  <a:pt x="3819525" y="3441"/>
                </a:moveTo>
                <a:lnTo>
                  <a:pt x="3819055" y="2324"/>
                </a:lnTo>
                <a:lnTo>
                  <a:pt x="3817201" y="469"/>
                </a:lnTo>
                <a:lnTo>
                  <a:pt x="3816083" y="0"/>
                </a:lnTo>
                <a:lnTo>
                  <a:pt x="3813441" y="0"/>
                </a:lnTo>
                <a:lnTo>
                  <a:pt x="3812324" y="469"/>
                </a:lnTo>
                <a:lnTo>
                  <a:pt x="3810470" y="2324"/>
                </a:lnTo>
                <a:lnTo>
                  <a:pt x="3810000" y="3441"/>
                </a:lnTo>
                <a:lnTo>
                  <a:pt x="3810000" y="6070"/>
                </a:lnTo>
                <a:lnTo>
                  <a:pt x="3810470" y="7200"/>
                </a:lnTo>
                <a:lnTo>
                  <a:pt x="3812324" y="9055"/>
                </a:lnTo>
                <a:lnTo>
                  <a:pt x="3813441" y="9525"/>
                </a:lnTo>
                <a:lnTo>
                  <a:pt x="3816083" y="9525"/>
                </a:lnTo>
                <a:lnTo>
                  <a:pt x="3817201" y="9055"/>
                </a:lnTo>
                <a:lnTo>
                  <a:pt x="3819055" y="7200"/>
                </a:lnTo>
                <a:lnTo>
                  <a:pt x="3819525" y="6070"/>
                </a:lnTo>
                <a:lnTo>
                  <a:pt x="3819525" y="3441"/>
                </a:lnTo>
                <a:close/>
              </a:path>
              <a:path w="4391025" h="1856739">
                <a:moveTo>
                  <a:pt x="3867150" y="1850466"/>
                </a:moveTo>
                <a:lnTo>
                  <a:pt x="3866680" y="1849348"/>
                </a:lnTo>
                <a:lnTo>
                  <a:pt x="3864826" y="1847481"/>
                </a:lnTo>
                <a:lnTo>
                  <a:pt x="3863708" y="1847011"/>
                </a:lnTo>
                <a:lnTo>
                  <a:pt x="3861066" y="1847011"/>
                </a:lnTo>
                <a:lnTo>
                  <a:pt x="3859949" y="1847481"/>
                </a:lnTo>
                <a:lnTo>
                  <a:pt x="3858095" y="1849348"/>
                </a:lnTo>
                <a:lnTo>
                  <a:pt x="3857625" y="1850466"/>
                </a:lnTo>
                <a:lnTo>
                  <a:pt x="3857625" y="1853095"/>
                </a:lnTo>
                <a:lnTo>
                  <a:pt x="3858095" y="1854212"/>
                </a:lnTo>
                <a:lnTo>
                  <a:pt x="3859949" y="1856079"/>
                </a:lnTo>
                <a:lnTo>
                  <a:pt x="3861066" y="1856536"/>
                </a:lnTo>
                <a:lnTo>
                  <a:pt x="3863708" y="1856536"/>
                </a:lnTo>
                <a:lnTo>
                  <a:pt x="3864826" y="1856079"/>
                </a:lnTo>
                <a:lnTo>
                  <a:pt x="3866680" y="1854212"/>
                </a:lnTo>
                <a:lnTo>
                  <a:pt x="3867150" y="1853095"/>
                </a:lnTo>
                <a:lnTo>
                  <a:pt x="3867150" y="1850466"/>
                </a:lnTo>
                <a:close/>
              </a:path>
              <a:path w="4391025" h="1856739">
                <a:moveTo>
                  <a:pt x="3867150" y="1388706"/>
                </a:moveTo>
                <a:lnTo>
                  <a:pt x="3866680" y="1387589"/>
                </a:lnTo>
                <a:lnTo>
                  <a:pt x="3864826" y="1385722"/>
                </a:lnTo>
                <a:lnTo>
                  <a:pt x="3863708" y="1385265"/>
                </a:lnTo>
                <a:lnTo>
                  <a:pt x="3861066" y="1385265"/>
                </a:lnTo>
                <a:lnTo>
                  <a:pt x="3859949" y="1385722"/>
                </a:lnTo>
                <a:lnTo>
                  <a:pt x="3858095" y="1387589"/>
                </a:lnTo>
                <a:lnTo>
                  <a:pt x="3857625" y="1388706"/>
                </a:lnTo>
                <a:lnTo>
                  <a:pt x="3857625" y="1391335"/>
                </a:lnTo>
                <a:lnTo>
                  <a:pt x="3858095" y="1392466"/>
                </a:lnTo>
                <a:lnTo>
                  <a:pt x="3859949" y="1394320"/>
                </a:lnTo>
                <a:lnTo>
                  <a:pt x="3861066" y="1394790"/>
                </a:lnTo>
                <a:lnTo>
                  <a:pt x="3863708" y="1394790"/>
                </a:lnTo>
                <a:lnTo>
                  <a:pt x="3864826" y="1394320"/>
                </a:lnTo>
                <a:lnTo>
                  <a:pt x="3866680" y="1392466"/>
                </a:lnTo>
                <a:lnTo>
                  <a:pt x="3867150" y="1391335"/>
                </a:lnTo>
                <a:lnTo>
                  <a:pt x="3867150" y="1388706"/>
                </a:lnTo>
                <a:close/>
              </a:path>
              <a:path w="4391025" h="1856739">
                <a:moveTo>
                  <a:pt x="3867150" y="926960"/>
                </a:moveTo>
                <a:lnTo>
                  <a:pt x="3866680" y="925830"/>
                </a:lnTo>
                <a:lnTo>
                  <a:pt x="3864826" y="923975"/>
                </a:lnTo>
                <a:lnTo>
                  <a:pt x="3863708" y="923505"/>
                </a:lnTo>
                <a:lnTo>
                  <a:pt x="3861066" y="923505"/>
                </a:lnTo>
                <a:lnTo>
                  <a:pt x="3859949" y="923975"/>
                </a:lnTo>
                <a:lnTo>
                  <a:pt x="3858095" y="925830"/>
                </a:lnTo>
                <a:lnTo>
                  <a:pt x="3857625" y="926960"/>
                </a:lnTo>
                <a:lnTo>
                  <a:pt x="3857625" y="929589"/>
                </a:lnTo>
                <a:lnTo>
                  <a:pt x="3858095" y="930706"/>
                </a:lnTo>
                <a:lnTo>
                  <a:pt x="3859949" y="932573"/>
                </a:lnTo>
                <a:lnTo>
                  <a:pt x="3861066" y="933030"/>
                </a:lnTo>
                <a:lnTo>
                  <a:pt x="3863708" y="933030"/>
                </a:lnTo>
                <a:lnTo>
                  <a:pt x="3864826" y="932573"/>
                </a:lnTo>
                <a:lnTo>
                  <a:pt x="3866680" y="930706"/>
                </a:lnTo>
                <a:lnTo>
                  <a:pt x="3867150" y="929589"/>
                </a:lnTo>
                <a:lnTo>
                  <a:pt x="3867150" y="926960"/>
                </a:lnTo>
                <a:close/>
              </a:path>
              <a:path w="4391025" h="1856739">
                <a:moveTo>
                  <a:pt x="3867150" y="465201"/>
                </a:moveTo>
                <a:lnTo>
                  <a:pt x="3866680" y="464083"/>
                </a:lnTo>
                <a:lnTo>
                  <a:pt x="3864826" y="462216"/>
                </a:lnTo>
                <a:lnTo>
                  <a:pt x="3863708" y="461759"/>
                </a:lnTo>
                <a:lnTo>
                  <a:pt x="3861066" y="461759"/>
                </a:lnTo>
                <a:lnTo>
                  <a:pt x="3859949" y="462216"/>
                </a:lnTo>
                <a:lnTo>
                  <a:pt x="3858095" y="464083"/>
                </a:lnTo>
                <a:lnTo>
                  <a:pt x="3857625" y="465201"/>
                </a:lnTo>
                <a:lnTo>
                  <a:pt x="3857625" y="467829"/>
                </a:lnTo>
                <a:lnTo>
                  <a:pt x="3858095" y="468947"/>
                </a:lnTo>
                <a:lnTo>
                  <a:pt x="3859949" y="470814"/>
                </a:lnTo>
                <a:lnTo>
                  <a:pt x="3861066" y="471284"/>
                </a:lnTo>
                <a:lnTo>
                  <a:pt x="3863708" y="471284"/>
                </a:lnTo>
                <a:lnTo>
                  <a:pt x="3864826" y="470814"/>
                </a:lnTo>
                <a:lnTo>
                  <a:pt x="3866680" y="468947"/>
                </a:lnTo>
                <a:lnTo>
                  <a:pt x="3867150" y="467829"/>
                </a:lnTo>
                <a:lnTo>
                  <a:pt x="3867150" y="465201"/>
                </a:lnTo>
                <a:close/>
              </a:path>
              <a:path w="4391025" h="1856739">
                <a:moveTo>
                  <a:pt x="3867150" y="3441"/>
                </a:moveTo>
                <a:lnTo>
                  <a:pt x="3866680" y="2324"/>
                </a:lnTo>
                <a:lnTo>
                  <a:pt x="3864826" y="469"/>
                </a:lnTo>
                <a:lnTo>
                  <a:pt x="3863708" y="0"/>
                </a:lnTo>
                <a:lnTo>
                  <a:pt x="3861066" y="0"/>
                </a:lnTo>
                <a:lnTo>
                  <a:pt x="3859949" y="469"/>
                </a:lnTo>
                <a:lnTo>
                  <a:pt x="3858095" y="2324"/>
                </a:lnTo>
                <a:lnTo>
                  <a:pt x="3857625" y="3441"/>
                </a:lnTo>
                <a:lnTo>
                  <a:pt x="3857625" y="6070"/>
                </a:lnTo>
                <a:lnTo>
                  <a:pt x="3858095" y="7200"/>
                </a:lnTo>
                <a:lnTo>
                  <a:pt x="3859949" y="9055"/>
                </a:lnTo>
                <a:lnTo>
                  <a:pt x="3861066" y="9525"/>
                </a:lnTo>
                <a:lnTo>
                  <a:pt x="3863708" y="9525"/>
                </a:lnTo>
                <a:lnTo>
                  <a:pt x="3864826" y="9055"/>
                </a:lnTo>
                <a:lnTo>
                  <a:pt x="3866680" y="7200"/>
                </a:lnTo>
                <a:lnTo>
                  <a:pt x="3867150" y="6070"/>
                </a:lnTo>
                <a:lnTo>
                  <a:pt x="3867150" y="3441"/>
                </a:lnTo>
                <a:close/>
              </a:path>
              <a:path w="4391025" h="1856739">
                <a:moveTo>
                  <a:pt x="3914775" y="1850466"/>
                </a:moveTo>
                <a:lnTo>
                  <a:pt x="3914305" y="1849348"/>
                </a:lnTo>
                <a:lnTo>
                  <a:pt x="3912451" y="1847481"/>
                </a:lnTo>
                <a:lnTo>
                  <a:pt x="3911333" y="1847011"/>
                </a:lnTo>
                <a:lnTo>
                  <a:pt x="3908691" y="1847011"/>
                </a:lnTo>
                <a:lnTo>
                  <a:pt x="3907574" y="1847481"/>
                </a:lnTo>
                <a:lnTo>
                  <a:pt x="3905720" y="1849348"/>
                </a:lnTo>
                <a:lnTo>
                  <a:pt x="3905250" y="1850466"/>
                </a:lnTo>
                <a:lnTo>
                  <a:pt x="3905250" y="1853095"/>
                </a:lnTo>
                <a:lnTo>
                  <a:pt x="3905720" y="1854212"/>
                </a:lnTo>
                <a:lnTo>
                  <a:pt x="3907574" y="1856079"/>
                </a:lnTo>
                <a:lnTo>
                  <a:pt x="3908691" y="1856536"/>
                </a:lnTo>
                <a:lnTo>
                  <a:pt x="3911333" y="1856536"/>
                </a:lnTo>
                <a:lnTo>
                  <a:pt x="3912451" y="1856079"/>
                </a:lnTo>
                <a:lnTo>
                  <a:pt x="3914305" y="1854212"/>
                </a:lnTo>
                <a:lnTo>
                  <a:pt x="3914775" y="1853095"/>
                </a:lnTo>
                <a:lnTo>
                  <a:pt x="3914775" y="1850466"/>
                </a:lnTo>
                <a:close/>
              </a:path>
              <a:path w="4391025" h="1856739">
                <a:moveTo>
                  <a:pt x="3914775" y="1388706"/>
                </a:moveTo>
                <a:lnTo>
                  <a:pt x="3914305" y="1387589"/>
                </a:lnTo>
                <a:lnTo>
                  <a:pt x="3912451" y="1385722"/>
                </a:lnTo>
                <a:lnTo>
                  <a:pt x="3911333" y="1385265"/>
                </a:lnTo>
                <a:lnTo>
                  <a:pt x="3908691" y="1385265"/>
                </a:lnTo>
                <a:lnTo>
                  <a:pt x="3907574" y="1385722"/>
                </a:lnTo>
                <a:lnTo>
                  <a:pt x="3905720" y="1387589"/>
                </a:lnTo>
                <a:lnTo>
                  <a:pt x="3905250" y="1388706"/>
                </a:lnTo>
                <a:lnTo>
                  <a:pt x="3905250" y="1391335"/>
                </a:lnTo>
                <a:lnTo>
                  <a:pt x="3905720" y="1392466"/>
                </a:lnTo>
                <a:lnTo>
                  <a:pt x="3907574" y="1394320"/>
                </a:lnTo>
                <a:lnTo>
                  <a:pt x="3908691" y="1394790"/>
                </a:lnTo>
                <a:lnTo>
                  <a:pt x="3911333" y="1394790"/>
                </a:lnTo>
                <a:lnTo>
                  <a:pt x="3912451" y="1394320"/>
                </a:lnTo>
                <a:lnTo>
                  <a:pt x="3914305" y="1392466"/>
                </a:lnTo>
                <a:lnTo>
                  <a:pt x="3914775" y="1391335"/>
                </a:lnTo>
                <a:lnTo>
                  <a:pt x="3914775" y="1388706"/>
                </a:lnTo>
                <a:close/>
              </a:path>
              <a:path w="4391025" h="1856739">
                <a:moveTo>
                  <a:pt x="3914775" y="926960"/>
                </a:moveTo>
                <a:lnTo>
                  <a:pt x="3914305" y="925830"/>
                </a:lnTo>
                <a:lnTo>
                  <a:pt x="3912451" y="923975"/>
                </a:lnTo>
                <a:lnTo>
                  <a:pt x="3911333" y="923505"/>
                </a:lnTo>
                <a:lnTo>
                  <a:pt x="3908691" y="923505"/>
                </a:lnTo>
                <a:lnTo>
                  <a:pt x="3907574" y="923975"/>
                </a:lnTo>
                <a:lnTo>
                  <a:pt x="3905720" y="925830"/>
                </a:lnTo>
                <a:lnTo>
                  <a:pt x="3905250" y="926960"/>
                </a:lnTo>
                <a:lnTo>
                  <a:pt x="3905250" y="929589"/>
                </a:lnTo>
                <a:lnTo>
                  <a:pt x="3905720" y="930706"/>
                </a:lnTo>
                <a:lnTo>
                  <a:pt x="3907574" y="932573"/>
                </a:lnTo>
                <a:lnTo>
                  <a:pt x="3908691" y="933030"/>
                </a:lnTo>
                <a:lnTo>
                  <a:pt x="3911333" y="933030"/>
                </a:lnTo>
                <a:lnTo>
                  <a:pt x="3912451" y="932573"/>
                </a:lnTo>
                <a:lnTo>
                  <a:pt x="3914305" y="930706"/>
                </a:lnTo>
                <a:lnTo>
                  <a:pt x="3914775" y="929589"/>
                </a:lnTo>
                <a:lnTo>
                  <a:pt x="3914775" y="926960"/>
                </a:lnTo>
                <a:close/>
              </a:path>
              <a:path w="4391025" h="1856739">
                <a:moveTo>
                  <a:pt x="3914775" y="465201"/>
                </a:moveTo>
                <a:lnTo>
                  <a:pt x="3914305" y="464083"/>
                </a:lnTo>
                <a:lnTo>
                  <a:pt x="3912451" y="462216"/>
                </a:lnTo>
                <a:lnTo>
                  <a:pt x="3911333" y="461759"/>
                </a:lnTo>
                <a:lnTo>
                  <a:pt x="3908691" y="461759"/>
                </a:lnTo>
                <a:lnTo>
                  <a:pt x="3907574" y="462216"/>
                </a:lnTo>
                <a:lnTo>
                  <a:pt x="3905720" y="464083"/>
                </a:lnTo>
                <a:lnTo>
                  <a:pt x="3905250" y="465201"/>
                </a:lnTo>
                <a:lnTo>
                  <a:pt x="3905250" y="467829"/>
                </a:lnTo>
                <a:lnTo>
                  <a:pt x="3905720" y="468947"/>
                </a:lnTo>
                <a:lnTo>
                  <a:pt x="3907574" y="470814"/>
                </a:lnTo>
                <a:lnTo>
                  <a:pt x="3908691" y="471284"/>
                </a:lnTo>
                <a:lnTo>
                  <a:pt x="3911333" y="471284"/>
                </a:lnTo>
                <a:lnTo>
                  <a:pt x="3912451" y="470814"/>
                </a:lnTo>
                <a:lnTo>
                  <a:pt x="3914305" y="468947"/>
                </a:lnTo>
                <a:lnTo>
                  <a:pt x="3914775" y="467829"/>
                </a:lnTo>
                <a:lnTo>
                  <a:pt x="3914775" y="465201"/>
                </a:lnTo>
                <a:close/>
              </a:path>
              <a:path w="4391025" h="1856739">
                <a:moveTo>
                  <a:pt x="3914775" y="3441"/>
                </a:moveTo>
                <a:lnTo>
                  <a:pt x="3914305" y="2324"/>
                </a:lnTo>
                <a:lnTo>
                  <a:pt x="3912451" y="469"/>
                </a:lnTo>
                <a:lnTo>
                  <a:pt x="3911333" y="0"/>
                </a:lnTo>
                <a:lnTo>
                  <a:pt x="3908691" y="0"/>
                </a:lnTo>
                <a:lnTo>
                  <a:pt x="3907574" y="469"/>
                </a:lnTo>
                <a:lnTo>
                  <a:pt x="3905720" y="2324"/>
                </a:lnTo>
                <a:lnTo>
                  <a:pt x="3905250" y="3441"/>
                </a:lnTo>
                <a:lnTo>
                  <a:pt x="3905250" y="6070"/>
                </a:lnTo>
                <a:lnTo>
                  <a:pt x="3905720" y="7200"/>
                </a:lnTo>
                <a:lnTo>
                  <a:pt x="3907574" y="9055"/>
                </a:lnTo>
                <a:lnTo>
                  <a:pt x="3908691" y="9525"/>
                </a:lnTo>
                <a:lnTo>
                  <a:pt x="3911333" y="9525"/>
                </a:lnTo>
                <a:lnTo>
                  <a:pt x="3912451" y="9055"/>
                </a:lnTo>
                <a:lnTo>
                  <a:pt x="3914305" y="7200"/>
                </a:lnTo>
                <a:lnTo>
                  <a:pt x="3914775" y="6070"/>
                </a:lnTo>
                <a:lnTo>
                  <a:pt x="3914775" y="3441"/>
                </a:lnTo>
                <a:close/>
              </a:path>
              <a:path w="4391025" h="1856739">
                <a:moveTo>
                  <a:pt x="3962400" y="1850466"/>
                </a:moveTo>
                <a:lnTo>
                  <a:pt x="3961930" y="1849348"/>
                </a:lnTo>
                <a:lnTo>
                  <a:pt x="3960076" y="1847481"/>
                </a:lnTo>
                <a:lnTo>
                  <a:pt x="3958945" y="1847011"/>
                </a:lnTo>
                <a:lnTo>
                  <a:pt x="3956316" y="1847011"/>
                </a:lnTo>
                <a:lnTo>
                  <a:pt x="3955199" y="1847481"/>
                </a:lnTo>
                <a:lnTo>
                  <a:pt x="3953345" y="1849348"/>
                </a:lnTo>
                <a:lnTo>
                  <a:pt x="3952875" y="1850466"/>
                </a:lnTo>
                <a:lnTo>
                  <a:pt x="3952875" y="1853095"/>
                </a:lnTo>
                <a:lnTo>
                  <a:pt x="3953345" y="1854212"/>
                </a:lnTo>
                <a:lnTo>
                  <a:pt x="3955199" y="1856079"/>
                </a:lnTo>
                <a:lnTo>
                  <a:pt x="3956316" y="1856536"/>
                </a:lnTo>
                <a:lnTo>
                  <a:pt x="3958945" y="1856536"/>
                </a:lnTo>
                <a:lnTo>
                  <a:pt x="3960076" y="1856079"/>
                </a:lnTo>
                <a:lnTo>
                  <a:pt x="3961930" y="1854212"/>
                </a:lnTo>
                <a:lnTo>
                  <a:pt x="3962400" y="1853095"/>
                </a:lnTo>
                <a:lnTo>
                  <a:pt x="3962400" y="1850466"/>
                </a:lnTo>
                <a:close/>
              </a:path>
              <a:path w="4391025" h="1856739">
                <a:moveTo>
                  <a:pt x="3962400" y="1388706"/>
                </a:moveTo>
                <a:lnTo>
                  <a:pt x="3961930" y="1387589"/>
                </a:lnTo>
                <a:lnTo>
                  <a:pt x="3960076" y="1385722"/>
                </a:lnTo>
                <a:lnTo>
                  <a:pt x="3958945" y="1385265"/>
                </a:lnTo>
                <a:lnTo>
                  <a:pt x="3956316" y="1385265"/>
                </a:lnTo>
                <a:lnTo>
                  <a:pt x="3955199" y="1385722"/>
                </a:lnTo>
                <a:lnTo>
                  <a:pt x="3953345" y="1387589"/>
                </a:lnTo>
                <a:lnTo>
                  <a:pt x="3952875" y="1388706"/>
                </a:lnTo>
                <a:lnTo>
                  <a:pt x="3952875" y="1391335"/>
                </a:lnTo>
                <a:lnTo>
                  <a:pt x="3953345" y="1392466"/>
                </a:lnTo>
                <a:lnTo>
                  <a:pt x="3955199" y="1394320"/>
                </a:lnTo>
                <a:lnTo>
                  <a:pt x="3956316" y="1394790"/>
                </a:lnTo>
                <a:lnTo>
                  <a:pt x="3958945" y="1394790"/>
                </a:lnTo>
                <a:lnTo>
                  <a:pt x="3960076" y="1394320"/>
                </a:lnTo>
                <a:lnTo>
                  <a:pt x="3961930" y="1392466"/>
                </a:lnTo>
                <a:lnTo>
                  <a:pt x="3962400" y="1391335"/>
                </a:lnTo>
                <a:lnTo>
                  <a:pt x="3962400" y="1388706"/>
                </a:lnTo>
                <a:close/>
              </a:path>
              <a:path w="4391025" h="1856739">
                <a:moveTo>
                  <a:pt x="3962400" y="926960"/>
                </a:moveTo>
                <a:lnTo>
                  <a:pt x="3961930" y="925830"/>
                </a:lnTo>
                <a:lnTo>
                  <a:pt x="3960076" y="923975"/>
                </a:lnTo>
                <a:lnTo>
                  <a:pt x="3958945" y="923505"/>
                </a:lnTo>
                <a:lnTo>
                  <a:pt x="3956316" y="923505"/>
                </a:lnTo>
                <a:lnTo>
                  <a:pt x="3955199" y="923975"/>
                </a:lnTo>
                <a:lnTo>
                  <a:pt x="3953345" y="925830"/>
                </a:lnTo>
                <a:lnTo>
                  <a:pt x="3952875" y="926960"/>
                </a:lnTo>
                <a:lnTo>
                  <a:pt x="3952875" y="929589"/>
                </a:lnTo>
                <a:lnTo>
                  <a:pt x="3953345" y="930706"/>
                </a:lnTo>
                <a:lnTo>
                  <a:pt x="3955199" y="932573"/>
                </a:lnTo>
                <a:lnTo>
                  <a:pt x="3956316" y="933030"/>
                </a:lnTo>
                <a:lnTo>
                  <a:pt x="3958945" y="933030"/>
                </a:lnTo>
                <a:lnTo>
                  <a:pt x="3960076" y="932573"/>
                </a:lnTo>
                <a:lnTo>
                  <a:pt x="3961930" y="930706"/>
                </a:lnTo>
                <a:lnTo>
                  <a:pt x="3962400" y="929589"/>
                </a:lnTo>
                <a:lnTo>
                  <a:pt x="3962400" y="926960"/>
                </a:lnTo>
                <a:close/>
              </a:path>
              <a:path w="4391025" h="1856739">
                <a:moveTo>
                  <a:pt x="3962400" y="465201"/>
                </a:moveTo>
                <a:lnTo>
                  <a:pt x="3961930" y="464083"/>
                </a:lnTo>
                <a:lnTo>
                  <a:pt x="3960076" y="462216"/>
                </a:lnTo>
                <a:lnTo>
                  <a:pt x="3958945" y="461759"/>
                </a:lnTo>
                <a:lnTo>
                  <a:pt x="3956316" y="461759"/>
                </a:lnTo>
                <a:lnTo>
                  <a:pt x="3955199" y="462216"/>
                </a:lnTo>
                <a:lnTo>
                  <a:pt x="3953345" y="464083"/>
                </a:lnTo>
                <a:lnTo>
                  <a:pt x="3952875" y="465201"/>
                </a:lnTo>
                <a:lnTo>
                  <a:pt x="3952875" y="467829"/>
                </a:lnTo>
                <a:lnTo>
                  <a:pt x="3953345" y="468947"/>
                </a:lnTo>
                <a:lnTo>
                  <a:pt x="3955199" y="470814"/>
                </a:lnTo>
                <a:lnTo>
                  <a:pt x="3956316" y="471284"/>
                </a:lnTo>
                <a:lnTo>
                  <a:pt x="3958945" y="471284"/>
                </a:lnTo>
                <a:lnTo>
                  <a:pt x="3960076" y="470814"/>
                </a:lnTo>
                <a:lnTo>
                  <a:pt x="3961930" y="468947"/>
                </a:lnTo>
                <a:lnTo>
                  <a:pt x="3962400" y="467829"/>
                </a:lnTo>
                <a:lnTo>
                  <a:pt x="3962400" y="465201"/>
                </a:lnTo>
                <a:close/>
              </a:path>
              <a:path w="4391025" h="1856739">
                <a:moveTo>
                  <a:pt x="3962400" y="3441"/>
                </a:moveTo>
                <a:lnTo>
                  <a:pt x="3961930" y="2324"/>
                </a:lnTo>
                <a:lnTo>
                  <a:pt x="3960076" y="469"/>
                </a:lnTo>
                <a:lnTo>
                  <a:pt x="3958945" y="0"/>
                </a:lnTo>
                <a:lnTo>
                  <a:pt x="3956316" y="0"/>
                </a:lnTo>
                <a:lnTo>
                  <a:pt x="3955199" y="469"/>
                </a:lnTo>
                <a:lnTo>
                  <a:pt x="3953345" y="2324"/>
                </a:lnTo>
                <a:lnTo>
                  <a:pt x="3952875" y="3441"/>
                </a:lnTo>
                <a:lnTo>
                  <a:pt x="3952875" y="6070"/>
                </a:lnTo>
                <a:lnTo>
                  <a:pt x="3953345" y="7200"/>
                </a:lnTo>
                <a:lnTo>
                  <a:pt x="3955199" y="9055"/>
                </a:lnTo>
                <a:lnTo>
                  <a:pt x="3956316" y="9525"/>
                </a:lnTo>
                <a:lnTo>
                  <a:pt x="3958945" y="9525"/>
                </a:lnTo>
                <a:lnTo>
                  <a:pt x="3960076" y="9055"/>
                </a:lnTo>
                <a:lnTo>
                  <a:pt x="3961930" y="7200"/>
                </a:lnTo>
                <a:lnTo>
                  <a:pt x="3962400" y="6070"/>
                </a:lnTo>
                <a:lnTo>
                  <a:pt x="3962400" y="3441"/>
                </a:lnTo>
                <a:close/>
              </a:path>
              <a:path w="4391025" h="1856739">
                <a:moveTo>
                  <a:pt x="4010025" y="1850466"/>
                </a:moveTo>
                <a:lnTo>
                  <a:pt x="4009555" y="1849348"/>
                </a:lnTo>
                <a:lnTo>
                  <a:pt x="4007701" y="1847481"/>
                </a:lnTo>
                <a:lnTo>
                  <a:pt x="4006570" y="1847011"/>
                </a:lnTo>
                <a:lnTo>
                  <a:pt x="4003941" y="1847011"/>
                </a:lnTo>
                <a:lnTo>
                  <a:pt x="4002824" y="1847481"/>
                </a:lnTo>
                <a:lnTo>
                  <a:pt x="4000970" y="1849348"/>
                </a:lnTo>
                <a:lnTo>
                  <a:pt x="4000500" y="1850466"/>
                </a:lnTo>
                <a:lnTo>
                  <a:pt x="4000500" y="1853095"/>
                </a:lnTo>
                <a:lnTo>
                  <a:pt x="4000970" y="1854212"/>
                </a:lnTo>
                <a:lnTo>
                  <a:pt x="4002824" y="1856079"/>
                </a:lnTo>
                <a:lnTo>
                  <a:pt x="4003941" y="1856536"/>
                </a:lnTo>
                <a:lnTo>
                  <a:pt x="4006570" y="1856536"/>
                </a:lnTo>
                <a:lnTo>
                  <a:pt x="4007701" y="1856079"/>
                </a:lnTo>
                <a:lnTo>
                  <a:pt x="4009555" y="1854212"/>
                </a:lnTo>
                <a:lnTo>
                  <a:pt x="4010025" y="1853095"/>
                </a:lnTo>
                <a:lnTo>
                  <a:pt x="4010025" y="1850466"/>
                </a:lnTo>
                <a:close/>
              </a:path>
              <a:path w="4391025" h="1856739">
                <a:moveTo>
                  <a:pt x="4010025" y="1388706"/>
                </a:moveTo>
                <a:lnTo>
                  <a:pt x="4009555" y="1387589"/>
                </a:lnTo>
                <a:lnTo>
                  <a:pt x="4007701" y="1385722"/>
                </a:lnTo>
                <a:lnTo>
                  <a:pt x="4006570" y="1385265"/>
                </a:lnTo>
                <a:lnTo>
                  <a:pt x="4003941" y="1385265"/>
                </a:lnTo>
                <a:lnTo>
                  <a:pt x="4002824" y="1385722"/>
                </a:lnTo>
                <a:lnTo>
                  <a:pt x="4000970" y="1387589"/>
                </a:lnTo>
                <a:lnTo>
                  <a:pt x="4000500" y="1388706"/>
                </a:lnTo>
                <a:lnTo>
                  <a:pt x="4000500" y="1391335"/>
                </a:lnTo>
                <a:lnTo>
                  <a:pt x="4000970" y="1392466"/>
                </a:lnTo>
                <a:lnTo>
                  <a:pt x="4002824" y="1394320"/>
                </a:lnTo>
                <a:lnTo>
                  <a:pt x="4003941" y="1394790"/>
                </a:lnTo>
                <a:lnTo>
                  <a:pt x="4006570" y="1394790"/>
                </a:lnTo>
                <a:lnTo>
                  <a:pt x="4007701" y="1394320"/>
                </a:lnTo>
                <a:lnTo>
                  <a:pt x="4009555" y="1392466"/>
                </a:lnTo>
                <a:lnTo>
                  <a:pt x="4010025" y="1391335"/>
                </a:lnTo>
                <a:lnTo>
                  <a:pt x="4010025" y="1388706"/>
                </a:lnTo>
                <a:close/>
              </a:path>
              <a:path w="4391025" h="1856739">
                <a:moveTo>
                  <a:pt x="4010025" y="926960"/>
                </a:moveTo>
                <a:lnTo>
                  <a:pt x="4009555" y="925830"/>
                </a:lnTo>
                <a:lnTo>
                  <a:pt x="4007701" y="923975"/>
                </a:lnTo>
                <a:lnTo>
                  <a:pt x="4006570" y="923505"/>
                </a:lnTo>
                <a:lnTo>
                  <a:pt x="4003941" y="923505"/>
                </a:lnTo>
                <a:lnTo>
                  <a:pt x="4002824" y="923975"/>
                </a:lnTo>
                <a:lnTo>
                  <a:pt x="4000970" y="925830"/>
                </a:lnTo>
                <a:lnTo>
                  <a:pt x="4000500" y="926960"/>
                </a:lnTo>
                <a:lnTo>
                  <a:pt x="4000500" y="929589"/>
                </a:lnTo>
                <a:lnTo>
                  <a:pt x="4000970" y="930706"/>
                </a:lnTo>
                <a:lnTo>
                  <a:pt x="4002824" y="932573"/>
                </a:lnTo>
                <a:lnTo>
                  <a:pt x="4003941" y="933030"/>
                </a:lnTo>
                <a:lnTo>
                  <a:pt x="4006570" y="933030"/>
                </a:lnTo>
                <a:lnTo>
                  <a:pt x="4007701" y="932573"/>
                </a:lnTo>
                <a:lnTo>
                  <a:pt x="4009555" y="930706"/>
                </a:lnTo>
                <a:lnTo>
                  <a:pt x="4010025" y="929589"/>
                </a:lnTo>
                <a:lnTo>
                  <a:pt x="4010025" y="926960"/>
                </a:lnTo>
                <a:close/>
              </a:path>
              <a:path w="4391025" h="1856739">
                <a:moveTo>
                  <a:pt x="4010025" y="465201"/>
                </a:moveTo>
                <a:lnTo>
                  <a:pt x="4009555" y="464083"/>
                </a:lnTo>
                <a:lnTo>
                  <a:pt x="4007701" y="462216"/>
                </a:lnTo>
                <a:lnTo>
                  <a:pt x="4006570" y="461759"/>
                </a:lnTo>
                <a:lnTo>
                  <a:pt x="4003941" y="461759"/>
                </a:lnTo>
                <a:lnTo>
                  <a:pt x="4002824" y="462216"/>
                </a:lnTo>
                <a:lnTo>
                  <a:pt x="4000970" y="464083"/>
                </a:lnTo>
                <a:lnTo>
                  <a:pt x="4000500" y="465201"/>
                </a:lnTo>
                <a:lnTo>
                  <a:pt x="4000500" y="467829"/>
                </a:lnTo>
                <a:lnTo>
                  <a:pt x="4000970" y="468947"/>
                </a:lnTo>
                <a:lnTo>
                  <a:pt x="4002824" y="470814"/>
                </a:lnTo>
                <a:lnTo>
                  <a:pt x="4003941" y="471284"/>
                </a:lnTo>
                <a:lnTo>
                  <a:pt x="4006570" y="471284"/>
                </a:lnTo>
                <a:lnTo>
                  <a:pt x="4007701" y="470814"/>
                </a:lnTo>
                <a:lnTo>
                  <a:pt x="4009555" y="468947"/>
                </a:lnTo>
                <a:lnTo>
                  <a:pt x="4010025" y="467829"/>
                </a:lnTo>
                <a:lnTo>
                  <a:pt x="4010025" y="465201"/>
                </a:lnTo>
                <a:close/>
              </a:path>
              <a:path w="4391025" h="1856739">
                <a:moveTo>
                  <a:pt x="4010025" y="3441"/>
                </a:moveTo>
                <a:lnTo>
                  <a:pt x="4009555" y="2324"/>
                </a:lnTo>
                <a:lnTo>
                  <a:pt x="4007701" y="469"/>
                </a:lnTo>
                <a:lnTo>
                  <a:pt x="4006570" y="0"/>
                </a:lnTo>
                <a:lnTo>
                  <a:pt x="4003941" y="0"/>
                </a:lnTo>
                <a:lnTo>
                  <a:pt x="4002824" y="469"/>
                </a:lnTo>
                <a:lnTo>
                  <a:pt x="4000970" y="2324"/>
                </a:lnTo>
                <a:lnTo>
                  <a:pt x="4000500" y="3441"/>
                </a:lnTo>
                <a:lnTo>
                  <a:pt x="4000500" y="6070"/>
                </a:lnTo>
                <a:lnTo>
                  <a:pt x="4000970" y="7200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06570" y="9525"/>
                </a:lnTo>
                <a:lnTo>
                  <a:pt x="4007701" y="9055"/>
                </a:lnTo>
                <a:lnTo>
                  <a:pt x="4009555" y="7200"/>
                </a:lnTo>
                <a:lnTo>
                  <a:pt x="4010025" y="6070"/>
                </a:lnTo>
                <a:lnTo>
                  <a:pt x="4010025" y="3441"/>
                </a:lnTo>
                <a:close/>
              </a:path>
              <a:path w="4391025" h="1856739">
                <a:moveTo>
                  <a:pt x="4057650" y="1850466"/>
                </a:moveTo>
                <a:lnTo>
                  <a:pt x="4057180" y="1849348"/>
                </a:lnTo>
                <a:lnTo>
                  <a:pt x="4055326" y="1847481"/>
                </a:lnTo>
                <a:lnTo>
                  <a:pt x="4054195" y="1847011"/>
                </a:lnTo>
                <a:lnTo>
                  <a:pt x="4051566" y="1847011"/>
                </a:lnTo>
                <a:lnTo>
                  <a:pt x="4050449" y="1847481"/>
                </a:lnTo>
                <a:lnTo>
                  <a:pt x="4048595" y="1849348"/>
                </a:lnTo>
                <a:lnTo>
                  <a:pt x="4048125" y="1850466"/>
                </a:lnTo>
                <a:lnTo>
                  <a:pt x="4048125" y="1853095"/>
                </a:lnTo>
                <a:lnTo>
                  <a:pt x="4048595" y="1854212"/>
                </a:lnTo>
                <a:lnTo>
                  <a:pt x="4050449" y="1856079"/>
                </a:lnTo>
                <a:lnTo>
                  <a:pt x="4051566" y="1856536"/>
                </a:lnTo>
                <a:lnTo>
                  <a:pt x="4054195" y="1856536"/>
                </a:lnTo>
                <a:lnTo>
                  <a:pt x="4055326" y="1856079"/>
                </a:lnTo>
                <a:lnTo>
                  <a:pt x="4057180" y="1854212"/>
                </a:lnTo>
                <a:lnTo>
                  <a:pt x="4057650" y="1853095"/>
                </a:lnTo>
                <a:lnTo>
                  <a:pt x="4057650" y="1850466"/>
                </a:lnTo>
                <a:close/>
              </a:path>
              <a:path w="4391025" h="1856739">
                <a:moveTo>
                  <a:pt x="4057650" y="1388706"/>
                </a:moveTo>
                <a:lnTo>
                  <a:pt x="4057180" y="1387589"/>
                </a:lnTo>
                <a:lnTo>
                  <a:pt x="4055326" y="1385722"/>
                </a:lnTo>
                <a:lnTo>
                  <a:pt x="4054195" y="1385265"/>
                </a:lnTo>
                <a:lnTo>
                  <a:pt x="4051566" y="1385265"/>
                </a:lnTo>
                <a:lnTo>
                  <a:pt x="4050449" y="1385722"/>
                </a:lnTo>
                <a:lnTo>
                  <a:pt x="4048595" y="1387589"/>
                </a:lnTo>
                <a:lnTo>
                  <a:pt x="4048125" y="1388706"/>
                </a:lnTo>
                <a:lnTo>
                  <a:pt x="4048125" y="1391335"/>
                </a:lnTo>
                <a:lnTo>
                  <a:pt x="4048595" y="1392466"/>
                </a:lnTo>
                <a:lnTo>
                  <a:pt x="4050449" y="1394320"/>
                </a:lnTo>
                <a:lnTo>
                  <a:pt x="4051566" y="1394790"/>
                </a:lnTo>
                <a:lnTo>
                  <a:pt x="4054195" y="1394790"/>
                </a:lnTo>
                <a:lnTo>
                  <a:pt x="4055326" y="1394320"/>
                </a:lnTo>
                <a:lnTo>
                  <a:pt x="4057180" y="1392466"/>
                </a:lnTo>
                <a:lnTo>
                  <a:pt x="4057650" y="1391335"/>
                </a:lnTo>
                <a:lnTo>
                  <a:pt x="4057650" y="1388706"/>
                </a:lnTo>
                <a:close/>
              </a:path>
              <a:path w="4391025" h="1856739">
                <a:moveTo>
                  <a:pt x="4057650" y="926960"/>
                </a:moveTo>
                <a:lnTo>
                  <a:pt x="4057180" y="925830"/>
                </a:lnTo>
                <a:lnTo>
                  <a:pt x="4055326" y="923975"/>
                </a:lnTo>
                <a:lnTo>
                  <a:pt x="4054195" y="923505"/>
                </a:lnTo>
                <a:lnTo>
                  <a:pt x="4051566" y="923505"/>
                </a:lnTo>
                <a:lnTo>
                  <a:pt x="4050449" y="923975"/>
                </a:lnTo>
                <a:lnTo>
                  <a:pt x="4048595" y="925830"/>
                </a:lnTo>
                <a:lnTo>
                  <a:pt x="4048125" y="926960"/>
                </a:lnTo>
                <a:lnTo>
                  <a:pt x="4048125" y="929589"/>
                </a:lnTo>
                <a:lnTo>
                  <a:pt x="4048595" y="930706"/>
                </a:lnTo>
                <a:lnTo>
                  <a:pt x="4050449" y="932573"/>
                </a:lnTo>
                <a:lnTo>
                  <a:pt x="4051566" y="933030"/>
                </a:lnTo>
                <a:lnTo>
                  <a:pt x="4054195" y="933030"/>
                </a:lnTo>
                <a:lnTo>
                  <a:pt x="4055326" y="932573"/>
                </a:lnTo>
                <a:lnTo>
                  <a:pt x="4057180" y="930706"/>
                </a:lnTo>
                <a:lnTo>
                  <a:pt x="4057650" y="929589"/>
                </a:lnTo>
                <a:lnTo>
                  <a:pt x="4057650" y="926960"/>
                </a:lnTo>
                <a:close/>
              </a:path>
              <a:path w="4391025" h="1856739">
                <a:moveTo>
                  <a:pt x="4057650" y="465201"/>
                </a:moveTo>
                <a:lnTo>
                  <a:pt x="4057180" y="464083"/>
                </a:lnTo>
                <a:lnTo>
                  <a:pt x="4055326" y="462216"/>
                </a:lnTo>
                <a:lnTo>
                  <a:pt x="4054195" y="461759"/>
                </a:lnTo>
                <a:lnTo>
                  <a:pt x="4051566" y="461759"/>
                </a:lnTo>
                <a:lnTo>
                  <a:pt x="4050449" y="462216"/>
                </a:lnTo>
                <a:lnTo>
                  <a:pt x="4048595" y="464083"/>
                </a:lnTo>
                <a:lnTo>
                  <a:pt x="4048125" y="465201"/>
                </a:lnTo>
                <a:lnTo>
                  <a:pt x="4048125" y="467829"/>
                </a:lnTo>
                <a:lnTo>
                  <a:pt x="4048595" y="468947"/>
                </a:lnTo>
                <a:lnTo>
                  <a:pt x="4050449" y="470814"/>
                </a:lnTo>
                <a:lnTo>
                  <a:pt x="4051566" y="471284"/>
                </a:lnTo>
                <a:lnTo>
                  <a:pt x="4054195" y="471284"/>
                </a:lnTo>
                <a:lnTo>
                  <a:pt x="4055326" y="470814"/>
                </a:lnTo>
                <a:lnTo>
                  <a:pt x="4057180" y="468947"/>
                </a:lnTo>
                <a:lnTo>
                  <a:pt x="4057650" y="467829"/>
                </a:lnTo>
                <a:lnTo>
                  <a:pt x="4057650" y="465201"/>
                </a:lnTo>
                <a:close/>
              </a:path>
              <a:path w="4391025" h="1856739">
                <a:moveTo>
                  <a:pt x="4057650" y="3441"/>
                </a:moveTo>
                <a:lnTo>
                  <a:pt x="4057180" y="2324"/>
                </a:lnTo>
                <a:lnTo>
                  <a:pt x="4055326" y="469"/>
                </a:lnTo>
                <a:lnTo>
                  <a:pt x="4054195" y="0"/>
                </a:lnTo>
                <a:lnTo>
                  <a:pt x="4051566" y="0"/>
                </a:lnTo>
                <a:lnTo>
                  <a:pt x="4050449" y="469"/>
                </a:lnTo>
                <a:lnTo>
                  <a:pt x="4048595" y="2324"/>
                </a:lnTo>
                <a:lnTo>
                  <a:pt x="4048125" y="3441"/>
                </a:lnTo>
                <a:lnTo>
                  <a:pt x="4048125" y="6070"/>
                </a:lnTo>
                <a:lnTo>
                  <a:pt x="4048595" y="7200"/>
                </a:lnTo>
                <a:lnTo>
                  <a:pt x="4050449" y="9055"/>
                </a:lnTo>
                <a:lnTo>
                  <a:pt x="4051566" y="9525"/>
                </a:lnTo>
                <a:lnTo>
                  <a:pt x="4054195" y="9525"/>
                </a:lnTo>
                <a:lnTo>
                  <a:pt x="4055326" y="9055"/>
                </a:lnTo>
                <a:lnTo>
                  <a:pt x="4057180" y="7200"/>
                </a:lnTo>
                <a:lnTo>
                  <a:pt x="4057650" y="6070"/>
                </a:lnTo>
                <a:lnTo>
                  <a:pt x="4057650" y="3441"/>
                </a:lnTo>
                <a:close/>
              </a:path>
              <a:path w="4391025" h="1856739">
                <a:moveTo>
                  <a:pt x="4105275" y="1850466"/>
                </a:moveTo>
                <a:lnTo>
                  <a:pt x="4104805" y="1849348"/>
                </a:lnTo>
                <a:lnTo>
                  <a:pt x="4102951" y="1847481"/>
                </a:lnTo>
                <a:lnTo>
                  <a:pt x="4101820" y="1847011"/>
                </a:lnTo>
                <a:lnTo>
                  <a:pt x="4099191" y="1847011"/>
                </a:lnTo>
                <a:lnTo>
                  <a:pt x="4098074" y="1847481"/>
                </a:lnTo>
                <a:lnTo>
                  <a:pt x="4096220" y="1849348"/>
                </a:lnTo>
                <a:lnTo>
                  <a:pt x="4095750" y="1850466"/>
                </a:lnTo>
                <a:lnTo>
                  <a:pt x="4095750" y="1853095"/>
                </a:lnTo>
                <a:lnTo>
                  <a:pt x="4096220" y="1854212"/>
                </a:lnTo>
                <a:lnTo>
                  <a:pt x="4098074" y="1856079"/>
                </a:lnTo>
                <a:lnTo>
                  <a:pt x="4099191" y="1856536"/>
                </a:lnTo>
                <a:lnTo>
                  <a:pt x="4101820" y="1856536"/>
                </a:lnTo>
                <a:lnTo>
                  <a:pt x="4102951" y="1856079"/>
                </a:lnTo>
                <a:lnTo>
                  <a:pt x="4104805" y="1854212"/>
                </a:lnTo>
                <a:lnTo>
                  <a:pt x="4105275" y="1853095"/>
                </a:lnTo>
                <a:lnTo>
                  <a:pt x="4105275" y="1850466"/>
                </a:lnTo>
                <a:close/>
              </a:path>
              <a:path w="4391025" h="1856739">
                <a:moveTo>
                  <a:pt x="4105275" y="1388706"/>
                </a:moveTo>
                <a:lnTo>
                  <a:pt x="4104805" y="1387589"/>
                </a:lnTo>
                <a:lnTo>
                  <a:pt x="4102951" y="1385722"/>
                </a:lnTo>
                <a:lnTo>
                  <a:pt x="4101820" y="1385265"/>
                </a:lnTo>
                <a:lnTo>
                  <a:pt x="4099191" y="1385265"/>
                </a:lnTo>
                <a:lnTo>
                  <a:pt x="4098074" y="1385722"/>
                </a:lnTo>
                <a:lnTo>
                  <a:pt x="4096220" y="1387589"/>
                </a:lnTo>
                <a:lnTo>
                  <a:pt x="4095750" y="1388706"/>
                </a:lnTo>
                <a:lnTo>
                  <a:pt x="4095750" y="1391335"/>
                </a:lnTo>
                <a:lnTo>
                  <a:pt x="4096220" y="1392466"/>
                </a:lnTo>
                <a:lnTo>
                  <a:pt x="4098074" y="1394320"/>
                </a:lnTo>
                <a:lnTo>
                  <a:pt x="4099191" y="1394790"/>
                </a:lnTo>
                <a:lnTo>
                  <a:pt x="4101820" y="1394790"/>
                </a:lnTo>
                <a:lnTo>
                  <a:pt x="4102951" y="1394320"/>
                </a:lnTo>
                <a:lnTo>
                  <a:pt x="4104805" y="1392466"/>
                </a:lnTo>
                <a:lnTo>
                  <a:pt x="4105275" y="1391335"/>
                </a:lnTo>
                <a:lnTo>
                  <a:pt x="4105275" y="1388706"/>
                </a:lnTo>
                <a:close/>
              </a:path>
              <a:path w="4391025" h="1856739">
                <a:moveTo>
                  <a:pt x="4105275" y="926960"/>
                </a:moveTo>
                <a:lnTo>
                  <a:pt x="4104805" y="925830"/>
                </a:lnTo>
                <a:lnTo>
                  <a:pt x="4102951" y="923975"/>
                </a:lnTo>
                <a:lnTo>
                  <a:pt x="4101820" y="923505"/>
                </a:lnTo>
                <a:lnTo>
                  <a:pt x="4099191" y="923505"/>
                </a:lnTo>
                <a:lnTo>
                  <a:pt x="4098074" y="923975"/>
                </a:lnTo>
                <a:lnTo>
                  <a:pt x="4096220" y="925830"/>
                </a:lnTo>
                <a:lnTo>
                  <a:pt x="4095750" y="926960"/>
                </a:lnTo>
                <a:lnTo>
                  <a:pt x="4095750" y="929589"/>
                </a:lnTo>
                <a:lnTo>
                  <a:pt x="4096220" y="930706"/>
                </a:lnTo>
                <a:lnTo>
                  <a:pt x="4098074" y="932573"/>
                </a:lnTo>
                <a:lnTo>
                  <a:pt x="4099191" y="933030"/>
                </a:lnTo>
                <a:lnTo>
                  <a:pt x="4101820" y="933030"/>
                </a:lnTo>
                <a:lnTo>
                  <a:pt x="4102951" y="932573"/>
                </a:lnTo>
                <a:lnTo>
                  <a:pt x="4104805" y="930706"/>
                </a:lnTo>
                <a:lnTo>
                  <a:pt x="4105275" y="929589"/>
                </a:lnTo>
                <a:lnTo>
                  <a:pt x="4105275" y="926960"/>
                </a:lnTo>
                <a:close/>
              </a:path>
              <a:path w="4391025" h="1856739">
                <a:moveTo>
                  <a:pt x="4105275" y="465201"/>
                </a:moveTo>
                <a:lnTo>
                  <a:pt x="4104805" y="464083"/>
                </a:lnTo>
                <a:lnTo>
                  <a:pt x="4102951" y="462216"/>
                </a:lnTo>
                <a:lnTo>
                  <a:pt x="4101820" y="461759"/>
                </a:lnTo>
                <a:lnTo>
                  <a:pt x="4099191" y="461759"/>
                </a:lnTo>
                <a:lnTo>
                  <a:pt x="4098074" y="462216"/>
                </a:lnTo>
                <a:lnTo>
                  <a:pt x="4096220" y="464083"/>
                </a:lnTo>
                <a:lnTo>
                  <a:pt x="4095750" y="465201"/>
                </a:lnTo>
                <a:lnTo>
                  <a:pt x="4095750" y="467829"/>
                </a:lnTo>
                <a:lnTo>
                  <a:pt x="4096220" y="468947"/>
                </a:lnTo>
                <a:lnTo>
                  <a:pt x="4098074" y="470814"/>
                </a:lnTo>
                <a:lnTo>
                  <a:pt x="4099191" y="471284"/>
                </a:lnTo>
                <a:lnTo>
                  <a:pt x="4101820" y="471284"/>
                </a:lnTo>
                <a:lnTo>
                  <a:pt x="4102951" y="470814"/>
                </a:lnTo>
                <a:lnTo>
                  <a:pt x="4104805" y="468947"/>
                </a:lnTo>
                <a:lnTo>
                  <a:pt x="4105275" y="467829"/>
                </a:lnTo>
                <a:lnTo>
                  <a:pt x="4105275" y="465201"/>
                </a:lnTo>
                <a:close/>
              </a:path>
              <a:path w="4391025" h="1856739">
                <a:moveTo>
                  <a:pt x="4105275" y="3441"/>
                </a:moveTo>
                <a:lnTo>
                  <a:pt x="4104805" y="2324"/>
                </a:lnTo>
                <a:lnTo>
                  <a:pt x="4102951" y="469"/>
                </a:lnTo>
                <a:lnTo>
                  <a:pt x="4101820" y="0"/>
                </a:lnTo>
                <a:lnTo>
                  <a:pt x="4099191" y="0"/>
                </a:lnTo>
                <a:lnTo>
                  <a:pt x="4098074" y="469"/>
                </a:lnTo>
                <a:lnTo>
                  <a:pt x="4096220" y="2324"/>
                </a:lnTo>
                <a:lnTo>
                  <a:pt x="4095750" y="3441"/>
                </a:lnTo>
                <a:lnTo>
                  <a:pt x="4095750" y="6070"/>
                </a:lnTo>
                <a:lnTo>
                  <a:pt x="4096220" y="7200"/>
                </a:lnTo>
                <a:lnTo>
                  <a:pt x="4098074" y="9055"/>
                </a:lnTo>
                <a:lnTo>
                  <a:pt x="4099191" y="9525"/>
                </a:lnTo>
                <a:lnTo>
                  <a:pt x="4101820" y="9525"/>
                </a:lnTo>
                <a:lnTo>
                  <a:pt x="4102951" y="9055"/>
                </a:lnTo>
                <a:lnTo>
                  <a:pt x="4104805" y="7200"/>
                </a:lnTo>
                <a:lnTo>
                  <a:pt x="4105275" y="6070"/>
                </a:lnTo>
                <a:lnTo>
                  <a:pt x="4105275" y="3441"/>
                </a:lnTo>
                <a:close/>
              </a:path>
              <a:path w="4391025" h="1856739">
                <a:moveTo>
                  <a:pt x="4152900" y="1850466"/>
                </a:moveTo>
                <a:lnTo>
                  <a:pt x="4152430" y="1849348"/>
                </a:lnTo>
                <a:lnTo>
                  <a:pt x="4150576" y="1847481"/>
                </a:lnTo>
                <a:lnTo>
                  <a:pt x="4149458" y="1847011"/>
                </a:lnTo>
                <a:lnTo>
                  <a:pt x="4146816" y="1847011"/>
                </a:lnTo>
                <a:lnTo>
                  <a:pt x="4145699" y="1847481"/>
                </a:lnTo>
                <a:lnTo>
                  <a:pt x="4143845" y="1849348"/>
                </a:lnTo>
                <a:lnTo>
                  <a:pt x="4143375" y="1850466"/>
                </a:lnTo>
                <a:lnTo>
                  <a:pt x="4143375" y="1853095"/>
                </a:lnTo>
                <a:lnTo>
                  <a:pt x="4143845" y="1854212"/>
                </a:lnTo>
                <a:lnTo>
                  <a:pt x="4145699" y="1856079"/>
                </a:lnTo>
                <a:lnTo>
                  <a:pt x="4146816" y="1856536"/>
                </a:lnTo>
                <a:lnTo>
                  <a:pt x="4149458" y="1856536"/>
                </a:lnTo>
                <a:lnTo>
                  <a:pt x="4150576" y="1856079"/>
                </a:lnTo>
                <a:lnTo>
                  <a:pt x="4152430" y="1854212"/>
                </a:lnTo>
                <a:lnTo>
                  <a:pt x="4152900" y="1853095"/>
                </a:lnTo>
                <a:lnTo>
                  <a:pt x="4152900" y="1850466"/>
                </a:lnTo>
                <a:close/>
              </a:path>
              <a:path w="4391025" h="1856739">
                <a:moveTo>
                  <a:pt x="4152900" y="1388706"/>
                </a:moveTo>
                <a:lnTo>
                  <a:pt x="4152430" y="1387589"/>
                </a:lnTo>
                <a:lnTo>
                  <a:pt x="4150576" y="1385722"/>
                </a:lnTo>
                <a:lnTo>
                  <a:pt x="4149458" y="1385265"/>
                </a:lnTo>
                <a:lnTo>
                  <a:pt x="4146816" y="1385265"/>
                </a:lnTo>
                <a:lnTo>
                  <a:pt x="4145699" y="1385722"/>
                </a:lnTo>
                <a:lnTo>
                  <a:pt x="4143845" y="1387589"/>
                </a:lnTo>
                <a:lnTo>
                  <a:pt x="4143375" y="1388706"/>
                </a:lnTo>
                <a:lnTo>
                  <a:pt x="4143375" y="1391335"/>
                </a:lnTo>
                <a:lnTo>
                  <a:pt x="4143845" y="1392466"/>
                </a:lnTo>
                <a:lnTo>
                  <a:pt x="4145699" y="1394320"/>
                </a:lnTo>
                <a:lnTo>
                  <a:pt x="4146816" y="1394790"/>
                </a:lnTo>
                <a:lnTo>
                  <a:pt x="4149458" y="1394790"/>
                </a:lnTo>
                <a:lnTo>
                  <a:pt x="4150576" y="1394320"/>
                </a:lnTo>
                <a:lnTo>
                  <a:pt x="4152430" y="1392466"/>
                </a:lnTo>
                <a:lnTo>
                  <a:pt x="4152900" y="1391335"/>
                </a:lnTo>
                <a:lnTo>
                  <a:pt x="4152900" y="1388706"/>
                </a:lnTo>
                <a:close/>
              </a:path>
              <a:path w="4391025" h="1856739">
                <a:moveTo>
                  <a:pt x="4152900" y="926960"/>
                </a:moveTo>
                <a:lnTo>
                  <a:pt x="4152430" y="925830"/>
                </a:lnTo>
                <a:lnTo>
                  <a:pt x="4150576" y="923975"/>
                </a:lnTo>
                <a:lnTo>
                  <a:pt x="4149458" y="923505"/>
                </a:lnTo>
                <a:lnTo>
                  <a:pt x="4146816" y="923505"/>
                </a:lnTo>
                <a:lnTo>
                  <a:pt x="4145699" y="923975"/>
                </a:lnTo>
                <a:lnTo>
                  <a:pt x="4143845" y="925830"/>
                </a:lnTo>
                <a:lnTo>
                  <a:pt x="4143375" y="926960"/>
                </a:lnTo>
                <a:lnTo>
                  <a:pt x="4143375" y="929589"/>
                </a:lnTo>
                <a:lnTo>
                  <a:pt x="4143845" y="930706"/>
                </a:lnTo>
                <a:lnTo>
                  <a:pt x="4145699" y="932573"/>
                </a:lnTo>
                <a:lnTo>
                  <a:pt x="4146816" y="933030"/>
                </a:lnTo>
                <a:lnTo>
                  <a:pt x="4149458" y="933030"/>
                </a:lnTo>
                <a:lnTo>
                  <a:pt x="4150576" y="932573"/>
                </a:lnTo>
                <a:lnTo>
                  <a:pt x="4152430" y="930706"/>
                </a:lnTo>
                <a:lnTo>
                  <a:pt x="4152900" y="929589"/>
                </a:lnTo>
                <a:lnTo>
                  <a:pt x="4152900" y="926960"/>
                </a:lnTo>
                <a:close/>
              </a:path>
              <a:path w="4391025" h="1856739">
                <a:moveTo>
                  <a:pt x="4152900" y="465201"/>
                </a:moveTo>
                <a:lnTo>
                  <a:pt x="4152430" y="464083"/>
                </a:lnTo>
                <a:lnTo>
                  <a:pt x="4150576" y="462216"/>
                </a:lnTo>
                <a:lnTo>
                  <a:pt x="4149458" y="461759"/>
                </a:lnTo>
                <a:lnTo>
                  <a:pt x="4146816" y="461759"/>
                </a:lnTo>
                <a:lnTo>
                  <a:pt x="4145699" y="462216"/>
                </a:lnTo>
                <a:lnTo>
                  <a:pt x="4143845" y="464083"/>
                </a:lnTo>
                <a:lnTo>
                  <a:pt x="4143375" y="465201"/>
                </a:lnTo>
                <a:lnTo>
                  <a:pt x="4143375" y="467829"/>
                </a:lnTo>
                <a:lnTo>
                  <a:pt x="4143845" y="468947"/>
                </a:lnTo>
                <a:lnTo>
                  <a:pt x="4145699" y="470814"/>
                </a:lnTo>
                <a:lnTo>
                  <a:pt x="4146816" y="471284"/>
                </a:lnTo>
                <a:lnTo>
                  <a:pt x="4149458" y="471284"/>
                </a:lnTo>
                <a:lnTo>
                  <a:pt x="4150576" y="470814"/>
                </a:lnTo>
                <a:lnTo>
                  <a:pt x="4152430" y="468947"/>
                </a:lnTo>
                <a:lnTo>
                  <a:pt x="4152900" y="467829"/>
                </a:lnTo>
                <a:lnTo>
                  <a:pt x="4152900" y="465201"/>
                </a:lnTo>
                <a:close/>
              </a:path>
              <a:path w="4391025" h="1856739">
                <a:moveTo>
                  <a:pt x="4152900" y="3441"/>
                </a:moveTo>
                <a:lnTo>
                  <a:pt x="4152430" y="2324"/>
                </a:lnTo>
                <a:lnTo>
                  <a:pt x="4150576" y="469"/>
                </a:lnTo>
                <a:lnTo>
                  <a:pt x="4149458" y="0"/>
                </a:lnTo>
                <a:lnTo>
                  <a:pt x="4146816" y="0"/>
                </a:lnTo>
                <a:lnTo>
                  <a:pt x="4145699" y="469"/>
                </a:lnTo>
                <a:lnTo>
                  <a:pt x="4143845" y="2324"/>
                </a:lnTo>
                <a:lnTo>
                  <a:pt x="4143375" y="3441"/>
                </a:lnTo>
                <a:lnTo>
                  <a:pt x="4143375" y="6070"/>
                </a:lnTo>
                <a:lnTo>
                  <a:pt x="4143845" y="7200"/>
                </a:lnTo>
                <a:lnTo>
                  <a:pt x="4145699" y="9055"/>
                </a:lnTo>
                <a:lnTo>
                  <a:pt x="4146816" y="9525"/>
                </a:lnTo>
                <a:lnTo>
                  <a:pt x="4149458" y="9525"/>
                </a:lnTo>
                <a:lnTo>
                  <a:pt x="4150576" y="9055"/>
                </a:lnTo>
                <a:lnTo>
                  <a:pt x="4152430" y="7200"/>
                </a:lnTo>
                <a:lnTo>
                  <a:pt x="4152900" y="6070"/>
                </a:lnTo>
                <a:lnTo>
                  <a:pt x="4152900" y="3441"/>
                </a:lnTo>
                <a:close/>
              </a:path>
              <a:path w="4391025" h="1856739">
                <a:moveTo>
                  <a:pt x="4200525" y="1850466"/>
                </a:moveTo>
                <a:lnTo>
                  <a:pt x="4200055" y="1849348"/>
                </a:lnTo>
                <a:lnTo>
                  <a:pt x="4198201" y="1847481"/>
                </a:lnTo>
                <a:lnTo>
                  <a:pt x="4197070" y="1847011"/>
                </a:lnTo>
                <a:lnTo>
                  <a:pt x="4194441" y="1847011"/>
                </a:lnTo>
                <a:lnTo>
                  <a:pt x="4193324" y="1847481"/>
                </a:lnTo>
                <a:lnTo>
                  <a:pt x="4191470" y="1849348"/>
                </a:lnTo>
                <a:lnTo>
                  <a:pt x="4191000" y="1850466"/>
                </a:lnTo>
                <a:lnTo>
                  <a:pt x="4191000" y="1853095"/>
                </a:lnTo>
                <a:lnTo>
                  <a:pt x="4191470" y="1854212"/>
                </a:lnTo>
                <a:lnTo>
                  <a:pt x="4193324" y="1856079"/>
                </a:lnTo>
                <a:lnTo>
                  <a:pt x="4194441" y="1856536"/>
                </a:lnTo>
                <a:lnTo>
                  <a:pt x="4197070" y="1856536"/>
                </a:lnTo>
                <a:lnTo>
                  <a:pt x="4198201" y="1856079"/>
                </a:lnTo>
                <a:lnTo>
                  <a:pt x="4200055" y="1854212"/>
                </a:lnTo>
                <a:lnTo>
                  <a:pt x="4200525" y="1853095"/>
                </a:lnTo>
                <a:lnTo>
                  <a:pt x="4200525" y="1850466"/>
                </a:lnTo>
                <a:close/>
              </a:path>
              <a:path w="4391025" h="1856739">
                <a:moveTo>
                  <a:pt x="4200525" y="1388706"/>
                </a:moveTo>
                <a:lnTo>
                  <a:pt x="4200055" y="1387589"/>
                </a:lnTo>
                <a:lnTo>
                  <a:pt x="4198201" y="1385722"/>
                </a:lnTo>
                <a:lnTo>
                  <a:pt x="4197070" y="1385265"/>
                </a:lnTo>
                <a:lnTo>
                  <a:pt x="4194441" y="1385265"/>
                </a:lnTo>
                <a:lnTo>
                  <a:pt x="4193324" y="1385722"/>
                </a:lnTo>
                <a:lnTo>
                  <a:pt x="4191470" y="1387589"/>
                </a:lnTo>
                <a:lnTo>
                  <a:pt x="4191000" y="1388706"/>
                </a:lnTo>
                <a:lnTo>
                  <a:pt x="4191000" y="1391335"/>
                </a:lnTo>
                <a:lnTo>
                  <a:pt x="4191470" y="1392466"/>
                </a:lnTo>
                <a:lnTo>
                  <a:pt x="4193324" y="1394320"/>
                </a:lnTo>
                <a:lnTo>
                  <a:pt x="4194441" y="1394790"/>
                </a:lnTo>
                <a:lnTo>
                  <a:pt x="4197070" y="1394790"/>
                </a:lnTo>
                <a:lnTo>
                  <a:pt x="4198201" y="1394320"/>
                </a:lnTo>
                <a:lnTo>
                  <a:pt x="4200055" y="1392466"/>
                </a:lnTo>
                <a:lnTo>
                  <a:pt x="4200525" y="1391335"/>
                </a:lnTo>
                <a:lnTo>
                  <a:pt x="4200525" y="1388706"/>
                </a:lnTo>
                <a:close/>
              </a:path>
              <a:path w="4391025" h="1856739">
                <a:moveTo>
                  <a:pt x="4200525" y="926960"/>
                </a:moveTo>
                <a:lnTo>
                  <a:pt x="4200055" y="925830"/>
                </a:lnTo>
                <a:lnTo>
                  <a:pt x="4198201" y="923975"/>
                </a:lnTo>
                <a:lnTo>
                  <a:pt x="4197070" y="923505"/>
                </a:lnTo>
                <a:lnTo>
                  <a:pt x="4194441" y="923505"/>
                </a:lnTo>
                <a:lnTo>
                  <a:pt x="4193324" y="923975"/>
                </a:lnTo>
                <a:lnTo>
                  <a:pt x="4191470" y="925830"/>
                </a:lnTo>
                <a:lnTo>
                  <a:pt x="4191000" y="926960"/>
                </a:lnTo>
                <a:lnTo>
                  <a:pt x="4191000" y="929589"/>
                </a:lnTo>
                <a:lnTo>
                  <a:pt x="4191470" y="930706"/>
                </a:lnTo>
                <a:lnTo>
                  <a:pt x="4193324" y="932573"/>
                </a:lnTo>
                <a:lnTo>
                  <a:pt x="4194441" y="933030"/>
                </a:lnTo>
                <a:lnTo>
                  <a:pt x="4197070" y="933030"/>
                </a:lnTo>
                <a:lnTo>
                  <a:pt x="4198201" y="932573"/>
                </a:lnTo>
                <a:lnTo>
                  <a:pt x="4200055" y="930706"/>
                </a:lnTo>
                <a:lnTo>
                  <a:pt x="4200525" y="929589"/>
                </a:lnTo>
                <a:lnTo>
                  <a:pt x="4200525" y="926960"/>
                </a:lnTo>
                <a:close/>
              </a:path>
              <a:path w="4391025" h="1856739">
                <a:moveTo>
                  <a:pt x="4200525" y="465201"/>
                </a:moveTo>
                <a:lnTo>
                  <a:pt x="4200055" y="464083"/>
                </a:lnTo>
                <a:lnTo>
                  <a:pt x="4198201" y="462216"/>
                </a:lnTo>
                <a:lnTo>
                  <a:pt x="4197070" y="461759"/>
                </a:lnTo>
                <a:lnTo>
                  <a:pt x="4194441" y="461759"/>
                </a:lnTo>
                <a:lnTo>
                  <a:pt x="4193324" y="462216"/>
                </a:lnTo>
                <a:lnTo>
                  <a:pt x="4191470" y="464083"/>
                </a:lnTo>
                <a:lnTo>
                  <a:pt x="4191000" y="465201"/>
                </a:lnTo>
                <a:lnTo>
                  <a:pt x="4191000" y="467829"/>
                </a:lnTo>
                <a:lnTo>
                  <a:pt x="4191470" y="468947"/>
                </a:lnTo>
                <a:lnTo>
                  <a:pt x="4193324" y="470814"/>
                </a:lnTo>
                <a:lnTo>
                  <a:pt x="4194441" y="471284"/>
                </a:lnTo>
                <a:lnTo>
                  <a:pt x="4197070" y="471284"/>
                </a:lnTo>
                <a:lnTo>
                  <a:pt x="4198201" y="470814"/>
                </a:lnTo>
                <a:lnTo>
                  <a:pt x="4200055" y="468947"/>
                </a:lnTo>
                <a:lnTo>
                  <a:pt x="4200525" y="467829"/>
                </a:lnTo>
                <a:lnTo>
                  <a:pt x="4200525" y="465201"/>
                </a:lnTo>
                <a:close/>
              </a:path>
              <a:path w="4391025" h="1856739">
                <a:moveTo>
                  <a:pt x="4200525" y="3441"/>
                </a:moveTo>
                <a:lnTo>
                  <a:pt x="4200055" y="2324"/>
                </a:lnTo>
                <a:lnTo>
                  <a:pt x="4198201" y="469"/>
                </a:lnTo>
                <a:lnTo>
                  <a:pt x="4197070" y="0"/>
                </a:lnTo>
                <a:lnTo>
                  <a:pt x="4194441" y="0"/>
                </a:lnTo>
                <a:lnTo>
                  <a:pt x="4193324" y="469"/>
                </a:lnTo>
                <a:lnTo>
                  <a:pt x="4191470" y="2324"/>
                </a:lnTo>
                <a:lnTo>
                  <a:pt x="4191000" y="3441"/>
                </a:lnTo>
                <a:lnTo>
                  <a:pt x="4191000" y="6070"/>
                </a:lnTo>
                <a:lnTo>
                  <a:pt x="4191470" y="7200"/>
                </a:lnTo>
                <a:lnTo>
                  <a:pt x="4193324" y="9055"/>
                </a:lnTo>
                <a:lnTo>
                  <a:pt x="4194441" y="9525"/>
                </a:lnTo>
                <a:lnTo>
                  <a:pt x="4197070" y="9525"/>
                </a:lnTo>
                <a:lnTo>
                  <a:pt x="4198201" y="9055"/>
                </a:lnTo>
                <a:lnTo>
                  <a:pt x="4200055" y="7200"/>
                </a:lnTo>
                <a:lnTo>
                  <a:pt x="4200525" y="6070"/>
                </a:lnTo>
                <a:lnTo>
                  <a:pt x="4200525" y="3441"/>
                </a:lnTo>
                <a:close/>
              </a:path>
              <a:path w="4391025" h="1856739">
                <a:moveTo>
                  <a:pt x="4248150" y="1850466"/>
                </a:moveTo>
                <a:lnTo>
                  <a:pt x="4247680" y="1849348"/>
                </a:lnTo>
                <a:lnTo>
                  <a:pt x="4245826" y="1847481"/>
                </a:lnTo>
                <a:lnTo>
                  <a:pt x="4244695" y="1847011"/>
                </a:lnTo>
                <a:lnTo>
                  <a:pt x="4242066" y="1847011"/>
                </a:lnTo>
                <a:lnTo>
                  <a:pt x="4240949" y="1847481"/>
                </a:lnTo>
                <a:lnTo>
                  <a:pt x="4239095" y="1849348"/>
                </a:lnTo>
                <a:lnTo>
                  <a:pt x="4238625" y="1850466"/>
                </a:lnTo>
                <a:lnTo>
                  <a:pt x="4238625" y="1853095"/>
                </a:lnTo>
                <a:lnTo>
                  <a:pt x="4239095" y="1854212"/>
                </a:lnTo>
                <a:lnTo>
                  <a:pt x="4240949" y="1856079"/>
                </a:lnTo>
                <a:lnTo>
                  <a:pt x="4242066" y="1856536"/>
                </a:lnTo>
                <a:lnTo>
                  <a:pt x="4244695" y="1856536"/>
                </a:lnTo>
                <a:lnTo>
                  <a:pt x="4245826" y="1856079"/>
                </a:lnTo>
                <a:lnTo>
                  <a:pt x="4247680" y="1854212"/>
                </a:lnTo>
                <a:lnTo>
                  <a:pt x="4248150" y="1853095"/>
                </a:lnTo>
                <a:lnTo>
                  <a:pt x="4248150" y="1850466"/>
                </a:lnTo>
                <a:close/>
              </a:path>
              <a:path w="4391025" h="1856739">
                <a:moveTo>
                  <a:pt x="4248150" y="1388706"/>
                </a:moveTo>
                <a:lnTo>
                  <a:pt x="4247680" y="1387589"/>
                </a:lnTo>
                <a:lnTo>
                  <a:pt x="4245826" y="1385722"/>
                </a:lnTo>
                <a:lnTo>
                  <a:pt x="4244695" y="1385265"/>
                </a:lnTo>
                <a:lnTo>
                  <a:pt x="4242066" y="1385265"/>
                </a:lnTo>
                <a:lnTo>
                  <a:pt x="4240949" y="1385722"/>
                </a:lnTo>
                <a:lnTo>
                  <a:pt x="4239095" y="1387589"/>
                </a:lnTo>
                <a:lnTo>
                  <a:pt x="4238625" y="1388706"/>
                </a:lnTo>
                <a:lnTo>
                  <a:pt x="4238625" y="1391335"/>
                </a:lnTo>
                <a:lnTo>
                  <a:pt x="4239095" y="1392466"/>
                </a:lnTo>
                <a:lnTo>
                  <a:pt x="4240949" y="1394320"/>
                </a:lnTo>
                <a:lnTo>
                  <a:pt x="4242066" y="1394790"/>
                </a:lnTo>
                <a:lnTo>
                  <a:pt x="4244695" y="1394790"/>
                </a:lnTo>
                <a:lnTo>
                  <a:pt x="4245826" y="1394320"/>
                </a:lnTo>
                <a:lnTo>
                  <a:pt x="4247680" y="1392466"/>
                </a:lnTo>
                <a:lnTo>
                  <a:pt x="4248150" y="1391335"/>
                </a:lnTo>
                <a:lnTo>
                  <a:pt x="4248150" y="1388706"/>
                </a:lnTo>
                <a:close/>
              </a:path>
              <a:path w="4391025" h="1856739">
                <a:moveTo>
                  <a:pt x="4248150" y="926960"/>
                </a:moveTo>
                <a:lnTo>
                  <a:pt x="4247680" y="925830"/>
                </a:lnTo>
                <a:lnTo>
                  <a:pt x="4245826" y="923975"/>
                </a:lnTo>
                <a:lnTo>
                  <a:pt x="4244695" y="923505"/>
                </a:lnTo>
                <a:lnTo>
                  <a:pt x="4242066" y="923505"/>
                </a:lnTo>
                <a:lnTo>
                  <a:pt x="4240949" y="923975"/>
                </a:lnTo>
                <a:lnTo>
                  <a:pt x="4239095" y="925830"/>
                </a:lnTo>
                <a:lnTo>
                  <a:pt x="4238625" y="926960"/>
                </a:lnTo>
                <a:lnTo>
                  <a:pt x="4238625" y="929589"/>
                </a:lnTo>
                <a:lnTo>
                  <a:pt x="4239095" y="930706"/>
                </a:lnTo>
                <a:lnTo>
                  <a:pt x="4240949" y="932573"/>
                </a:lnTo>
                <a:lnTo>
                  <a:pt x="4242066" y="933030"/>
                </a:lnTo>
                <a:lnTo>
                  <a:pt x="4244695" y="933030"/>
                </a:lnTo>
                <a:lnTo>
                  <a:pt x="4245826" y="932573"/>
                </a:lnTo>
                <a:lnTo>
                  <a:pt x="4247680" y="930706"/>
                </a:lnTo>
                <a:lnTo>
                  <a:pt x="4248150" y="929589"/>
                </a:lnTo>
                <a:lnTo>
                  <a:pt x="4248150" y="926960"/>
                </a:lnTo>
                <a:close/>
              </a:path>
              <a:path w="4391025" h="1856739">
                <a:moveTo>
                  <a:pt x="4248150" y="465201"/>
                </a:moveTo>
                <a:lnTo>
                  <a:pt x="4247680" y="464083"/>
                </a:lnTo>
                <a:lnTo>
                  <a:pt x="4245826" y="462216"/>
                </a:lnTo>
                <a:lnTo>
                  <a:pt x="4244695" y="461759"/>
                </a:lnTo>
                <a:lnTo>
                  <a:pt x="4242066" y="461759"/>
                </a:lnTo>
                <a:lnTo>
                  <a:pt x="4240949" y="462216"/>
                </a:lnTo>
                <a:lnTo>
                  <a:pt x="4239095" y="464083"/>
                </a:lnTo>
                <a:lnTo>
                  <a:pt x="4238625" y="465201"/>
                </a:lnTo>
                <a:lnTo>
                  <a:pt x="4238625" y="467829"/>
                </a:lnTo>
                <a:lnTo>
                  <a:pt x="4239095" y="468947"/>
                </a:lnTo>
                <a:lnTo>
                  <a:pt x="4240949" y="470814"/>
                </a:lnTo>
                <a:lnTo>
                  <a:pt x="4242066" y="471284"/>
                </a:lnTo>
                <a:lnTo>
                  <a:pt x="4244695" y="471284"/>
                </a:lnTo>
                <a:lnTo>
                  <a:pt x="4245826" y="470814"/>
                </a:lnTo>
                <a:lnTo>
                  <a:pt x="4247680" y="468947"/>
                </a:lnTo>
                <a:lnTo>
                  <a:pt x="4248150" y="467829"/>
                </a:lnTo>
                <a:lnTo>
                  <a:pt x="4248150" y="465201"/>
                </a:lnTo>
                <a:close/>
              </a:path>
              <a:path w="4391025" h="1856739">
                <a:moveTo>
                  <a:pt x="4248150" y="3441"/>
                </a:moveTo>
                <a:lnTo>
                  <a:pt x="4247680" y="2324"/>
                </a:lnTo>
                <a:lnTo>
                  <a:pt x="4245826" y="469"/>
                </a:lnTo>
                <a:lnTo>
                  <a:pt x="4244695" y="0"/>
                </a:lnTo>
                <a:lnTo>
                  <a:pt x="4242066" y="0"/>
                </a:lnTo>
                <a:lnTo>
                  <a:pt x="4240949" y="469"/>
                </a:lnTo>
                <a:lnTo>
                  <a:pt x="4239095" y="2324"/>
                </a:lnTo>
                <a:lnTo>
                  <a:pt x="4238625" y="3441"/>
                </a:lnTo>
                <a:lnTo>
                  <a:pt x="4238625" y="6070"/>
                </a:lnTo>
                <a:lnTo>
                  <a:pt x="4239095" y="7200"/>
                </a:lnTo>
                <a:lnTo>
                  <a:pt x="4240949" y="9055"/>
                </a:lnTo>
                <a:lnTo>
                  <a:pt x="4242066" y="9525"/>
                </a:lnTo>
                <a:lnTo>
                  <a:pt x="4244695" y="9525"/>
                </a:lnTo>
                <a:lnTo>
                  <a:pt x="4245826" y="9055"/>
                </a:lnTo>
                <a:lnTo>
                  <a:pt x="4247680" y="7200"/>
                </a:lnTo>
                <a:lnTo>
                  <a:pt x="4248150" y="6070"/>
                </a:lnTo>
                <a:lnTo>
                  <a:pt x="4248150" y="3441"/>
                </a:lnTo>
                <a:close/>
              </a:path>
              <a:path w="4391025" h="1856739">
                <a:moveTo>
                  <a:pt x="4295775" y="1850466"/>
                </a:moveTo>
                <a:lnTo>
                  <a:pt x="4295305" y="1849348"/>
                </a:lnTo>
                <a:lnTo>
                  <a:pt x="4293451" y="1847481"/>
                </a:lnTo>
                <a:lnTo>
                  <a:pt x="4292333" y="1847011"/>
                </a:lnTo>
                <a:lnTo>
                  <a:pt x="4289691" y="1847011"/>
                </a:lnTo>
                <a:lnTo>
                  <a:pt x="4288574" y="1847481"/>
                </a:lnTo>
                <a:lnTo>
                  <a:pt x="4286720" y="1849348"/>
                </a:lnTo>
                <a:lnTo>
                  <a:pt x="4286250" y="1850466"/>
                </a:lnTo>
                <a:lnTo>
                  <a:pt x="4286250" y="1853095"/>
                </a:lnTo>
                <a:lnTo>
                  <a:pt x="4286720" y="1854212"/>
                </a:lnTo>
                <a:lnTo>
                  <a:pt x="4288574" y="1856079"/>
                </a:lnTo>
                <a:lnTo>
                  <a:pt x="4289691" y="1856536"/>
                </a:lnTo>
                <a:lnTo>
                  <a:pt x="4292333" y="1856536"/>
                </a:lnTo>
                <a:lnTo>
                  <a:pt x="4293451" y="1856079"/>
                </a:lnTo>
                <a:lnTo>
                  <a:pt x="4295305" y="1854212"/>
                </a:lnTo>
                <a:lnTo>
                  <a:pt x="4295775" y="1853095"/>
                </a:lnTo>
                <a:lnTo>
                  <a:pt x="4295775" y="1850466"/>
                </a:lnTo>
                <a:close/>
              </a:path>
              <a:path w="4391025" h="1856739">
                <a:moveTo>
                  <a:pt x="4295775" y="1388706"/>
                </a:moveTo>
                <a:lnTo>
                  <a:pt x="4295305" y="1387589"/>
                </a:lnTo>
                <a:lnTo>
                  <a:pt x="4293451" y="1385722"/>
                </a:lnTo>
                <a:lnTo>
                  <a:pt x="4292333" y="1385265"/>
                </a:lnTo>
                <a:lnTo>
                  <a:pt x="4289691" y="1385265"/>
                </a:lnTo>
                <a:lnTo>
                  <a:pt x="4288574" y="1385722"/>
                </a:lnTo>
                <a:lnTo>
                  <a:pt x="4286720" y="1387589"/>
                </a:lnTo>
                <a:lnTo>
                  <a:pt x="4286250" y="1388706"/>
                </a:lnTo>
                <a:lnTo>
                  <a:pt x="4286250" y="1391335"/>
                </a:lnTo>
                <a:lnTo>
                  <a:pt x="4286720" y="1392466"/>
                </a:lnTo>
                <a:lnTo>
                  <a:pt x="4288574" y="1394320"/>
                </a:lnTo>
                <a:lnTo>
                  <a:pt x="4289691" y="1394790"/>
                </a:lnTo>
                <a:lnTo>
                  <a:pt x="4292333" y="1394790"/>
                </a:lnTo>
                <a:lnTo>
                  <a:pt x="4293451" y="1394320"/>
                </a:lnTo>
                <a:lnTo>
                  <a:pt x="4295305" y="1392466"/>
                </a:lnTo>
                <a:lnTo>
                  <a:pt x="4295775" y="1391335"/>
                </a:lnTo>
                <a:lnTo>
                  <a:pt x="4295775" y="1388706"/>
                </a:lnTo>
                <a:close/>
              </a:path>
              <a:path w="4391025" h="1856739">
                <a:moveTo>
                  <a:pt x="4295775" y="926960"/>
                </a:moveTo>
                <a:lnTo>
                  <a:pt x="4295305" y="925830"/>
                </a:lnTo>
                <a:lnTo>
                  <a:pt x="4293451" y="923975"/>
                </a:lnTo>
                <a:lnTo>
                  <a:pt x="4292333" y="923505"/>
                </a:lnTo>
                <a:lnTo>
                  <a:pt x="4289691" y="923505"/>
                </a:lnTo>
                <a:lnTo>
                  <a:pt x="4288574" y="923975"/>
                </a:lnTo>
                <a:lnTo>
                  <a:pt x="4286720" y="925830"/>
                </a:lnTo>
                <a:lnTo>
                  <a:pt x="4286250" y="926960"/>
                </a:lnTo>
                <a:lnTo>
                  <a:pt x="4286250" y="929589"/>
                </a:lnTo>
                <a:lnTo>
                  <a:pt x="4286720" y="930706"/>
                </a:lnTo>
                <a:lnTo>
                  <a:pt x="4288574" y="932573"/>
                </a:lnTo>
                <a:lnTo>
                  <a:pt x="4289691" y="933030"/>
                </a:lnTo>
                <a:lnTo>
                  <a:pt x="4292333" y="933030"/>
                </a:lnTo>
                <a:lnTo>
                  <a:pt x="4293451" y="932573"/>
                </a:lnTo>
                <a:lnTo>
                  <a:pt x="4295305" y="930706"/>
                </a:lnTo>
                <a:lnTo>
                  <a:pt x="4295775" y="929589"/>
                </a:lnTo>
                <a:lnTo>
                  <a:pt x="4295775" y="926960"/>
                </a:lnTo>
                <a:close/>
              </a:path>
              <a:path w="4391025" h="1856739">
                <a:moveTo>
                  <a:pt x="4295775" y="465201"/>
                </a:moveTo>
                <a:lnTo>
                  <a:pt x="4295305" y="464083"/>
                </a:lnTo>
                <a:lnTo>
                  <a:pt x="4293451" y="462216"/>
                </a:lnTo>
                <a:lnTo>
                  <a:pt x="4292333" y="461759"/>
                </a:lnTo>
                <a:lnTo>
                  <a:pt x="4289691" y="461759"/>
                </a:lnTo>
                <a:lnTo>
                  <a:pt x="4288574" y="462216"/>
                </a:lnTo>
                <a:lnTo>
                  <a:pt x="4286720" y="464083"/>
                </a:lnTo>
                <a:lnTo>
                  <a:pt x="4286250" y="465201"/>
                </a:lnTo>
                <a:lnTo>
                  <a:pt x="4286250" y="467829"/>
                </a:lnTo>
                <a:lnTo>
                  <a:pt x="4286720" y="468947"/>
                </a:lnTo>
                <a:lnTo>
                  <a:pt x="4288574" y="470814"/>
                </a:lnTo>
                <a:lnTo>
                  <a:pt x="4289691" y="471284"/>
                </a:lnTo>
                <a:lnTo>
                  <a:pt x="4292333" y="471284"/>
                </a:lnTo>
                <a:lnTo>
                  <a:pt x="4293451" y="470814"/>
                </a:lnTo>
                <a:lnTo>
                  <a:pt x="4295305" y="468947"/>
                </a:lnTo>
                <a:lnTo>
                  <a:pt x="4295775" y="467829"/>
                </a:lnTo>
                <a:lnTo>
                  <a:pt x="4295775" y="465201"/>
                </a:lnTo>
                <a:close/>
              </a:path>
              <a:path w="4391025" h="1856739">
                <a:moveTo>
                  <a:pt x="4295775" y="3441"/>
                </a:moveTo>
                <a:lnTo>
                  <a:pt x="4295305" y="2324"/>
                </a:lnTo>
                <a:lnTo>
                  <a:pt x="4293451" y="469"/>
                </a:lnTo>
                <a:lnTo>
                  <a:pt x="4292333" y="0"/>
                </a:lnTo>
                <a:lnTo>
                  <a:pt x="4289691" y="0"/>
                </a:lnTo>
                <a:lnTo>
                  <a:pt x="4288574" y="469"/>
                </a:lnTo>
                <a:lnTo>
                  <a:pt x="4286720" y="2324"/>
                </a:lnTo>
                <a:lnTo>
                  <a:pt x="4286250" y="3441"/>
                </a:lnTo>
                <a:lnTo>
                  <a:pt x="4286250" y="6070"/>
                </a:lnTo>
                <a:lnTo>
                  <a:pt x="4286720" y="7200"/>
                </a:lnTo>
                <a:lnTo>
                  <a:pt x="4288574" y="9055"/>
                </a:lnTo>
                <a:lnTo>
                  <a:pt x="4289691" y="9525"/>
                </a:lnTo>
                <a:lnTo>
                  <a:pt x="4292333" y="9525"/>
                </a:lnTo>
                <a:lnTo>
                  <a:pt x="4293451" y="9055"/>
                </a:lnTo>
                <a:lnTo>
                  <a:pt x="4295305" y="7200"/>
                </a:lnTo>
                <a:lnTo>
                  <a:pt x="4295775" y="6070"/>
                </a:lnTo>
                <a:lnTo>
                  <a:pt x="4295775" y="3441"/>
                </a:lnTo>
                <a:close/>
              </a:path>
              <a:path w="4391025" h="1856739">
                <a:moveTo>
                  <a:pt x="4343400" y="1850466"/>
                </a:moveTo>
                <a:lnTo>
                  <a:pt x="4342930" y="1849348"/>
                </a:lnTo>
                <a:lnTo>
                  <a:pt x="4341076" y="1847481"/>
                </a:lnTo>
                <a:lnTo>
                  <a:pt x="4339958" y="1847011"/>
                </a:lnTo>
                <a:lnTo>
                  <a:pt x="4337316" y="1847011"/>
                </a:lnTo>
                <a:lnTo>
                  <a:pt x="4336199" y="1847481"/>
                </a:lnTo>
                <a:lnTo>
                  <a:pt x="4334345" y="1849348"/>
                </a:lnTo>
                <a:lnTo>
                  <a:pt x="4333875" y="1850466"/>
                </a:lnTo>
                <a:lnTo>
                  <a:pt x="4333875" y="1853095"/>
                </a:lnTo>
                <a:lnTo>
                  <a:pt x="4334345" y="1854212"/>
                </a:lnTo>
                <a:lnTo>
                  <a:pt x="4336199" y="1856079"/>
                </a:lnTo>
                <a:lnTo>
                  <a:pt x="4337316" y="1856536"/>
                </a:lnTo>
                <a:lnTo>
                  <a:pt x="4339958" y="1856536"/>
                </a:lnTo>
                <a:lnTo>
                  <a:pt x="4341076" y="1856079"/>
                </a:lnTo>
                <a:lnTo>
                  <a:pt x="4342930" y="1854212"/>
                </a:lnTo>
                <a:lnTo>
                  <a:pt x="4343400" y="1853095"/>
                </a:lnTo>
                <a:lnTo>
                  <a:pt x="4343400" y="1850466"/>
                </a:lnTo>
                <a:close/>
              </a:path>
              <a:path w="4391025" h="1856739">
                <a:moveTo>
                  <a:pt x="4343400" y="1388706"/>
                </a:moveTo>
                <a:lnTo>
                  <a:pt x="4342930" y="1387589"/>
                </a:lnTo>
                <a:lnTo>
                  <a:pt x="4341076" y="1385722"/>
                </a:lnTo>
                <a:lnTo>
                  <a:pt x="4339958" y="1385265"/>
                </a:lnTo>
                <a:lnTo>
                  <a:pt x="4337316" y="1385265"/>
                </a:lnTo>
                <a:lnTo>
                  <a:pt x="4336199" y="1385722"/>
                </a:lnTo>
                <a:lnTo>
                  <a:pt x="4334345" y="1387589"/>
                </a:lnTo>
                <a:lnTo>
                  <a:pt x="4333875" y="1388706"/>
                </a:lnTo>
                <a:lnTo>
                  <a:pt x="4333875" y="1391335"/>
                </a:lnTo>
                <a:lnTo>
                  <a:pt x="4334345" y="1392466"/>
                </a:lnTo>
                <a:lnTo>
                  <a:pt x="4336199" y="1394320"/>
                </a:lnTo>
                <a:lnTo>
                  <a:pt x="4337316" y="1394790"/>
                </a:lnTo>
                <a:lnTo>
                  <a:pt x="4339958" y="1394790"/>
                </a:lnTo>
                <a:lnTo>
                  <a:pt x="4341076" y="1394320"/>
                </a:lnTo>
                <a:lnTo>
                  <a:pt x="4342930" y="1392466"/>
                </a:lnTo>
                <a:lnTo>
                  <a:pt x="4343400" y="1391335"/>
                </a:lnTo>
                <a:lnTo>
                  <a:pt x="4343400" y="1388706"/>
                </a:lnTo>
                <a:close/>
              </a:path>
              <a:path w="4391025" h="1856739">
                <a:moveTo>
                  <a:pt x="4343400" y="926960"/>
                </a:moveTo>
                <a:lnTo>
                  <a:pt x="4342930" y="925830"/>
                </a:lnTo>
                <a:lnTo>
                  <a:pt x="4341076" y="923975"/>
                </a:lnTo>
                <a:lnTo>
                  <a:pt x="4339958" y="923505"/>
                </a:lnTo>
                <a:lnTo>
                  <a:pt x="4337316" y="923505"/>
                </a:lnTo>
                <a:lnTo>
                  <a:pt x="4336199" y="923975"/>
                </a:lnTo>
                <a:lnTo>
                  <a:pt x="4334345" y="925830"/>
                </a:lnTo>
                <a:lnTo>
                  <a:pt x="4333875" y="926960"/>
                </a:lnTo>
                <a:lnTo>
                  <a:pt x="4333875" y="929589"/>
                </a:lnTo>
                <a:lnTo>
                  <a:pt x="4334345" y="930706"/>
                </a:lnTo>
                <a:lnTo>
                  <a:pt x="4336199" y="932573"/>
                </a:lnTo>
                <a:lnTo>
                  <a:pt x="4337316" y="933030"/>
                </a:lnTo>
                <a:lnTo>
                  <a:pt x="4339958" y="933030"/>
                </a:lnTo>
                <a:lnTo>
                  <a:pt x="4341076" y="932573"/>
                </a:lnTo>
                <a:lnTo>
                  <a:pt x="4342930" y="930706"/>
                </a:lnTo>
                <a:lnTo>
                  <a:pt x="4343400" y="929589"/>
                </a:lnTo>
                <a:lnTo>
                  <a:pt x="4343400" y="926960"/>
                </a:lnTo>
                <a:close/>
              </a:path>
              <a:path w="4391025" h="1856739">
                <a:moveTo>
                  <a:pt x="4343400" y="465201"/>
                </a:moveTo>
                <a:lnTo>
                  <a:pt x="4342930" y="464083"/>
                </a:lnTo>
                <a:lnTo>
                  <a:pt x="4341076" y="462216"/>
                </a:lnTo>
                <a:lnTo>
                  <a:pt x="4339958" y="461759"/>
                </a:lnTo>
                <a:lnTo>
                  <a:pt x="4337316" y="461759"/>
                </a:lnTo>
                <a:lnTo>
                  <a:pt x="4336199" y="462216"/>
                </a:lnTo>
                <a:lnTo>
                  <a:pt x="4334345" y="464083"/>
                </a:lnTo>
                <a:lnTo>
                  <a:pt x="4333875" y="465201"/>
                </a:lnTo>
                <a:lnTo>
                  <a:pt x="4333875" y="467829"/>
                </a:lnTo>
                <a:lnTo>
                  <a:pt x="4334345" y="468947"/>
                </a:lnTo>
                <a:lnTo>
                  <a:pt x="4336199" y="470814"/>
                </a:lnTo>
                <a:lnTo>
                  <a:pt x="4337316" y="471284"/>
                </a:lnTo>
                <a:lnTo>
                  <a:pt x="4339958" y="471284"/>
                </a:lnTo>
                <a:lnTo>
                  <a:pt x="4341076" y="470814"/>
                </a:lnTo>
                <a:lnTo>
                  <a:pt x="4342930" y="468947"/>
                </a:lnTo>
                <a:lnTo>
                  <a:pt x="4343400" y="467829"/>
                </a:lnTo>
                <a:lnTo>
                  <a:pt x="4343400" y="465201"/>
                </a:lnTo>
                <a:close/>
              </a:path>
              <a:path w="4391025" h="1856739">
                <a:moveTo>
                  <a:pt x="4343400" y="3441"/>
                </a:moveTo>
                <a:lnTo>
                  <a:pt x="4342930" y="2324"/>
                </a:lnTo>
                <a:lnTo>
                  <a:pt x="4341076" y="469"/>
                </a:lnTo>
                <a:lnTo>
                  <a:pt x="4339958" y="0"/>
                </a:lnTo>
                <a:lnTo>
                  <a:pt x="4337316" y="0"/>
                </a:lnTo>
                <a:lnTo>
                  <a:pt x="4336199" y="469"/>
                </a:lnTo>
                <a:lnTo>
                  <a:pt x="4334345" y="2324"/>
                </a:lnTo>
                <a:lnTo>
                  <a:pt x="4333875" y="3441"/>
                </a:lnTo>
                <a:lnTo>
                  <a:pt x="4333875" y="6070"/>
                </a:lnTo>
                <a:lnTo>
                  <a:pt x="4334345" y="7200"/>
                </a:lnTo>
                <a:lnTo>
                  <a:pt x="4336199" y="9055"/>
                </a:lnTo>
                <a:lnTo>
                  <a:pt x="4337316" y="9525"/>
                </a:lnTo>
                <a:lnTo>
                  <a:pt x="4339958" y="9525"/>
                </a:lnTo>
                <a:lnTo>
                  <a:pt x="4341076" y="9055"/>
                </a:lnTo>
                <a:lnTo>
                  <a:pt x="4342930" y="7200"/>
                </a:lnTo>
                <a:lnTo>
                  <a:pt x="4343400" y="6070"/>
                </a:lnTo>
                <a:lnTo>
                  <a:pt x="4343400" y="3441"/>
                </a:lnTo>
                <a:close/>
              </a:path>
              <a:path w="4391025" h="1856739">
                <a:moveTo>
                  <a:pt x="4391025" y="1850466"/>
                </a:moveTo>
                <a:lnTo>
                  <a:pt x="4390555" y="1849348"/>
                </a:lnTo>
                <a:lnTo>
                  <a:pt x="4388701" y="1847481"/>
                </a:lnTo>
                <a:lnTo>
                  <a:pt x="4387583" y="1847011"/>
                </a:lnTo>
                <a:lnTo>
                  <a:pt x="4384941" y="1847011"/>
                </a:lnTo>
                <a:lnTo>
                  <a:pt x="4383824" y="1847481"/>
                </a:lnTo>
                <a:lnTo>
                  <a:pt x="4381970" y="1849348"/>
                </a:lnTo>
                <a:lnTo>
                  <a:pt x="4381500" y="1850466"/>
                </a:lnTo>
                <a:lnTo>
                  <a:pt x="4381500" y="1853095"/>
                </a:lnTo>
                <a:lnTo>
                  <a:pt x="4381970" y="1854212"/>
                </a:lnTo>
                <a:lnTo>
                  <a:pt x="4383824" y="1856079"/>
                </a:lnTo>
                <a:lnTo>
                  <a:pt x="4384941" y="1856536"/>
                </a:lnTo>
                <a:lnTo>
                  <a:pt x="4387583" y="1856536"/>
                </a:lnTo>
                <a:lnTo>
                  <a:pt x="4388701" y="1856079"/>
                </a:lnTo>
                <a:lnTo>
                  <a:pt x="4390555" y="1854212"/>
                </a:lnTo>
                <a:lnTo>
                  <a:pt x="4391025" y="1853095"/>
                </a:lnTo>
                <a:lnTo>
                  <a:pt x="4391025" y="1850466"/>
                </a:lnTo>
                <a:close/>
              </a:path>
              <a:path w="4391025" h="1856739">
                <a:moveTo>
                  <a:pt x="4391025" y="1388706"/>
                </a:moveTo>
                <a:lnTo>
                  <a:pt x="4390555" y="1387589"/>
                </a:lnTo>
                <a:lnTo>
                  <a:pt x="4388701" y="1385722"/>
                </a:lnTo>
                <a:lnTo>
                  <a:pt x="4387583" y="1385265"/>
                </a:lnTo>
                <a:lnTo>
                  <a:pt x="4384941" y="1385265"/>
                </a:lnTo>
                <a:lnTo>
                  <a:pt x="4383824" y="1385722"/>
                </a:lnTo>
                <a:lnTo>
                  <a:pt x="4381970" y="1387589"/>
                </a:lnTo>
                <a:lnTo>
                  <a:pt x="4381500" y="1388706"/>
                </a:lnTo>
                <a:lnTo>
                  <a:pt x="4381500" y="1391335"/>
                </a:lnTo>
                <a:lnTo>
                  <a:pt x="4381970" y="1392466"/>
                </a:lnTo>
                <a:lnTo>
                  <a:pt x="4383824" y="1394320"/>
                </a:lnTo>
                <a:lnTo>
                  <a:pt x="4384941" y="1394790"/>
                </a:lnTo>
                <a:lnTo>
                  <a:pt x="4387583" y="1394790"/>
                </a:lnTo>
                <a:lnTo>
                  <a:pt x="4388701" y="1394320"/>
                </a:lnTo>
                <a:lnTo>
                  <a:pt x="4390555" y="1392466"/>
                </a:lnTo>
                <a:lnTo>
                  <a:pt x="4391025" y="1391335"/>
                </a:lnTo>
                <a:lnTo>
                  <a:pt x="4391025" y="1388706"/>
                </a:lnTo>
                <a:close/>
              </a:path>
              <a:path w="4391025" h="1856739">
                <a:moveTo>
                  <a:pt x="4391025" y="926960"/>
                </a:moveTo>
                <a:lnTo>
                  <a:pt x="4390555" y="925830"/>
                </a:lnTo>
                <a:lnTo>
                  <a:pt x="4388701" y="923975"/>
                </a:lnTo>
                <a:lnTo>
                  <a:pt x="4387583" y="923505"/>
                </a:lnTo>
                <a:lnTo>
                  <a:pt x="4384941" y="923505"/>
                </a:lnTo>
                <a:lnTo>
                  <a:pt x="4383824" y="923975"/>
                </a:lnTo>
                <a:lnTo>
                  <a:pt x="4381970" y="925830"/>
                </a:lnTo>
                <a:lnTo>
                  <a:pt x="4381500" y="926960"/>
                </a:lnTo>
                <a:lnTo>
                  <a:pt x="4381500" y="929589"/>
                </a:lnTo>
                <a:lnTo>
                  <a:pt x="4381970" y="930706"/>
                </a:lnTo>
                <a:lnTo>
                  <a:pt x="4383824" y="932573"/>
                </a:lnTo>
                <a:lnTo>
                  <a:pt x="4384941" y="933030"/>
                </a:lnTo>
                <a:lnTo>
                  <a:pt x="4387583" y="933030"/>
                </a:lnTo>
                <a:lnTo>
                  <a:pt x="4388701" y="932573"/>
                </a:lnTo>
                <a:lnTo>
                  <a:pt x="4390555" y="930706"/>
                </a:lnTo>
                <a:lnTo>
                  <a:pt x="4391025" y="929589"/>
                </a:lnTo>
                <a:lnTo>
                  <a:pt x="4391025" y="926960"/>
                </a:lnTo>
                <a:close/>
              </a:path>
              <a:path w="4391025" h="1856739">
                <a:moveTo>
                  <a:pt x="4391025" y="465201"/>
                </a:moveTo>
                <a:lnTo>
                  <a:pt x="4390555" y="464083"/>
                </a:lnTo>
                <a:lnTo>
                  <a:pt x="4388701" y="462216"/>
                </a:lnTo>
                <a:lnTo>
                  <a:pt x="4387583" y="461759"/>
                </a:lnTo>
                <a:lnTo>
                  <a:pt x="4384941" y="461759"/>
                </a:lnTo>
                <a:lnTo>
                  <a:pt x="4383824" y="462216"/>
                </a:lnTo>
                <a:lnTo>
                  <a:pt x="4381970" y="464083"/>
                </a:lnTo>
                <a:lnTo>
                  <a:pt x="4381500" y="465201"/>
                </a:lnTo>
                <a:lnTo>
                  <a:pt x="4381500" y="467829"/>
                </a:lnTo>
                <a:lnTo>
                  <a:pt x="4381970" y="468947"/>
                </a:lnTo>
                <a:lnTo>
                  <a:pt x="4383824" y="470814"/>
                </a:lnTo>
                <a:lnTo>
                  <a:pt x="4384941" y="471284"/>
                </a:lnTo>
                <a:lnTo>
                  <a:pt x="4387583" y="471284"/>
                </a:lnTo>
                <a:lnTo>
                  <a:pt x="4388701" y="470814"/>
                </a:lnTo>
                <a:lnTo>
                  <a:pt x="4390555" y="468947"/>
                </a:lnTo>
                <a:lnTo>
                  <a:pt x="4391025" y="467829"/>
                </a:lnTo>
                <a:lnTo>
                  <a:pt x="4391025" y="465201"/>
                </a:lnTo>
                <a:close/>
              </a:path>
              <a:path w="4391025" h="1856739">
                <a:moveTo>
                  <a:pt x="4391025" y="3441"/>
                </a:moveTo>
                <a:lnTo>
                  <a:pt x="4390555" y="2324"/>
                </a:lnTo>
                <a:lnTo>
                  <a:pt x="4388701" y="469"/>
                </a:lnTo>
                <a:lnTo>
                  <a:pt x="4387583" y="0"/>
                </a:lnTo>
                <a:lnTo>
                  <a:pt x="4384941" y="0"/>
                </a:lnTo>
                <a:lnTo>
                  <a:pt x="4383824" y="469"/>
                </a:lnTo>
                <a:lnTo>
                  <a:pt x="4381970" y="2324"/>
                </a:lnTo>
                <a:lnTo>
                  <a:pt x="4381500" y="3441"/>
                </a:lnTo>
                <a:lnTo>
                  <a:pt x="4381500" y="6070"/>
                </a:lnTo>
                <a:lnTo>
                  <a:pt x="4381970" y="7200"/>
                </a:lnTo>
                <a:lnTo>
                  <a:pt x="4383824" y="9055"/>
                </a:lnTo>
                <a:lnTo>
                  <a:pt x="4384941" y="9525"/>
                </a:lnTo>
                <a:lnTo>
                  <a:pt x="4387583" y="9525"/>
                </a:lnTo>
                <a:lnTo>
                  <a:pt x="4388701" y="9055"/>
                </a:lnTo>
                <a:lnTo>
                  <a:pt x="4390555" y="7200"/>
                </a:lnTo>
                <a:lnTo>
                  <a:pt x="4391025" y="6070"/>
                </a:lnTo>
                <a:lnTo>
                  <a:pt x="4391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857625" y="2504031"/>
            <a:ext cx="177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57625" y="1580521"/>
            <a:ext cx="17716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57625" y="1118766"/>
            <a:ext cx="177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57625" y="657011"/>
            <a:ext cx="177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642826" y="1155422"/>
            <a:ext cx="177800" cy="89026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Booking</a:t>
            </a: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52423"/>
                </a:solidFill>
                <a:latin typeface="Tahoma"/>
                <a:cs typeface="Tahoma"/>
              </a:rPr>
              <a:t>Value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64346" y="2615057"/>
            <a:ext cx="255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Cash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59077" y="2615057"/>
            <a:ext cx="134556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60730" algn="l"/>
              </a:tabLst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UPI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Credit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Card</a:t>
            </a:r>
            <a:endParaRPr sz="900">
              <a:latin typeface="Segoe UI"/>
              <a:cs typeface="Segoe UI"/>
            </a:endParaRPr>
          </a:p>
          <a:p>
            <a:pPr marL="41275">
              <a:lnSpc>
                <a:spcPct val="100000"/>
              </a:lnSpc>
              <a:spcBef>
                <a:spcPts val="45"/>
              </a:spcBef>
            </a:pPr>
            <a:r>
              <a:rPr dirty="0" sz="1200" spc="-10">
                <a:solidFill>
                  <a:srgbClr val="252423"/>
                </a:solidFill>
                <a:latin typeface="Tahoma"/>
                <a:cs typeface="Tahoma"/>
              </a:rPr>
              <a:t>Payment_Method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501261" y="824953"/>
            <a:ext cx="3616960" cy="1765300"/>
          </a:xfrm>
          <a:custGeom>
            <a:avLst/>
            <a:gdLst/>
            <a:ahLst/>
            <a:cxnLst/>
            <a:rect l="l" t="t" r="r" b="b"/>
            <a:pathLst>
              <a:path w="3616959" h="1765300">
                <a:moveTo>
                  <a:pt x="736155" y="0"/>
                </a:moveTo>
                <a:lnTo>
                  <a:pt x="0" y="0"/>
                </a:lnTo>
                <a:lnTo>
                  <a:pt x="0" y="1764703"/>
                </a:lnTo>
                <a:lnTo>
                  <a:pt x="736155" y="1764703"/>
                </a:lnTo>
                <a:lnTo>
                  <a:pt x="736155" y="0"/>
                </a:lnTo>
                <a:close/>
              </a:path>
              <a:path w="3616959" h="1765300">
                <a:moveTo>
                  <a:pt x="1696351" y="488632"/>
                </a:moveTo>
                <a:lnTo>
                  <a:pt x="960196" y="488632"/>
                </a:lnTo>
                <a:lnTo>
                  <a:pt x="960196" y="1764703"/>
                </a:lnTo>
                <a:lnTo>
                  <a:pt x="1696351" y="1764703"/>
                </a:lnTo>
                <a:lnTo>
                  <a:pt x="1696351" y="488632"/>
                </a:lnTo>
                <a:close/>
              </a:path>
              <a:path w="3616959" h="1765300">
                <a:moveTo>
                  <a:pt x="2656560" y="1649501"/>
                </a:moveTo>
                <a:lnTo>
                  <a:pt x="1920405" y="1649501"/>
                </a:lnTo>
                <a:lnTo>
                  <a:pt x="1920405" y="1764703"/>
                </a:lnTo>
                <a:lnTo>
                  <a:pt x="2656560" y="1764703"/>
                </a:lnTo>
                <a:lnTo>
                  <a:pt x="2656560" y="1649501"/>
                </a:lnTo>
                <a:close/>
              </a:path>
              <a:path w="3616959" h="1765300">
                <a:moveTo>
                  <a:pt x="3616756" y="1734489"/>
                </a:moveTo>
                <a:lnTo>
                  <a:pt x="2880601" y="1734489"/>
                </a:lnTo>
                <a:lnTo>
                  <a:pt x="2880601" y="1764703"/>
                </a:lnTo>
                <a:lnTo>
                  <a:pt x="3616756" y="1764703"/>
                </a:lnTo>
                <a:lnTo>
                  <a:pt x="3616756" y="1734489"/>
                </a:lnTo>
                <a:close/>
              </a:path>
            </a:pathLst>
          </a:custGeom>
          <a:solidFill>
            <a:srgbClr val="78C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744026" y="608445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3.8M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704229" y="1097070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2.8M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64431" y="2257946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95530" y="2342927"/>
            <a:ext cx="553720" cy="43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683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0.1M</a:t>
            </a:r>
            <a:endParaRPr sz="900">
              <a:latin typeface="Segoe UI"/>
              <a:cs typeface="Segoe UI"/>
            </a:endParaRPr>
          </a:p>
          <a:p>
            <a:pPr algn="ctr" marR="5080">
              <a:lnSpc>
                <a:spcPct val="100000"/>
              </a:lnSpc>
              <a:spcBef>
                <a:spcPts val="106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Debit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Card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897207" y="297179"/>
            <a:ext cx="3124200" cy="1276350"/>
          </a:xfrm>
          <a:custGeom>
            <a:avLst/>
            <a:gdLst/>
            <a:ahLst/>
            <a:cxnLst/>
            <a:rect l="l" t="t" r="r" b="b"/>
            <a:pathLst>
              <a:path w="3124200" h="1276350">
                <a:moveTo>
                  <a:pt x="3124199" y="1276349"/>
                </a:moveTo>
                <a:lnTo>
                  <a:pt x="0" y="1276349"/>
                </a:lnTo>
                <a:lnTo>
                  <a:pt x="0" y="0"/>
                </a:lnTo>
                <a:lnTo>
                  <a:pt x="3124199" y="0"/>
                </a:lnTo>
                <a:lnTo>
                  <a:pt x="3124199" y="12763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897207" y="297179"/>
            <a:ext cx="3124200" cy="12763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225"/>
              </a:spcBef>
              <a:tabLst>
                <a:tab pos="2910205" algn="l"/>
              </a:tabLst>
            </a:pPr>
            <a:r>
              <a:rPr dirty="0" sz="900" spc="-20" b="0">
                <a:solidFill>
                  <a:srgbClr val="FFFFFF"/>
                </a:solidFill>
                <a:latin typeface="Viva Std Light Condensed"/>
                <a:cs typeface="Viva Std Light Condensed"/>
              </a:rPr>
              <a:t>Date</a:t>
            </a:r>
            <a:r>
              <a:rPr dirty="0" sz="900" b="0">
                <a:solidFill>
                  <a:srgbClr val="FFFFFF"/>
                </a:solidFill>
                <a:latin typeface="Viva Std Light Condensed"/>
                <a:cs typeface="Viva Std Light Condensed"/>
              </a:rPr>
              <a:t>	</a:t>
            </a:r>
            <a:r>
              <a:rPr dirty="0" baseline="4273" sz="975" spc="487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baseline="4273" sz="975">
              <a:latin typeface="Segoe UI Symbol"/>
              <a:cs typeface="Segoe UI 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025794" y="530542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01-07-2024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006869" y="530542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30-07-2024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049904" y="859154"/>
            <a:ext cx="2895600" cy="247650"/>
            <a:chOff x="9049904" y="859154"/>
            <a:chExt cx="2895600" cy="247650"/>
          </a:xfrm>
        </p:grpSpPr>
        <p:sp>
          <p:nvSpPr>
            <p:cNvPr id="29" name="object 29" descr=""/>
            <p:cNvSpPr/>
            <p:nvPr/>
          </p:nvSpPr>
          <p:spPr>
            <a:xfrm>
              <a:off x="9144856" y="963929"/>
              <a:ext cx="2676525" cy="28575"/>
            </a:xfrm>
            <a:custGeom>
              <a:avLst/>
              <a:gdLst/>
              <a:ahLst/>
              <a:cxnLst/>
              <a:rect l="l" t="t" r="r" b="b"/>
              <a:pathLst>
                <a:path w="2676525" h="28575">
                  <a:moveTo>
                    <a:pt x="2664131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2664131" y="0"/>
                  </a:lnTo>
                  <a:lnTo>
                    <a:pt x="2676524" y="12392"/>
                  </a:lnTo>
                  <a:lnTo>
                    <a:pt x="2676524" y="16182"/>
                  </a:lnTo>
                  <a:lnTo>
                    <a:pt x="2665954" y="28212"/>
                  </a:lnTo>
                  <a:lnTo>
                    <a:pt x="2664131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144856" y="963929"/>
              <a:ext cx="2647950" cy="28575"/>
            </a:xfrm>
            <a:custGeom>
              <a:avLst/>
              <a:gdLst/>
              <a:ahLst/>
              <a:cxnLst/>
              <a:rect l="l" t="t" r="r" b="b"/>
              <a:pathLst>
                <a:path w="2647950" h="28575">
                  <a:moveTo>
                    <a:pt x="264794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2647949" y="0"/>
                  </a:lnTo>
                  <a:lnTo>
                    <a:pt x="2647949" y="285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144856" y="963929"/>
              <a:ext cx="2647950" cy="28575"/>
            </a:xfrm>
            <a:custGeom>
              <a:avLst/>
              <a:gdLst/>
              <a:ahLst/>
              <a:cxnLst/>
              <a:rect l="l" t="t" r="r" b="b"/>
              <a:pathLst>
                <a:path w="2647950" h="28575">
                  <a:moveTo>
                    <a:pt x="264794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2647949" y="0"/>
                  </a:lnTo>
                  <a:lnTo>
                    <a:pt x="2647949" y="2857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7556" y="859154"/>
              <a:ext cx="247649" cy="24764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904" y="859154"/>
              <a:ext cx="247649" cy="247649"/>
            </a:xfrm>
            <a:prstGeom prst="rect">
              <a:avLst/>
            </a:prstGeom>
          </p:spPr>
        </p:pic>
      </p:grpSp>
      <p:sp>
        <p:nvSpPr>
          <p:cNvPr id="34" name="object 34" descr=""/>
          <p:cNvSpPr/>
          <p:nvPr/>
        </p:nvSpPr>
        <p:spPr>
          <a:xfrm>
            <a:off x="3602831" y="3657599"/>
            <a:ext cx="8239125" cy="3429000"/>
          </a:xfrm>
          <a:custGeom>
            <a:avLst/>
            <a:gdLst/>
            <a:ahLst/>
            <a:cxnLst/>
            <a:rect l="l" t="t" r="r" b="b"/>
            <a:pathLst>
              <a:path w="8239125" h="3429000">
                <a:moveTo>
                  <a:pt x="8239124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8239124" y="0"/>
                </a:lnTo>
                <a:lnTo>
                  <a:pt x="8239124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685359" y="3619705"/>
            <a:ext cx="20910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Revenue</a:t>
            </a:r>
            <a:r>
              <a:rPr dirty="0" sz="1400" spc="-15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52423"/>
                </a:solidFill>
                <a:latin typeface="Calibri"/>
                <a:cs typeface="Calibri"/>
              </a:rPr>
              <a:t>By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Calibri"/>
                <a:cs typeface="Calibri"/>
              </a:rPr>
              <a:t>Payment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4131462" y="3967174"/>
            <a:ext cx="7629525" cy="2724150"/>
          </a:xfrm>
          <a:custGeom>
            <a:avLst/>
            <a:gdLst/>
            <a:ahLst/>
            <a:cxnLst/>
            <a:rect l="l" t="t" r="r" b="b"/>
            <a:pathLst>
              <a:path w="7629525" h="2724150">
                <a:moveTo>
                  <a:pt x="9525" y="2713304"/>
                </a:moveTo>
                <a:lnTo>
                  <a:pt x="9055" y="2712186"/>
                </a:lnTo>
                <a:lnTo>
                  <a:pt x="7200" y="2710319"/>
                </a:lnTo>
                <a:lnTo>
                  <a:pt x="6083" y="2709849"/>
                </a:lnTo>
                <a:lnTo>
                  <a:pt x="3441" y="2709849"/>
                </a:lnTo>
                <a:lnTo>
                  <a:pt x="2324" y="2710319"/>
                </a:lnTo>
                <a:lnTo>
                  <a:pt x="469" y="2712186"/>
                </a:lnTo>
                <a:lnTo>
                  <a:pt x="0" y="2713304"/>
                </a:lnTo>
                <a:lnTo>
                  <a:pt x="0" y="2715933"/>
                </a:lnTo>
                <a:lnTo>
                  <a:pt x="469" y="2717050"/>
                </a:lnTo>
                <a:lnTo>
                  <a:pt x="2324" y="2718917"/>
                </a:lnTo>
                <a:lnTo>
                  <a:pt x="3441" y="2719374"/>
                </a:lnTo>
                <a:lnTo>
                  <a:pt x="6083" y="2719374"/>
                </a:lnTo>
                <a:lnTo>
                  <a:pt x="7200" y="2718917"/>
                </a:lnTo>
                <a:lnTo>
                  <a:pt x="9055" y="2717050"/>
                </a:lnTo>
                <a:lnTo>
                  <a:pt x="9525" y="2715933"/>
                </a:lnTo>
                <a:lnTo>
                  <a:pt x="9525" y="2713304"/>
                </a:lnTo>
                <a:close/>
              </a:path>
              <a:path w="7629525" h="2724150">
                <a:moveTo>
                  <a:pt x="9525" y="1567573"/>
                </a:moveTo>
                <a:lnTo>
                  <a:pt x="9055" y="1566443"/>
                </a:lnTo>
                <a:lnTo>
                  <a:pt x="7200" y="1564589"/>
                </a:lnTo>
                <a:lnTo>
                  <a:pt x="6083" y="1564119"/>
                </a:lnTo>
                <a:lnTo>
                  <a:pt x="3441" y="1564119"/>
                </a:lnTo>
                <a:lnTo>
                  <a:pt x="2324" y="1564589"/>
                </a:lnTo>
                <a:lnTo>
                  <a:pt x="469" y="1566443"/>
                </a:lnTo>
                <a:lnTo>
                  <a:pt x="0" y="1567573"/>
                </a:lnTo>
                <a:lnTo>
                  <a:pt x="0" y="1570202"/>
                </a:lnTo>
                <a:lnTo>
                  <a:pt x="469" y="1571320"/>
                </a:lnTo>
                <a:lnTo>
                  <a:pt x="2324" y="1573174"/>
                </a:lnTo>
                <a:lnTo>
                  <a:pt x="3441" y="1573644"/>
                </a:lnTo>
                <a:lnTo>
                  <a:pt x="6083" y="1573644"/>
                </a:lnTo>
                <a:lnTo>
                  <a:pt x="7200" y="1573174"/>
                </a:lnTo>
                <a:lnTo>
                  <a:pt x="9055" y="1571320"/>
                </a:lnTo>
                <a:lnTo>
                  <a:pt x="9525" y="1570202"/>
                </a:lnTo>
                <a:lnTo>
                  <a:pt x="9525" y="1567573"/>
                </a:lnTo>
                <a:close/>
              </a:path>
              <a:path w="7629525" h="2724150">
                <a:moveTo>
                  <a:pt x="9525" y="421830"/>
                </a:moveTo>
                <a:lnTo>
                  <a:pt x="9055" y="420712"/>
                </a:lnTo>
                <a:lnTo>
                  <a:pt x="7200" y="418846"/>
                </a:lnTo>
                <a:lnTo>
                  <a:pt x="6083" y="418388"/>
                </a:lnTo>
                <a:lnTo>
                  <a:pt x="3441" y="418388"/>
                </a:lnTo>
                <a:lnTo>
                  <a:pt x="2324" y="418846"/>
                </a:lnTo>
                <a:lnTo>
                  <a:pt x="469" y="420712"/>
                </a:lnTo>
                <a:lnTo>
                  <a:pt x="0" y="421830"/>
                </a:lnTo>
                <a:lnTo>
                  <a:pt x="0" y="424459"/>
                </a:lnTo>
                <a:lnTo>
                  <a:pt x="469" y="425589"/>
                </a:lnTo>
                <a:lnTo>
                  <a:pt x="2324" y="427443"/>
                </a:lnTo>
                <a:lnTo>
                  <a:pt x="3441" y="427913"/>
                </a:lnTo>
                <a:lnTo>
                  <a:pt x="6083" y="427913"/>
                </a:lnTo>
                <a:lnTo>
                  <a:pt x="7200" y="427443"/>
                </a:lnTo>
                <a:lnTo>
                  <a:pt x="9055" y="425589"/>
                </a:lnTo>
                <a:lnTo>
                  <a:pt x="9525" y="424459"/>
                </a:lnTo>
                <a:lnTo>
                  <a:pt x="9525" y="421830"/>
                </a:lnTo>
                <a:close/>
              </a:path>
              <a:path w="7629525" h="2724150">
                <a:moveTo>
                  <a:pt x="57150" y="2713304"/>
                </a:moveTo>
                <a:lnTo>
                  <a:pt x="56680" y="2712186"/>
                </a:lnTo>
                <a:lnTo>
                  <a:pt x="54825" y="2710319"/>
                </a:lnTo>
                <a:lnTo>
                  <a:pt x="53708" y="2709849"/>
                </a:lnTo>
                <a:lnTo>
                  <a:pt x="51066" y="2709849"/>
                </a:lnTo>
                <a:lnTo>
                  <a:pt x="49949" y="2710319"/>
                </a:lnTo>
                <a:lnTo>
                  <a:pt x="48094" y="2712186"/>
                </a:lnTo>
                <a:lnTo>
                  <a:pt x="47625" y="2713304"/>
                </a:lnTo>
                <a:lnTo>
                  <a:pt x="47625" y="2715933"/>
                </a:lnTo>
                <a:lnTo>
                  <a:pt x="48094" y="2717050"/>
                </a:lnTo>
                <a:lnTo>
                  <a:pt x="49949" y="2718917"/>
                </a:lnTo>
                <a:lnTo>
                  <a:pt x="51066" y="2719374"/>
                </a:lnTo>
                <a:lnTo>
                  <a:pt x="53708" y="2719374"/>
                </a:lnTo>
                <a:lnTo>
                  <a:pt x="54825" y="2718917"/>
                </a:lnTo>
                <a:lnTo>
                  <a:pt x="56680" y="2717050"/>
                </a:lnTo>
                <a:lnTo>
                  <a:pt x="57150" y="2715933"/>
                </a:lnTo>
                <a:lnTo>
                  <a:pt x="57150" y="2713304"/>
                </a:lnTo>
                <a:close/>
              </a:path>
              <a:path w="7629525" h="2724150">
                <a:moveTo>
                  <a:pt x="57150" y="1567573"/>
                </a:moveTo>
                <a:lnTo>
                  <a:pt x="56680" y="1566443"/>
                </a:lnTo>
                <a:lnTo>
                  <a:pt x="54825" y="1564589"/>
                </a:lnTo>
                <a:lnTo>
                  <a:pt x="53708" y="1564119"/>
                </a:lnTo>
                <a:lnTo>
                  <a:pt x="51066" y="1564119"/>
                </a:lnTo>
                <a:lnTo>
                  <a:pt x="49949" y="1564589"/>
                </a:lnTo>
                <a:lnTo>
                  <a:pt x="48094" y="1566443"/>
                </a:lnTo>
                <a:lnTo>
                  <a:pt x="47625" y="1567573"/>
                </a:lnTo>
                <a:lnTo>
                  <a:pt x="47625" y="1570202"/>
                </a:lnTo>
                <a:lnTo>
                  <a:pt x="48094" y="1571320"/>
                </a:lnTo>
                <a:lnTo>
                  <a:pt x="49949" y="1573174"/>
                </a:lnTo>
                <a:lnTo>
                  <a:pt x="51066" y="1573644"/>
                </a:lnTo>
                <a:lnTo>
                  <a:pt x="53708" y="1573644"/>
                </a:lnTo>
                <a:lnTo>
                  <a:pt x="54825" y="1573174"/>
                </a:lnTo>
                <a:lnTo>
                  <a:pt x="56680" y="1571320"/>
                </a:lnTo>
                <a:lnTo>
                  <a:pt x="57150" y="1570202"/>
                </a:lnTo>
                <a:lnTo>
                  <a:pt x="57150" y="1567573"/>
                </a:lnTo>
                <a:close/>
              </a:path>
              <a:path w="7629525" h="2724150">
                <a:moveTo>
                  <a:pt x="57150" y="421830"/>
                </a:moveTo>
                <a:lnTo>
                  <a:pt x="56680" y="420712"/>
                </a:lnTo>
                <a:lnTo>
                  <a:pt x="54825" y="418846"/>
                </a:lnTo>
                <a:lnTo>
                  <a:pt x="53708" y="418388"/>
                </a:lnTo>
                <a:lnTo>
                  <a:pt x="51066" y="418388"/>
                </a:lnTo>
                <a:lnTo>
                  <a:pt x="49949" y="418846"/>
                </a:lnTo>
                <a:lnTo>
                  <a:pt x="48094" y="420712"/>
                </a:lnTo>
                <a:lnTo>
                  <a:pt x="47625" y="421830"/>
                </a:lnTo>
                <a:lnTo>
                  <a:pt x="47625" y="424459"/>
                </a:lnTo>
                <a:lnTo>
                  <a:pt x="48094" y="425589"/>
                </a:lnTo>
                <a:lnTo>
                  <a:pt x="49949" y="427443"/>
                </a:lnTo>
                <a:lnTo>
                  <a:pt x="51066" y="427913"/>
                </a:lnTo>
                <a:lnTo>
                  <a:pt x="53708" y="427913"/>
                </a:lnTo>
                <a:lnTo>
                  <a:pt x="54825" y="427443"/>
                </a:lnTo>
                <a:lnTo>
                  <a:pt x="56680" y="425589"/>
                </a:lnTo>
                <a:lnTo>
                  <a:pt x="57150" y="424459"/>
                </a:lnTo>
                <a:lnTo>
                  <a:pt x="57150" y="421830"/>
                </a:lnTo>
                <a:close/>
              </a:path>
              <a:path w="7629525" h="2724150">
                <a:moveTo>
                  <a:pt x="104775" y="2713304"/>
                </a:moveTo>
                <a:lnTo>
                  <a:pt x="104305" y="2712186"/>
                </a:lnTo>
                <a:lnTo>
                  <a:pt x="102450" y="2710319"/>
                </a:lnTo>
                <a:lnTo>
                  <a:pt x="101333" y="2709849"/>
                </a:lnTo>
                <a:lnTo>
                  <a:pt x="98691" y="2709849"/>
                </a:lnTo>
                <a:lnTo>
                  <a:pt x="97574" y="2710319"/>
                </a:lnTo>
                <a:lnTo>
                  <a:pt x="95719" y="2712186"/>
                </a:lnTo>
                <a:lnTo>
                  <a:pt x="95250" y="2713304"/>
                </a:lnTo>
                <a:lnTo>
                  <a:pt x="95250" y="2715933"/>
                </a:lnTo>
                <a:lnTo>
                  <a:pt x="95719" y="2717050"/>
                </a:lnTo>
                <a:lnTo>
                  <a:pt x="97574" y="2718917"/>
                </a:lnTo>
                <a:lnTo>
                  <a:pt x="98691" y="2719374"/>
                </a:lnTo>
                <a:lnTo>
                  <a:pt x="101333" y="2719374"/>
                </a:lnTo>
                <a:lnTo>
                  <a:pt x="102450" y="2718917"/>
                </a:lnTo>
                <a:lnTo>
                  <a:pt x="104305" y="2717050"/>
                </a:lnTo>
                <a:lnTo>
                  <a:pt x="104775" y="2715933"/>
                </a:lnTo>
                <a:lnTo>
                  <a:pt x="104775" y="2713304"/>
                </a:lnTo>
                <a:close/>
              </a:path>
              <a:path w="7629525" h="2724150">
                <a:moveTo>
                  <a:pt x="104775" y="1567573"/>
                </a:moveTo>
                <a:lnTo>
                  <a:pt x="104305" y="1566443"/>
                </a:lnTo>
                <a:lnTo>
                  <a:pt x="102450" y="1564589"/>
                </a:lnTo>
                <a:lnTo>
                  <a:pt x="101333" y="1564119"/>
                </a:lnTo>
                <a:lnTo>
                  <a:pt x="98691" y="1564119"/>
                </a:lnTo>
                <a:lnTo>
                  <a:pt x="97574" y="1564589"/>
                </a:lnTo>
                <a:lnTo>
                  <a:pt x="95719" y="1566443"/>
                </a:lnTo>
                <a:lnTo>
                  <a:pt x="95250" y="1567573"/>
                </a:lnTo>
                <a:lnTo>
                  <a:pt x="95250" y="1570202"/>
                </a:lnTo>
                <a:lnTo>
                  <a:pt x="95719" y="1571320"/>
                </a:lnTo>
                <a:lnTo>
                  <a:pt x="97574" y="1573174"/>
                </a:lnTo>
                <a:lnTo>
                  <a:pt x="98691" y="1573644"/>
                </a:lnTo>
                <a:lnTo>
                  <a:pt x="101333" y="1573644"/>
                </a:lnTo>
                <a:lnTo>
                  <a:pt x="102450" y="1573174"/>
                </a:lnTo>
                <a:lnTo>
                  <a:pt x="104305" y="1571320"/>
                </a:lnTo>
                <a:lnTo>
                  <a:pt x="104775" y="1570202"/>
                </a:lnTo>
                <a:lnTo>
                  <a:pt x="104775" y="1567573"/>
                </a:lnTo>
                <a:close/>
              </a:path>
              <a:path w="7629525" h="2724150">
                <a:moveTo>
                  <a:pt x="104775" y="421830"/>
                </a:moveTo>
                <a:lnTo>
                  <a:pt x="104305" y="420712"/>
                </a:lnTo>
                <a:lnTo>
                  <a:pt x="102450" y="418846"/>
                </a:lnTo>
                <a:lnTo>
                  <a:pt x="101333" y="418388"/>
                </a:lnTo>
                <a:lnTo>
                  <a:pt x="98691" y="418388"/>
                </a:lnTo>
                <a:lnTo>
                  <a:pt x="97574" y="418846"/>
                </a:lnTo>
                <a:lnTo>
                  <a:pt x="95719" y="420712"/>
                </a:lnTo>
                <a:lnTo>
                  <a:pt x="95250" y="421830"/>
                </a:lnTo>
                <a:lnTo>
                  <a:pt x="95250" y="424459"/>
                </a:lnTo>
                <a:lnTo>
                  <a:pt x="95719" y="425589"/>
                </a:lnTo>
                <a:lnTo>
                  <a:pt x="97574" y="427443"/>
                </a:lnTo>
                <a:lnTo>
                  <a:pt x="98691" y="427913"/>
                </a:lnTo>
                <a:lnTo>
                  <a:pt x="101333" y="427913"/>
                </a:lnTo>
                <a:lnTo>
                  <a:pt x="102450" y="427443"/>
                </a:lnTo>
                <a:lnTo>
                  <a:pt x="104305" y="425589"/>
                </a:lnTo>
                <a:lnTo>
                  <a:pt x="104775" y="424459"/>
                </a:lnTo>
                <a:lnTo>
                  <a:pt x="104775" y="421830"/>
                </a:lnTo>
                <a:close/>
              </a:path>
              <a:path w="7629525" h="2724150">
                <a:moveTo>
                  <a:pt x="117132" y="2718066"/>
                </a:moveTo>
                <a:lnTo>
                  <a:pt x="116674" y="2716949"/>
                </a:lnTo>
                <a:lnTo>
                  <a:pt x="114808" y="2715082"/>
                </a:lnTo>
                <a:lnTo>
                  <a:pt x="113690" y="2714612"/>
                </a:lnTo>
                <a:lnTo>
                  <a:pt x="111061" y="2714612"/>
                </a:lnTo>
                <a:lnTo>
                  <a:pt x="109931" y="2715082"/>
                </a:lnTo>
                <a:lnTo>
                  <a:pt x="108077" y="2716949"/>
                </a:lnTo>
                <a:lnTo>
                  <a:pt x="107607" y="2718066"/>
                </a:lnTo>
                <a:lnTo>
                  <a:pt x="107607" y="2720695"/>
                </a:lnTo>
                <a:lnTo>
                  <a:pt x="108077" y="2721813"/>
                </a:lnTo>
                <a:lnTo>
                  <a:pt x="109931" y="2723680"/>
                </a:lnTo>
                <a:lnTo>
                  <a:pt x="111061" y="2724137"/>
                </a:lnTo>
                <a:lnTo>
                  <a:pt x="113690" y="2724137"/>
                </a:lnTo>
                <a:lnTo>
                  <a:pt x="114808" y="2723680"/>
                </a:lnTo>
                <a:lnTo>
                  <a:pt x="116674" y="2721813"/>
                </a:lnTo>
                <a:lnTo>
                  <a:pt x="117132" y="2720695"/>
                </a:lnTo>
                <a:lnTo>
                  <a:pt x="117132" y="2718066"/>
                </a:lnTo>
                <a:close/>
              </a:path>
              <a:path w="7629525" h="2724150">
                <a:moveTo>
                  <a:pt x="117132" y="2670441"/>
                </a:moveTo>
                <a:lnTo>
                  <a:pt x="116674" y="2669324"/>
                </a:lnTo>
                <a:lnTo>
                  <a:pt x="114808" y="2667457"/>
                </a:lnTo>
                <a:lnTo>
                  <a:pt x="113690" y="2666987"/>
                </a:lnTo>
                <a:lnTo>
                  <a:pt x="111061" y="2666987"/>
                </a:lnTo>
                <a:lnTo>
                  <a:pt x="109931" y="2667457"/>
                </a:lnTo>
                <a:lnTo>
                  <a:pt x="108077" y="2669324"/>
                </a:lnTo>
                <a:lnTo>
                  <a:pt x="107607" y="2670441"/>
                </a:lnTo>
                <a:lnTo>
                  <a:pt x="107607" y="2673070"/>
                </a:lnTo>
                <a:lnTo>
                  <a:pt x="108077" y="2674188"/>
                </a:lnTo>
                <a:lnTo>
                  <a:pt x="109931" y="2676055"/>
                </a:lnTo>
                <a:lnTo>
                  <a:pt x="111061" y="2676512"/>
                </a:lnTo>
                <a:lnTo>
                  <a:pt x="113690" y="2676512"/>
                </a:lnTo>
                <a:lnTo>
                  <a:pt x="114808" y="2676055"/>
                </a:lnTo>
                <a:lnTo>
                  <a:pt x="116674" y="2674188"/>
                </a:lnTo>
                <a:lnTo>
                  <a:pt x="117132" y="2673070"/>
                </a:lnTo>
                <a:lnTo>
                  <a:pt x="117132" y="2670441"/>
                </a:lnTo>
                <a:close/>
              </a:path>
              <a:path w="7629525" h="2724150">
                <a:moveTo>
                  <a:pt x="117132" y="2622816"/>
                </a:moveTo>
                <a:lnTo>
                  <a:pt x="116674" y="2621699"/>
                </a:lnTo>
                <a:lnTo>
                  <a:pt x="114808" y="2619832"/>
                </a:lnTo>
                <a:lnTo>
                  <a:pt x="113690" y="2619362"/>
                </a:lnTo>
                <a:lnTo>
                  <a:pt x="111061" y="2619362"/>
                </a:lnTo>
                <a:lnTo>
                  <a:pt x="109931" y="2619832"/>
                </a:lnTo>
                <a:lnTo>
                  <a:pt x="108077" y="2621699"/>
                </a:lnTo>
                <a:lnTo>
                  <a:pt x="107607" y="2622816"/>
                </a:lnTo>
                <a:lnTo>
                  <a:pt x="107607" y="2625445"/>
                </a:lnTo>
                <a:lnTo>
                  <a:pt x="108077" y="2626563"/>
                </a:lnTo>
                <a:lnTo>
                  <a:pt x="109931" y="2628430"/>
                </a:lnTo>
                <a:lnTo>
                  <a:pt x="111061" y="2628887"/>
                </a:lnTo>
                <a:lnTo>
                  <a:pt x="113690" y="2628887"/>
                </a:lnTo>
                <a:lnTo>
                  <a:pt x="114808" y="2628430"/>
                </a:lnTo>
                <a:lnTo>
                  <a:pt x="116674" y="2626563"/>
                </a:lnTo>
                <a:lnTo>
                  <a:pt x="117132" y="2625445"/>
                </a:lnTo>
                <a:lnTo>
                  <a:pt x="117132" y="2622816"/>
                </a:lnTo>
                <a:close/>
              </a:path>
              <a:path w="7629525" h="2724150">
                <a:moveTo>
                  <a:pt x="117132" y="2575191"/>
                </a:moveTo>
                <a:lnTo>
                  <a:pt x="116674" y="2574074"/>
                </a:lnTo>
                <a:lnTo>
                  <a:pt x="114808" y="2572207"/>
                </a:lnTo>
                <a:lnTo>
                  <a:pt x="113690" y="2571737"/>
                </a:lnTo>
                <a:lnTo>
                  <a:pt x="111061" y="2571737"/>
                </a:lnTo>
                <a:lnTo>
                  <a:pt x="109931" y="2572207"/>
                </a:lnTo>
                <a:lnTo>
                  <a:pt x="108077" y="2574074"/>
                </a:lnTo>
                <a:lnTo>
                  <a:pt x="107607" y="2575191"/>
                </a:lnTo>
                <a:lnTo>
                  <a:pt x="107607" y="2577820"/>
                </a:lnTo>
                <a:lnTo>
                  <a:pt x="108077" y="2578938"/>
                </a:lnTo>
                <a:lnTo>
                  <a:pt x="109931" y="2580805"/>
                </a:lnTo>
                <a:lnTo>
                  <a:pt x="111061" y="2581262"/>
                </a:lnTo>
                <a:lnTo>
                  <a:pt x="113690" y="2581262"/>
                </a:lnTo>
                <a:lnTo>
                  <a:pt x="114808" y="2580805"/>
                </a:lnTo>
                <a:lnTo>
                  <a:pt x="116674" y="2578938"/>
                </a:lnTo>
                <a:lnTo>
                  <a:pt x="117132" y="2577820"/>
                </a:lnTo>
                <a:lnTo>
                  <a:pt x="117132" y="2575191"/>
                </a:lnTo>
                <a:close/>
              </a:path>
              <a:path w="7629525" h="2724150">
                <a:moveTo>
                  <a:pt x="117132" y="2527566"/>
                </a:moveTo>
                <a:lnTo>
                  <a:pt x="116674" y="2526449"/>
                </a:lnTo>
                <a:lnTo>
                  <a:pt x="114808" y="2524582"/>
                </a:lnTo>
                <a:lnTo>
                  <a:pt x="113690" y="2524112"/>
                </a:lnTo>
                <a:lnTo>
                  <a:pt x="111061" y="2524112"/>
                </a:lnTo>
                <a:lnTo>
                  <a:pt x="109931" y="2524582"/>
                </a:lnTo>
                <a:lnTo>
                  <a:pt x="108077" y="2526449"/>
                </a:lnTo>
                <a:lnTo>
                  <a:pt x="107607" y="2527566"/>
                </a:lnTo>
                <a:lnTo>
                  <a:pt x="107607" y="2530195"/>
                </a:lnTo>
                <a:lnTo>
                  <a:pt x="108077" y="2531313"/>
                </a:lnTo>
                <a:lnTo>
                  <a:pt x="109931" y="2533180"/>
                </a:lnTo>
                <a:lnTo>
                  <a:pt x="111061" y="2533637"/>
                </a:lnTo>
                <a:lnTo>
                  <a:pt x="113690" y="2533637"/>
                </a:lnTo>
                <a:lnTo>
                  <a:pt x="114808" y="2533180"/>
                </a:lnTo>
                <a:lnTo>
                  <a:pt x="116674" y="2531313"/>
                </a:lnTo>
                <a:lnTo>
                  <a:pt x="117132" y="2530195"/>
                </a:lnTo>
                <a:lnTo>
                  <a:pt x="117132" y="2527566"/>
                </a:lnTo>
                <a:close/>
              </a:path>
              <a:path w="7629525" h="2724150">
                <a:moveTo>
                  <a:pt x="117132" y="2479941"/>
                </a:moveTo>
                <a:lnTo>
                  <a:pt x="116674" y="2478824"/>
                </a:lnTo>
                <a:lnTo>
                  <a:pt x="114808" y="2476957"/>
                </a:lnTo>
                <a:lnTo>
                  <a:pt x="113690" y="2476487"/>
                </a:lnTo>
                <a:lnTo>
                  <a:pt x="111061" y="2476487"/>
                </a:lnTo>
                <a:lnTo>
                  <a:pt x="109931" y="2476957"/>
                </a:lnTo>
                <a:lnTo>
                  <a:pt x="108077" y="2478824"/>
                </a:lnTo>
                <a:lnTo>
                  <a:pt x="107607" y="2479941"/>
                </a:lnTo>
                <a:lnTo>
                  <a:pt x="107607" y="2482570"/>
                </a:lnTo>
                <a:lnTo>
                  <a:pt x="108077" y="2483688"/>
                </a:lnTo>
                <a:lnTo>
                  <a:pt x="109931" y="2485555"/>
                </a:lnTo>
                <a:lnTo>
                  <a:pt x="111061" y="2486012"/>
                </a:lnTo>
                <a:lnTo>
                  <a:pt x="113690" y="2486012"/>
                </a:lnTo>
                <a:lnTo>
                  <a:pt x="114808" y="2485555"/>
                </a:lnTo>
                <a:lnTo>
                  <a:pt x="116674" y="2483688"/>
                </a:lnTo>
                <a:lnTo>
                  <a:pt x="117132" y="2482570"/>
                </a:lnTo>
                <a:lnTo>
                  <a:pt x="117132" y="2479941"/>
                </a:lnTo>
                <a:close/>
              </a:path>
              <a:path w="7629525" h="2724150">
                <a:moveTo>
                  <a:pt x="117132" y="2432316"/>
                </a:moveTo>
                <a:lnTo>
                  <a:pt x="116674" y="2431199"/>
                </a:lnTo>
                <a:lnTo>
                  <a:pt x="114808" y="2429332"/>
                </a:lnTo>
                <a:lnTo>
                  <a:pt x="113690" y="2428862"/>
                </a:lnTo>
                <a:lnTo>
                  <a:pt x="111061" y="2428862"/>
                </a:lnTo>
                <a:lnTo>
                  <a:pt x="109931" y="2429332"/>
                </a:lnTo>
                <a:lnTo>
                  <a:pt x="108077" y="2431199"/>
                </a:lnTo>
                <a:lnTo>
                  <a:pt x="107607" y="2432316"/>
                </a:lnTo>
                <a:lnTo>
                  <a:pt x="107607" y="2434945"/>
                </a:lnTo>
                <a:lnTo>
                  <a:pt x="108077" y="2436063"/>
                </a:lnTo>
                <a:lnTo>
                  <a:pt x="109931" y="2437930"/>
                </a:lnTo>
                <a:lnTo>
                  <a:pt x="111061" y="2438387"/>
                </a:lnTo>
                <a:lnTo>
                  <a:pt x="113690" y="2438387"/>
                </a:lnTo>
                <a:lnTo>
                  <a:pt x="114808" y="2437930"/>
                </a:lnTo>
                <a:lnTo>
                  <a:pt x="116674" y="2436063"/>
                </a:lnTo>
                <a:lnTo>
                  <a:pt x="117132" y="2434945"/>
                </a:lnTo>
                <a:lnTo>
                  <a:pt x="117132" y="2432316"/>
                </a:lnTo>
                <a:close/>
              </a:path>
              <a:path w="7629525" h="2724150">
                <a:moveTo>
                  <a:pt x="117132" y="2384691"/>
                </a:moveTo>
                <a:lnTo>
                  <a:pt x="116674" y="2383574"/>
                </a:lnTo>
                <a:lnTo>
                  <a:pt x="114808" y="2381707"/>
                </a:lnTo>
                <a:lnTo>
                  <a:pt x="113690" y="2381237"/>
                </a:lnTo>
                <a:lnTo>
                  <a:pt x="111061" y="2381237"/>
                </a:lnTo>
                <a:lnTo>
                  <a:pt x="109931" y="2381707"/>
                </a:lnTo>
                <a:lnTo>
                  <a:pt x="108077" y="2383574"/>
                </a:lnTo>
                <a:lnTo>
                  <a:pt x="107607" y="2384691"/>
                </a:lnTo>
                <a:lnTo>
                  <a:pt x="107607" y="2387320"/>
                </a:lnTo>
                <a:lnTo>
                  <a:pt x="108077" y="2388438"/>
                </a:lnTo>
                <a:lnTo>
                  <a:pt x="109931" y="2390305"/>
                </a:lnTo>
                <a:lnTo>
                  <a:pt x="111061" y="2390762"/>
                </a:lnTo>
                <a:lnTo>
                  <a:pt x="113690" y="2390762"/>
                </a:lnTo>
                <a:lnTo>
                  <a:pt x="114808" y="2390305"/>
                </a:lnTo>
                <a:lnTo>
                  <a:pt x="116674" y="2388438"/>
                </a:lnTo>
                <a:lnTo>
                  <a:pt x="117132" y="2387320"/>
                </a:lnTo>
                <a:lnTo>
                  <a:pt x="117132" y="2384691"/>
                </a:lnTo>
                <a:close/>
              </a:path>
              <a:path w="7629525" h="2724150">
                <a:moveTo>
                  <a:pt x="117132" y="2337066"/>
                </a:moveTo>
                <a:lnTo>
                  <a:pt x="116674" y="2335949"/>
                </a:lnTo>
                <a:lnTo>
                  <a:pt x="114808" y="2334082"/>
                </a:lnTo>
                <a:lnTo>
                  <a:pt x="113690" y="2333612"/>
                </a:lnTo>
                <a:lnTo>
                  <a:pt x="111061" y="2333612"/>
                </a:lnTo>
                <a:lnTo>
                  <a:pt x="109931" y="2334082"/>
                </a:lnTo>
                <a:lnTo>
                  <a:pt x="108077" y="2335949"/>
                </a:lnTo>
                <a:lnTo>
                  <a:pt x="107607" y="2337066"/>
                </a:lnTo>
                <a:lnTo>
                  <a:pt x="107607" y="2339695"/>
                </a:lnTo>
                <a:lnTo>
                  <a:pt x="108077" y="2340813"/>
                </a:lnTo>
                <a:lnTo>
                  <a:pt x="109931" y="2342680"/>
                </a:lnTo>
                <a:lnTo>
                  <a:pt x="111061" y="2343137"/>
                </a:lnTo>
                <a:lnTo>
                  <a:pt x="113690" y="2343137"/>
                </a:lnTo>
                <a:lnTo>
                  <a:pt x="114808" y="2342680"/>
                </a:lnTo>
                <a:lnTo>
                  <a:pt x="116674" y="2340813"/>
                </a:lnTo>
                <a:lnTo>
                  <a:pt x="117132" y="2339695"/>
                </a:lnTo>
                <a:lnTo>
                  <a:pt x="117132" y="2337066"/>
                </a:lnTo>
                <a:close/>
              </a:path>
              <a:path w="7629525" h="2724150">
                <a:moveTo>
                  <a:pt x="117132" y="2289441"/>
                </a:moveTo>
                <a:lnTo>
                  <a:pt x="116674" y="2288324"/>
                </a:lnTo>
                <a:lnTo>
                  <a:pt x="114808" y="2286457"/>
                </a:lnTo>
                <a:lnTo>
                  <a:pt x="113690" y="2285987"/>
                </a:lnTo>
                <a:lnTo>
                  <a:pt x="111061" y="2285987"/>
                </a:lnTo>
                <a:lnTo>
                  <a:pt x="109931" y="2286457"/>
                </a:lnTo>
                <a:lnTo>
                  <a:pt x="108077" y="2288324"/>
                </a:lnTo>
                <a:lnTo>
                  <a:pt x="107607" y="2289441"/>
                </a:lnTo>
                <a:lnTo>
                  <a:pt x="107607" y="2292070"/>
                </a:lnTo>
                <a:lnTo>
                  <a:pt x="108077" y="2293188"/>
                </a:lnTo>
                <a:lnTo>
                  <a:pt x="109931" y="2295055"/>
                </a:lnTo>
                <a:lnTo>
                  <a:pt x="111061" y="2295512"/>
                </a:lnTo>
                <a:lnTo>
                  <a:pt x="113690" y="2295512"/>
                </a:lnTo>
                <a:lnTo>
                  <a:pt x="114808" y="2295055"/>
                </a:lnTo>
                <a:lnTo>
                  <a:pt x="116674" y="2293188"/>
                </a:lnTo>
                <a:lnTo>
                  <a:pt x="117132" y="2292070"/>
                </a:lnTo>
                <a:lnTo>
                  <a:pt x="117132" y="2289441"/>
                </a:lnTo>
                <a:close/>
              </a:path>
              <a:path w="7629525" h="2724150">
                <a:moveTo>
                  <a:pt x="117132" y="2241816"/>
                </a:moveTo>
                <a:lnTo>
                  <a:pt x="116674" y="2240699"/>
                </a:lnTo>
                <a:lnTo>
                  <a:pt x="114808" y="2238832"/>
                </a:lnTo>
                <a:lnTo>
                  <a:pt x="113690" y="2238362"/>
                </a:lnTo>
                <a:lnTo>
                  <a:pt x="111061" y="2238362"/>
                </a:lnTo>
                <a:lnTo>
                  <a:pt x="109931" y="2238832"/>
                </a:lnTo>
                <a:lnTo>
                  <a:pt x="108077" y="2240699"/>
                </a:lnTo>
                <a:lnTo>
                  <a:pt x="107607" y="2241816"/>
                </a:lnTo>
                <a:lnTo>
                  <a:pt x="107607" y="2244445"/>
                </a:lnTo>
                <a:lnTo>
                  <a:pt x="108077" y="2245563"/>
                </a:lnTo>
                <a:lnTo>
                  <a:pt x="109931" y="2247430"/>
                </a:lnTo>
                <a:lnTo>
                  <a:pt x="111061" y="2247887"/>
                </a:lnTo>
                <a:lnTo>
                  <a:pt x="113690" y="2247887"/>
                </a:lnTo>
                <a:lnTo>
                  <a:pt x="114808" y="2247430"/>
                </a:lnTo>
                <a:lnTo>
                  <a:pt x="116674" y="2245563"/>
                </a:lnTo>
                <a:lnTo>
                  <a:pt x="117132" y="2244445"/>
                </a:lnTo>
                <a:lnTo>
                  <a:pt x="117132" y="2241816"/>
                </a:lnTo>
                <a:close/>
              </a:path>
              <a:path w="7629525" h="2724150">
                <a:moveTo>
                  <a:pt x="117132" y="2194191"/>
                </a:moveTo>
                <a:lnTo>
                  <a:pt x="116674" y="2193074"/>
                </a:lnTo>
                <a:lnTo>
                  <a:pt x="114808" y="2191207"/>
                </a:lnTo>
                <a:lnTo>
                  <a:pt x="113690" y="2190737"/>
                </a:lnTo>
                <a:lnTo>
                  <a:pt x="111061" y="2190737"/>
                </a:lnTo>
                <a:lnTo>
                  <a:pt x="109931" y="2191207"/>
                </a:lnTo>
                <a:lnTo>
                  <a:pt x="108077" y="2193074"/>
                </a:lnTo>
                <a:lnTo>
                  <a:pt x="107607" y="2194191"/>
                </a:lnTo>
                <a:lnTo>
                  <a:pt x="107607" y="2196820"/>
                </a:lnTo>
                <a:lnTo>
                  <a:pt x="108077" y="2197938"/>
                </a:lnTo>
                <a:lnTo>
                  <a:pt x="109931" y="2199805"/>
                </a:lnTo>
                <a:lnTo>
                  <a:pt x="111061" y="2200262"/>
                </a:lnTo>
                <a:lnTo>
                  <a:pt x="113690" y="2200262"/>
                </a:lnTo>
                <a:lnTo>
                  <a:pt x="114808" y="2199805"/>
                </a:lnTo>
                <a:lnTo>
                  <a:pt x="116674" y="2197938"/>
                </a:lnTo>
                <a:lnTo>
                  <a:pt x="117132" y="2196820"/>
                </a:lnTo>
                <a:lnTo>
                  <a:pt x="117132" y="2194191"/>
                </a:lnTo>
                <a:close/>
              </a:path>
              <a:path w="7629525" h="2724150">
                <a:moveTo>
                  <a:pt x="117132" y="2146566"/>
                </a:moveTo>
                <a:lnTo>
                  <a:pt x="116674" y="2145449"/>
                </a:lnTo>
                <a:lnTo>
                  <a:pt x="114808" y="2143582"/>
                </a:lnTo>
                <a:lnTo>
                  <a:pt x="113690" y="2143112"/>
                </a:lnTo>
                <a:lnTo>
                  <a:pt x="111061" y="2143112"/>
                </a:lnTo>
                <a:lnTo>
                  <a:pt x="109931" y="2143582"/>
                </a:lnTo>
                <a:lnTo>
                  <a:pt x="108077" y="2145449"/>
                </a:lnTo>
                <a:lnTo>
                  <a:pt x="107607" y="2146566"/>
                </a:lnTo>
                <a:lnTo>
                  <a:pt x="107607" y="2149195"/>
                </a:lnTo>
                <a:lnTo>
                  <a:pt x="108077" y="2150313"/>
                </a:lnTo>
                <a:lnTo>
                  <a:pt x="109931" y="2152180"/>
                </a:lnTo>
                <a:lnTo>
                  <a:pt x="111061" y="2152637"/>
                </a:lnTo>
                <a:lnTo>
                  <a:pt x="113690" y="2152637"/>
                </a:lnTo>
                <a:lnTo>
                  <a:pt x="114808" y="2152180"/>
                </a:lnTo>
                <a:lnTo>
                  <a:pt x="116674" y="2150313"/>
                </a:lnTo>
                <a:lnTo>
                  <a:pt x="117132" y="2149195"/>
                </a:lnTo>
                <a:lnTo>
                  <a:pt x="117132" y="2146566"/>
                </a:lnTo>
                <a:close/>
              </a:path>
              <a:path w="7629525" h="2724150">
                <a:moveTo>
                  <a:pt x="117132" y="2098941"/>
                </a:moveTo>
                <a:lnTo>
                  <a:pt x="116674" y="2097824"/>
                </a:lnTo>
                <a:lnTo>
                  <a:pt x="114808" y="2095957"/>
                </a:lnTo>
                <a:lnTo>
                  <a:pt x="113690" y="2095487"/>
                </a:lnTo>
                <a:lnTo>
                  <a:pt x="111061" y="2095487"/>
                </a:lnTo>
                <a:lnTo>
                  <a:pt x="109931" y="2095957"/>
                </a:lnTo>
                <a:lnTo>
                  <a:pt x="108077" y="2097824"/>
                </a:lnTo>
                <a:lnTo>
                  <a:pt x="107607" y="2098941"/>
                </a:lnTo>
                <a:lnTo>
                  <a:pt x="107607" y="2101570"/>
                </a:lnTo>
                <a:lnTo>
                  <a:pt x="108077" y="2102688"/>
                </a:lnTo>
                <a:lnTo>
                  <a:pt x="109931" y="2104555"/>
                </a:lnTo>
                <a:lnTo>
                  <a:pt x="111061" y="2105012"/>
                </a:lnTo>
                <a:lnTo>
                  <a:pt x="113690" y="2105012"/>
                </a:lnTo>
                <a:lnTo>
                  <a:pt x="114808" y="2104555"/>
                </a:lnTo>
                <a:lnTo>
                  <a:pt x="116674" y="2102688"/>
                </a:lnTo>
                <a:lnTo>
                  <a:pt x="117132" y="2101570"/>
                </a:lnTo>
                <a:lnTo>
                  <a:pt x="117132" y="2098941"/>
                </a:lnTo>
                <a:close/>
              </a:path>
              <a:path w="7629525" h="2724150">
                <a:moveTo>
                  <a:pt x="117132" y="2051316"/>
                </a:moveTo>
                <a:lnTo>
                  <a:pt x="116674" y="2050199"/>
                </a:lnTo>
                <a:lnTo>
                  <a:pt x="114808" y="2048332"/>
                </a:lnTo>
                <a:lnTo>
                  <a:pt x="113690" y="2047862"/>
                </a:lnTo>
                <a:lnTo>
                  <a:pt x="111061" y="2047862"/>
                </a:lnTo>
                <a:lnTo>
                  <a:pt x="109931" y="2048332"/>
                </a:lnTo>
                <a:lnTo>
                  <a:pt x="108077" y="2050199"/>
                </a:lnTo>
                <a:lnTo>
                  <a:pt x="107607" y="2051316"/>
                </a:lnTo>
                <a:lnTo>
                  <a:pt x="107607" y="2053945"/>
                </a:lnTo>
                <a:lnTo>
                  <a:pt x="108077" y="2055063"/>
                </a:lnTo>
                <a:lnTo>
                  <a:pt x="109931" y="2056930"/>
                </a:lnTo>
                <a:lnTo>
                  <a:pt x="111061" y="2057387"/>
                </a:lnTo>
                <a:lnTo>
                  <a:pt x="113690" y="2057387"/>
                </a:lnTo>
                <a:lnTo>
                  <a:pt x="114808" y="2056930"/>
                </a:lnTo>
                <a:lnTo>
                  <a:pt x="116674" y="2055063"/>
                </a:lnTo>
                <a:lnTo>
                  <a:pt x="117132" y="2053945"/>
                </a:lnTo>
                <a:lnTo>
                  <a:pt x="117132" y="2051316"/>
                </a:lnTo>
                <a:close/>
              </a:path>
              <a:path w="7629525" h="2724150">
                <a:moveTo>
                  <a:pt x="117132" y="2003691"/>
                </a:moveTo>
                <a:lnTo>
                  <a:pt x="116674" y="2002574"/>
                </a:lnTo>
                <a:lnTo>
                  <a:pt x="114808" y="2000707"/>
                </a:lnTo>
                <a:lnTo>
                  <a:pt x="113690" y="2000237"/>
                </a:lnTo>
                <a:lnTo>
                  <a:pt x="111061" y="2000237"/>
                </a:lnTo>
                <a:lnTo>
                  <a:pt x="109931" y="2000707"/>
                </a:lnTo>
                <a:lnTo>
                  <a:pt x="108077" y="2002574"/>
                </a:lnTo>
                <a:lnTo>
                  <a:pt x="107607" y="2003691"/>
                </a:lnTo>
                <a:lnTo>
                  <a:pt x="107607" y="2006320"/>
                </a:lnTo>
                <a:lnTo>
                  <a:pt x="108077" y="2007438"/>
                </a:lnTo>
                <a:lnTo>
                  <a:pt x="109931" y="2009305"/>
                </a:lnTo>
                <a:lnTo>
                  <a:pt x="111061" y="2009762"/>
                </a:lnTo>
                <a:lnTo>
                  <a:pt x="113690" y="2009762"/>
                </a:lnTo>
                <a:lnTo>
                  <a:pt x="114808" y="2009305"/>
                </a:lnTo>
                <a:lnTo>
                  <a:pt x="116674" y="2007438"/>
                </a:lnTo>
                <a:lnTo>
                  <a:pt x="117132" y="2006320"/>
                </a:lnTo>
                <a:lnTo>
                  <a:pt x="117132" y="2003691"/>
                </a:lnTo>
                <a:close/>
              </a:path>
              <a:path w="7629525" h="2724150">
                <a:moveTo>
                  <a:pt x="117132" y="1956066"/>
                </a:moveTo>
                <a:lnTo>
                  <a:pt x="116674" y="1954949"/>
                </a:lnTo>
                <a:lnTo>
                  <a:pt x="114808" y="1953082"/>
                </a:lnTo>
                <a:lnTo>
                  <a:pt x="113690" y="1952612"/>
                </a:lnTo>
                <a:lnTo>
                  <a:pt x="111061" y="1952612"/>
                </a:lnTo>
                <a:lnTo>
                  <a:pt x="109931" y="1953082"/>
                </a:lnTo>
                <a:lnTo>
                  <a:pt x="108077" y="1954949"/>
                </a:lnTo>
                <a:lnTo>
                  <a:pt x="107607" y="1956066"/>
                </a:lnTo>
                <a:lnTo>
                  <a:pt x="107607" y="1958695"/>
                </a:lnTo>
                <a:lnTo>
                  <a:pt x="108077" y="1959813"/>
                </a:lnTo>
                <a:lnTo>
                  <a:pt x="109931" y="1961680"/>
                </a:lnTo>
                <a:lnTo>
                  <a:pt x="111061" y="1962137"/>
                </a:lnTo>
                <a:lnTo>
                  <a:pt x="113690" y="1962137"/>
                </a:lnTo>
                <a:lnTo>
                  <a:pt x="114808" y="1961680"/>
                </a:lnTo>
                <a:lnTo>
                  <a:pt x="116674" y="1959813"/>
                </a:lnTo>
                <a:lnTo>
                  <a:pt x="117132" y="1958695"/>
                </a:lnTo>
                <a:lnTo>
                  <a:pt x="117132" y="1956066"/>
                </a:lnTo>
                <a:close/>
              </a:path>
              <a:path w="7629525" h="2724150">
                <a:moveTo>
                  <a:pt x="117132" y="1908441"/>
                </a:moveTo>
                <a:lnTo>
                  <a:pt x="116674" y="1907324"/>
                </a:lnTo>
                <a:lnTo>
                  <a:pt x="114808" y="1905457"/>
                </a:lnTo>
                <a:lnTo>
                  <a:pt x="113690" y="1904987"/>
                </a:lnTo>
                <a:lnTo>
                  <a:pt x="111061" y="1904987"/>
                </a:lnTo>
                <a:lnTo>
                  <a:pt x="109931" y="1905457"/>
                </a:lnTo>
                <a:lnTo>
                  <a:pt x="108077" y="1907324"/>
                </a:lnTo>
                <a:lnTo>
                  <a:pt x="107607" y="1908441"/>
                </a:lnTo>
                <a:lnTo>
                  <a:pt x="107607" y="1911070"/>
                </a:lnTo>
                <a:lnTo>
                  <a:pt x="108077" y="1912188"/>
                </a:lnTo>
                <a:lnTo>
                  <a:pt x="109931" y="1914055"/>
                </a:lnTo>
                <a:lnTo>
                  <a:pt x="111061" y="1914512"/>
                </a:lnTo>
                <a:lnTo>
                  <a:pt x="113690" y="1914512"/>
                </a:lnTo>
                <a:lnTo>
                  <a:pt x="114808" y="1914055"/>
                </a:lnTo>
                <a:lnTo>
                  <a:pt x="116674" y="1912188"/>
                </a:lnTo>
                <a:lnTo>
                  <a:pt x="117132" y="1911070"/>
                </a:lnTo>
                <a:lnTo>
                  <a:pt x="117132" y="1908441"/>
                </a:lnTo>
                <a:close/>
              </a:path>
              <a:path w="7629525" h="2724150">
                <a:moveTo>
                  <a:pt x="117132" y="1860816"/>
                </a:moveTo>
                <a:lnTo>
                  <a:pt x="116674" y="1859699"/>
                </a:lnTo>
                <a:lnTo>
                  <a:pt x="114808" y="1857832"/>
                </a:lnTo>
                <a:lnTo>
                  <a:pt x="113690" y="1857362"/>
                </a:lnTo>
                <a:lnTo>
                  <a:pt x="111061" y="1857362"/>
                </a:lnTo>
                <a:lnTo>
                  <a:pt x="109931" y="1857832"/>
                </a:lnTo>
                <a:lnTo>
                  <a:pt x="108077" y="1859699"/>
                </a:lnTo>
                <a:lnTo>
                  <a:pt x="107607" y="1860816"/>
                </a:lnTo>
                <a:lnTo>
                  <a:pt x="107607" y="1863445"/>
                </a:lnTo>
                <a:lnTo>
                  <a:pt x="108077" y="1864563"/>
                </a:lnTo>
                <a:lnTo>
                  <a:pt x="109931" y="1866430"/>
                </a:lnTo>
                <a:lnTo>
                  <a:pt x="111061" y="1866887"/>
                </a:lnTo>
                <a:lnTo>
                  <a:pt x="113690" y="1866887"/>
                </a:lnTo>
                <a:lnTo>
                  <a:pt x="114808" y="1866430"/>
                </a:lnTo>
                <a:lnTo>
                  <a:pt x="116674" y="1864563"/>
                </a:lnTo>
                <a:lnTo>
                  <a:pt x="117132" y="1863445"/>
                </a:lnTo>
                <a:lnTo>
                  <a:pt x="117132" y="1860816"/>
                </a:lnTo>
                <a:close/>
              </a:path>
              <a:path w="7629525" h="2724150">
                <a:moveTo>
                  <a:pt x="117132" y="1813191"/>
                </a:moveTo>
                <a:lnTo>
                  <a:pt x="116674" y="1812074"/>
                </a:lnTo>
                <a:lnTo>
                  <a:pt x="114808" y="1810207"/>
                </a:lnTo>
                <a:lnTo>
                  <a:pt x="113690" y="1809737"/>
                </a:lnTo>
                <a:lnTo>
                  <a:pt x="111061" y="1809737"/>
                </a:lnTo>
                <a:lnTo>
                  <a:pt x="109931" y="1810207"/>
                </a:lnTo>
                <a:lnTo>
                  <a:pt x="108077" y="1812074"/>
                </a:lnTo>
                <a:lnTo>
                  <a:pt x="107607" y="1813191"/>
                </a:lnTo>
                <a:lnTo>
                  <a:pt x="107607" y="1815820"/>
                </a:lnTo>
                <a:lnTo>
                  <a:pt x="108077" y="1816938"/>
                </a:lnTo>
                <a:lnTo>
                  <a:pt x="109931" y="1818805"/>
                </a:lnTo>
                <a:lnTo>
                  <a:pt x="111061" y="1819262"/>
                </a:lnTo>
                <a:lnTo>
                  <a:pt x="113690" y="1819262"/>
                </a:lnTo>
                <a:lnTo>
                  <a:pt x="114808" y="1818805"/>
                </a:lnTo>
                <a:lnTo>
                  <a:pt x="116674" y="1816938"/>
                </a:lnTo>
                <a:lnTo>
                  <a:pt x="117132" y="1815820"/>
                </a:lnTo>
                <a:lnTo>
                  <a:pt x="117132" y="1813191"/>
                </a:lnTo>
                <a:close/>
              </a:path>
              <a:path w="7629525" h="2724150">
                <a:moveTo>
                  <a:pt x="117132" y="1765566"/>
                </a:moveTo>
                <a:lnTo>
                  <a:pt x="116674" y="1764449"/>
                </a:lnTo>
                <a:lnTo>
                  <a:pt x="114808" y="1762582"/>
                </a:lnTo>
                <a:lnTo>
                  <a:pt x="113690" y="1762112"/>
                </a:lnTo>
                <a:lnTo>
                  <a:pt x="111061" y="1762112"/>
                </a:lnTo>
                <a:lnTo>
                  <a:pt x="109931" y="1762582"/>
                </a:lnTo>
                <a:lnTo>
                  <a:pt x="108077" y="1764449"/>
                </a:lnTo>
                <a:lnTo>
                  <a:pt x="107607" y="1765566"/>
                </a:lnTo>
                <a:lnTo>
                  <a:pt x="107607" y="1768195"/>
                </a:lnTo>
                <a:lnTo>
                  <a:pt x="108077" y="1769313"/>
                </a:lnTo>
                <a:lnTo>
                  <a:pt x="109931" y="1771180"/>
                </a:lnTo>
                <a:lnTo>
                  <a:pt x="111061" y="1771637"/>
                </a:lnTo>
                <a:lnTo>
                  <a:pt x="113690" y="1771637"/>
                </a:lnTo>
                <a:lnTo>
                  <a:pt x="114808" y="1771180"/>
                </a:lnTo>
                <a:lnTo>
                  <a:pt x="116674" y="1769313"/>
                </a:lnTo>
                <a:lnTo>
                  <a:pt x="117132" y="1768195"/>
                </a:lnTo>
                <a:lnTo>
                  <a:pt x="117132" y="1765566"/>
                </a:lnTo>
                <a:close/>
              </a:path>
              <a:path w="7629525" h="2724150">
                <a:moveTo>
                  <a:pt x="117132" y="1717941"/>
                </a:moveTo>
                <a:lnTo>
                  <a:pt x="116674" y="1716824"/>
                </a:lnTo>
                <a:lnTo>
                  <a:pt x="114808" y="1714957"/>
                </a:lnTo>
                <a:lnTo>
                  <a:pt x="113690" y="1714487"/>
                </a:lnTo>
                <a:lnTo>
                  <a:pt x="111061" y="1714487"/>
                </a:lnTo>
                <a:lnTo>
                  <a:pt x="109931" y="1714957"/>
                </a:lnTo>
                <a:lnTo>
                  <a:pt x="108077" y="1716824"/>
                </a:lnTo>
                <a:lnTo>
                  <a:pt x="107607" y="1717941"/>
                </a:lnTo>
                <a:lnTo>
                  <a:pt x="107607" y="1720570"/>
                </a:lnTo>
                <a:lnTo>
                  <a:pt x="108077" y="1721688"/>
                </a:lnTo>
                <a:lnTo>
                  <a:pt x="109931" y="1723555"/>
                </a:lnTo>
                <a:lnTo>
                  <a:pt x="111061" y="1724012"/>
                </a:lnTo>
                <a:lnTo>
                  <a:pt x="113690" y="1724012"/>
                </a:lnTo>
                <a:lnTo>
                  <a:pt x="114808" y="1723555"/>
                </a:lnTo>
                <a:lnTo>
                  <a:pt x="116674" y="1721688"/>
                </a:lnTo>
                <a:lnTo>
                  <a:pt x="117132" y="1720570"/>
                </a:lnTo>
                <a:lnTo>
                  <a:pt x="117132" y="1717941"/>
                </a:lnTo>
                <a:close/>
              </a:path>
              <a:path w="7629525" h="2724150">
                <a:moveTo>
                  <a:pt x="117132" y="1670316"/>
                </a:moveTo>
                <a:lnTo>
                  <a:pt x="116674" y="1669199"/>
                </a:lnTo>
                <a:lnTo>
                  <a:pt x="114808" y="1667332"/>
                </a:lnTo>
                <a:lnTo>
                  <a:pt x="113690" y="1666862"/>
                </a:lnTo>
                <a:lnTo>
                  <a:pt x="111061" y="1666862"/>
                </a:lnTo>
                <a:lnTo>
                  <a:pt x="109931" y="1667332"/>
                </a:lnTo>
                <a:lnTo>
                  <a:pt x="108077" y="1669199"/>
                </a:lnTo>
                <a:lnTo>
                  <a:pt x="107607" y="1670316"/>
                </a:lnTo>
                <a:lnTo>
                  <a:pt x="107607" y="1672945"/>
                </a:lnTo>
                <a:lnTo>
                  <a:pt x="108077" y="1674063"/>
                </a:lnTo>
                <a:lnTo>
                  <a:pt x="109931" y="1675930"/>
                </a:lnTo>
                <a:lnTo>
                  <a:pt x="111061" y="1676387"/>
                </a:lnTo>
                <a:lnTo>
                  <a:pt x="113690" y="1676387"/>
                </a:lnTo>
                <a:lnTo>
                  <a:pt x="114808" y="1675930"/>
                </a:lnTo>
                <a:lnTo>
                  <a:pt x="116674" y="1674063"/>
                </a:lnTo>
                <a:lnTo>
                  <a:pt x="117132" y="1672945"/>
                </a:lnTo>
                <a:lnTo>
                  <a:pt x="117132" y="1670316"/>
                </a:lnTo>
                <a:close/>
              </a:path>
              <a:path w="7629525" h="2724150">
                <a:moveTo>
                  <a:pt x="117132" y="1622691"/>
                </a:moveTo>
                <a:lnTo>
                  <a:pt x="116674" y="1621574"/>
                </a:lnTo>
                <a:lnTo>
                  <a:pt x="114808" y="1619707"/>
                </a:lnTo>
                <a:lnTo>
                  <a:pt x="113690" y="1619237"/>
                </a:lnTo>
                <a:lnTo>
                  <a:pt x="111061" y="1619237"/>
                </a:lnTo>
                <a:lnTo>
                  <a:pt x="109931" y="1619707"/>
                </a:lnTo>
                <a:lnTo>
                  <a:pt x="108077" y="1621574"/>
                </a:lnTo>
                <a:lnTo>
                  <a:pt x="107607" y="1622691"/>
                </a:lnTo>
                <a:lnTo>
                  <a:pt x="107607" y="1625320"/>
                </a:lnTo>
                <a:lnTo>
                  <a:pt x="108077" y="1626438"/>
                </a:lnTo>
                <a:lnTo>
                  <a:pt x="109931" y="1628305"/>
                </a:lnTo>
                <a:lnTo>
                  <a:pt x="111061" y="1628762"/>
                </a:lnTo>
                <a:lnTo>
                  <a:pt x="113690" y="1628762"/>
                </a:lnTo>
                <a:lnTo>
                  <a:pt x="114808" y="1628305"/>
                </a:lnTo>
                <a:lnTo>
                  <a:pt x="116674" y="1626438"/>
                </a:lnTo>
                <a:lnTo>
                  <a:pt x="117132" y="1625320"/>
                </a:lnTo>
                <a:lnTo>
                  <a:pt x="117132" y="1622691"/>
                </a:lnTo>
                <a:close/>
              </a:path>
              <a:path w="7629525" h="2724150">
                <a:moveTo>
                  <a:pt x="117132" y="1575066"/>
                </a:moveTo>
                <a:lnTo>
                  <a:pt x="116674" y="1573949"/>
                </a:lnTo>
                <a:lnTo>
                  <a:pt x="114808" y="1572082"/>
                </a:lnTo>
                <a:lnTo>
                  <a:pt x="113690" y="1571612"/>
                </a:lnTo>
                <a:lnTo>
                  <a:pt x="111061" y="1571612"/>
                </a:lnTo>
                <a:lnTo>
                  <a:pt x="109931" y="1572082"/>
                </a:lnTo>
                <a:lnTo>
                  <a:pt x="108077" y="1573949"/>
                </a:lnTo>
                <a:lnTo>
                  <a:pt x="107607" y="1575066"/>
                </a:lnTo>
                <a:lnTo>
                  <a:pt x="107607" y="1577695"/>
                </a:lnTo>
                <a:lnTo>
                  <a:pt x="108077" y="1578813"/>
                </a:lnTo>
                <a:lnTo>
                  <a:pt x="109931" y="1580680"/>
                </a:lnTo>
                <a:lnTo>
                  <a:pt x="111061" y="1581137"/>
                </a:lnTo>
                <a:lnTo>
                  <a:pt x="113690" y="1581137"/>
                </a:lnTo>
                <a:lnTo>
                  <a:pt x="114808" y="1580680"/>
                </a:lnTo>
                <a:lnTo>
                  <a:pt x="116674" y="1578813"/>
                </a:lnTo>
                <a:lnTo>
                  <a:pt x="117132" y="1577695"/>
                </a:lnTo>
                <a:lnTo>
                  <a:pt x="117132" y="1575066"/>
                </a:lnTo>
                <a:close/>
              </a:path>
              <a:path w="7629525" h="2724150">
                <a:moveTo>
                  <a:pt x="117132" y="1527441"/>
                </a:moveTo>
                <a:lnTo>
                  <a:pt x="116674" y="1526324"/>
                </a:lnTo>
                <a:lnTo>
                  <a:pt x="114808" y="1524457"/>
                </a:lnTo>
                <a:lnTo>
                  <a:pt x="113690" y="1523987"/>
                </a:lnTo>
                <a:lnTo>
                  <a:pt x="111061" y="1523987"/>
                </a:lnTo>
                <a:lnTo>
                  <a:pt x="109931" y="1524457"/>
                </a:lnTo>
                <a:lnTo>
                  <a:pt x="108077" y="1526324"/>
                </a:lnTo>
                <a:lnTo>
                  <a:pt x="107607" y="1527441"/>
                </a:lnTo>
                <a:lnTo>
                  <a:pt x="107607" y="1530070"/>
                </a:lnTo>
                <a:lnTo>
                  <a:pt x="108077" y="1531188"/>
                </a:lnTo>
                <a:lnTo>
                  <a:pt x="109931" y="1533055"/>
                </a:lnTo>
                <a:lnTo>
                  <a:pt x="111061" y="1533512"/>
                </a:lnTo>
                <a:lnTo>
                  <a:pt x="113690" y="1533512"/>
                </a:lnTo>
                <a:lnTo>
                  <a:pt x="114808" y="1533055"/>
                </a:lnTo>
                <a:lnTo>
                  <a:pt x="116674" y="1531188"/>
                </a:lnTo>
                <a:lnTo>
                  <a:pt x="117132" y="1530070"/>
                </a:lnTo>
                <a:lnTo>
                  <a:pt x="117132" y="1527441"/>
                </a:lnTo>
                <a:close/>
              </a:path>
              <a:path w="7629525" h="2724150">
                <a:moveTo>
                  <a:pt x="117132" y="1479816"/>
                </a:moveTo>
                <a:lnTo>
                  <a:pt x="116674" y="1478699"/>
                </a:lnTo>
                <a:lnTo>
                  <a:pt x="114808" y="1476832"/>
                </a:lnTo>
                <a:lnTo>
                  <a:pt x="113690" y="1476362"/>
                </a:lnTo>
                <a:lnTo>
                  <a:pt x="111061" y="1476362"/>
                </a:lnTo>
                <a:lnTo>
                  <a:pt x="109931" y="1476832"/>
                </a:lnTo>
                <a:lnTo>
                  <a:pt x="108077" y="1478699"/>
                </a:lnTo>
                <a:lnTo>
                  <a:pt x="107607" y="1479816"/>
                </a:lnTo>
                <a:lnTo>
                  <a:pt x="107607" y="1482445"/>
                </a:lnTo>
                <a:lnTo>
                  <a:pt x="108077" y="1483563"/>
                </a:lnTo>
                <a:lnTo>
                  <a:pt x="109931" y="1485430"/>
                </a:lnTo>
                <a:lnTo>
                  <a:pt x="111061" y="1485887"/>
                </a:lnTo>
                <a:lnTo>
                  <a:pt x="113690" y="1485887"/>
                </a:lnTo>
                <a:lnTo>
                  <a:pt x="114808" y="1485430"/>
                </a:lnTo>
                <a:lnTo>
                  <a:pt x="116674" y="1483563"/>
                </a:lnTo>
                <a:lnTo>
                  <a:pt x="117132" y="1482445"/>
                </a:lnTo>
                <a:lnTo>
                  <a:pt x="117132" y="1479816"/>
                </a:lnTo>
                <a:close/>
              </a:path>
              <a:path w="7629525" h="2724150">
                <a:moveTo>
                  <a:pt x="117132" y="1432191"/>
                </a:moveTo>
                <a:lnTo>
                  <a:pt x="116674" y="1431074"/>
                </a:lnTo>
                <a:lnTo>
                  <a:pt x="114808" y="1429207"/>
                </a:lnTo>
                <a:lnTo>
                  <a:pt x="113690" y="1428737"/>
                </a:lnTo>
                <a:lnTo>
                  <a:pt x="111061" y="1428737"/>
                </a:lnTo>
                <a:lnTo>
                  <a:pt x="109931" y="1429207"/>
                </a:lnTo>
                <a:lnTo>
                  <a:pt x="108077" y="1431074"/>
                </a:lnTo>
                <a:lnTo>
                  <a:pt x="107607" y="1432191"/>
                </a:lnTo>
                <a:lnTo>
                  <a:pt x="107607" y="1434820"/>
                </a:lnTo>
                <a:lnTo>
                  <a:pt x="108077" y="1435938"/>
                </a:lnTo>
                <a:lnTo>
                  <a:pt x="109931" y="1437805"/>
                </a:lnTo>
                <a:lnTo>
                  <a:pt x="111061" y="1438262"/>
                </a:lnTo>
                <a:lnTo>
                  <a:pt x="113690" y="1438262"/>
                </a:lnTo>
                <a:lnTo>
                  <a:pt x="114808" y="1437805"/>
                </a:lnTo>
                <a:lnTo>
                  <a:pt x="116674" y="1435938"/>
                </a:lnTo>
                <a:lnTo>
                  <a:pt x="117132" y="1434820"/>
                </a:lnTo>
                <a:lnTo>
                  <a:pt x="117132" y="1432191"/>
                </a:lnTo>
                <a:close/>
              </a:path>
              <a:path w="7629525" h="2724150">
                <a:moveTo>
                  <a:pt x="117132" y="1384566"/>
                </a:moveTo>
                <a:lnTo>
                  <a:pt x="116674" y="1383449"/>
                </a:lnTo>
                <a:lnTo>
                  <a:pt x="114808" y="1381582"/>
                </a:lnTo>
                <a:lnTo>
                  <a:pt x="113690" y="1381112"/>
                </a:lnTo>
                <a:lnTo>
                  <a:pt x="111061" y="1381112"/>
                </a:lnTo>
                <a:lnTo>
                  <a:pt x="109931" y="1381582"/>
                </a:lnTo>
                <a:lnTo>
                  <a:pt x="108077" y="1383449"/>
                </a:lnTo>
                <a:lnTo>
                  <a:pt x="107607" y="1384566"/>
                </a:lnTo>
                <a:lnTo>
                  <a:pt x="107607" y="1387195"/>
                </a:lnTo>
                <a:lnTo>
                  <a:pt x="108077" y="1388313"/>
                </a:lnTo>
                <a:lnTo>
                  <a:pt x="109931" y="1390180"/>
                </a:lnTo>
                <a:lnTo>
                  <a:pt x="111061" y="1390637"/>
                </a:lnTo>
                <a:lnTo>
                  <a:pt x="113690" y="1390637"/>
                </a:lnTo>
                <a:lnTo>
                  <a:pt x="114808" y="1390180"/>
                </a:lnTo>
                <a:lnTo>
                  <a:pt x="116674" y="1388313"/>
                </a:lnTo>
                <a:lnTo>
                  <a:pt x="117132" y="1387195"/>
                </a:lnTo>
                <a:lnTo>
                  <a:pt x="117132" y="1384566"/>
                </a:lnTo>
                <a:close/>
              </a:path>
              <a:path w="7629525" h="2724150">
                <a:moveTo>
                  <a:pt x="117132" y="1336941"/>
                </a:moveTo>
                <a:lnTo>
                  <a:pt x="116674" y="1335824"/>
                </a:lnTo>
                <a:lnTo>
                  <a:pt x="114808" y="1333957"/>
                </a:lnTo>
                <a:lnTo>
                  <a:pt x="113690" y="1333487"/>
                </a:lnTo>
                <a:lnTo>
                  <a:pt x="111061" y="1333487"/>
                </a:lnTo>
                <a:lnTo>
                  <a:pt x="109931" y="1333957"/>
                </a:lnTo>
                <a:lnTo>
                  <a:pt x="108077" y="1335824"/>
                </a:lnTo>
                <a:lnTo>
                  <a:pt x="107607" y="1336941"/>
                </a:lnTo>
                <a:lnTo>
                  <a:pt x="107607" y="1339570"/>
                </a:lnTo>
                <a:lnTo>
                  <a:pt x="108077" y="1340688"/>
                </a:lnTo>
                <a:lnTo>
                  <a:pt x="109931" y="1342555"/>
                </a:lnTo>
                <a:lnTo>
                  <a:pt x="111061" y="1343012"/>
                </a:lnTo>
                <a:lnTo>
                  <a:pt x="113690" y="1343012"/>
                </a:lnTo>
                <a:lnTo>
                  <a:pt x="114808" y="1342555"/>
                </a:lnTo>
                <a:lnTo>
                  <a:pt x="116674" y="1340688"/>
                </a:lnTo>
                <a:lnTo>
                  <a:pt x="117132" y="1339570"/>
                </a:lnTo>
                <a:lnTo>
                  <a:pt x="117132" y="1336941"/>
                </a:lnTo>
                <a:close/>
              </a:path>
              <a:path w="7629525" h="2724150">
                <a:moveTo>
                  <a:pt x="117132" y="1289316"/>
                </a:moveTo>
                <a:lnTo>
                  <a:pt x="116674" y="1288199"/>
                </a:lnTo>
                <a:lnTo>
                  <a:pt x="114808" y="1286332"/>
                </a:lnTo>
                <a:lnTo>
                  <a:pt x="113690" y="1285862"/>
                </a:lnTo>
                <a:lnTo>
                  <a:pt x="111061" y="1285862"/>
                </a:lnTo>
                <a:lnTo>
                  <a:pt x="109931" y="1286332"/>
                </a:lnTo>
                <a:lnTo>
                  <a:pt x="108077" y="1288199"/>
                </a:lnTo>
                <a:lnTo>
                  <a:pt x="107607" y="1289316"/>
                </a:lnTo>
                <a:lnTo>
                  <a:pt x="107607" y="1291945"/>
                </a:lnTo>
                <a:lnTo>
                  <a:pt x="108077" y="1293063"/>
                </a:lnTo>
                <a:lnTo>
                  <a:pt x="109931" y="1294930"/>
                </a:lnTo>
                <a:lnTo>
                  <a:pt x="111061" y="1295387"/>
                </a:lnTo>
                <a:lnTo>
                  <a:pt x="113690" y="1295387"/>
                </a:lnTo>
                <a:lnTo>
                  <a:pt x="114808" y="1294930"/>
                </a:lnTo>
                <a:lnTo>
                  <a:pt x="116674" y="1293063"/>
                </a:lnTo>
                <a:lnTo>
                  <a:pt x="117132" y="1291945"/>
                </a:lnTo>
                <a:lnTo>
                  <a:pt x="117132" y="1289316"/>
                </a:lnTo>
                <a:close/>
              </a:path>
              <a:path w="7629525" h="2724150">
                <a:moveTo>
                  <a:pt x="117132" y="1241691"/>
                </a:moveTo>
                <a:lnTo>
                  <a:pt x="116674" y="1240574"/>
                </a:lnTo>
                <a:lnTo>
                  <a:pt x="114808" y="1238707"/>
                </a:lnTo>
                <a:lnTo>
                  <a:pt x="113690" y="1238237"/>
                </a:lnTo>
                <a:lnTo>
                  <a:pt x="111061" y="1238237"/>
                </a:lnTo>
                <a:lnTo>
                  <a:pt x="109931" y="1238707"/>
                </a:lnTo>
                <a:lnTo>
                  <a:pt x="108077" y="1240574"/>
                </a:lnTo>
                <a:lnTo>
                  <a:pt x="107607" y="1241691"/>
                </a:lnTo>
                <a:lnTo>
                  <a:pt x="107607" y="1244320"/>
                </a:lnTo>
                <a:lnTo>
                  <a:pt x="108077" y="1245438"/>
                </a:lnTo>
                <a:lnTo>
                  <a:pt x="109931" y="1247305"/>
                </a:lnTo>
                <a:lnTo>
                  <a:pt x="111061" y="1247762"/>
                </a:lnTo>
                <a:lnTo>
                  <a:pt x="113690" y="1247762"/>
                </a:lnTo>
                <a:lnTo>
                  <a:pt x="114808" y="1247305"/>
                </a:lnTo>
                <a:lnTo>
                  <a:pt x="116674" y="1245438"/>
                </a:lnTo>
                <a:lnTo>
                  <a:pt x="117132" y="1244320"/>
                </a:lnTo>
                <a:lnTo>
                  <a:pt x="117132" y="1241691"/>
                </a:lnTo>
                <a:close/>
              </a:path>
              <a:path w="7629525" h="2724150">
                <a:moveTo>
                  <a:pt x="117132" y="1194066"/>
                </a:moveTo>
                <a:lnTo>
                  <a:pt x="116674" y="1192949"/>
                </a:lnTo>
                <a:lnTo>
                  <a:pt x="114808" y="1191082"/>
                </a:lnTo>
                <a:lnTo>
                  <a:pt x="113690" y="1190612"/>
                </a:lnTo>
                <a:lnTo>
                  <a:pt x="111061" y="1190612"/>
                </a:lnTo>
                <a:lnTo>
                  <a:pt x="109931" y="1191082"/>
                </a:lnTo>
                <a:lnTo>
                  <a:pt x="108077" y="1192949"/>
                </a:lnTo>
                <a:lnTo>
                  <a:pt x="107607" y="1194066"/>
                </a:lnTo>
                <a:lnTo>
                  <a:pt x="107607" y="1196695"/>
                </a:lnTo>
                <a:lnTo>
                  <a:pt x="108077" y="1197813"/>
                </a:lnTo>
                <a:lnTo>
                  <a:pt x="109931" y="1199680"/>
                </a:lnTo>
                <a:lnTo>
                  <a:pt x="111061" y="1200137"/>
                </a:lnTo>
                <a:lnTo>
                  <a:pt x="113690" y="1200137"/>
                </a:lnTo>
                <a:lnTo>
                  <a:pt x="114808" y="1199680"/>
                </a:lnTo>
                <a:lnTo>
                  <a:pt x="116674" y="1197813"/>
                </a:lnTo>
                <a:lnTo>
                  <a:pt x="117132" y="1196695"/>
                </a:lnTo>
                <a:lnTo>
                  <a:pt x="117132" y="1194066"/>
                </a:lnTo>
                <a:close/>
              </a:path>
              <a:path w="7629525" h="2724150">
                <a:moveTo>
                  <a:pt x="117132" y="1146441"/>
                </a:moveTo>
                <a:lnTo>
                  <a:pt x="116674" y="1145324"/>
                </a:lnTo>
                <a:lnTo>
                  <a:pt x="114808" y="1143457"/>
                </a:lnTo>
                <a:lnTo>
                  <a:pt x="113690" y="1142987"/>
                </a:lnTo>
                <a:lnTo>
                  <a:pt x="111061" y="1142987"/>
                </a:lnTo>
                <a:lnTo>
                  <a:pt x="109931" y="1143457"/>
                </a:lnTo>
                <a:lnTo>
                  <a:pt x="108077" y="1145324"/>
                </a:lnTo>
                <a:lnTo>
                  <a:pt x="107607" y="1146441"/>
                </a:lnTo>
                <a:lnTo>
                  <a:pt x="107607" y="1149070"/>
                </a:lnTo>
                <a:lnTo>
                  <a:pt x="108077" y="1150188"/>
                </a:lnTo>
                <a:lnTo>
                  <a:pt x="109931" y="1152055"/>
                </a:lnTo>
                <a:lnTo>
                  <a:pt x="111061" y="1152512"/>
                </a:lnTo>
                <a:lnTo>
                  <a:pt x="113690" y="1152512"/>
                </a:lnTo>
                <a:lnTo>
                  <a:pt x="114808" y="1152055"/>
                </a:lnTo>
                <a:lnTo>
                  <a:pt x="116674" y="1150188"/>
                </a:lnTo>
                <a:lnTo>
                  <a:pt x="117132" y="1149070"/>
                </a:lnTo>
                <a:lnTo>
                  <a:pt x="117132" y="1146441"/>
                </a:lnTo>
                <a:close/>
              </a:path>
              <a:path w="7629525" h="2724150">
                <a:moveTo>
                  <a:pt x="117132" y="1098816"/>
                </a:moveTo>
                <a:lnTo>
                  <a:pt x="116674" y="1097699"/>
                </a:lnTo>
                <a:lnTo>
                  <a:pt x="114808" y="1095832"/>
                </a:lnTo>
                <a:lnTo>
                  <a:pt x="113690" y="1095362"/>
                </a:lnTo>
                <a:lnTo>
                  <a:pt x="111061" y="1095362"/>
                </a:lnTo>
                <a:lnTo>
                  <a:pt x="109931" y="1095832"/>
                </a:lnTo>
                <a:lnTo>
                  <a:pt x="108077" y="1097699"/>
                </a:lnTo>
                <a:lnTo>
                  <a:pt x="107607" y="1098816"/>
                </a:lnTo>
                <a:lnTo>
                  <a:pt x="107607" y="1101445"/>
                </a:lnTo>
                <a:lnTo>
                  <a:pt x="108077" y="1102563"/>
                </a:lnTo>
                <a:lnTo>
                  <a:pt x="109931" y="1104430"/>
                </a:lnTo>
                <a:lnTo>
                  <a:pt x="111061" y="1104887"/>
                </a:lnTo>
                <a:lnTo>
                  <a:pt x="113690" y="1104887"/>
                </a:lnTo>
                <a:lnTo>
                  <a:pt x="114808" y="1104430"/>
                </a:lnTo>
                <a:lnTo>
                  <a:pt x="116674" y="1102563"/>
                </a:lnTo>
                <a:lnTo>
                  <a:pt x="117132" y="1101445"/>
                </a:lnTo>
                <a:lnTo>
                  <a:pt x="117132" y="1098816"/>
                </a:lnTo>
                <a:close/>
              </a:path>
              <a:path w="7629525" h="2724150">
                <a:moveTo>
                  <a:pt x="117132" y="1051191"/>
                </a:moveTo>
                <a:lnTo>
                  <a:pt x="116674" y="1050074"/>
                </a:lnTo>
                <a:lnTo>
                  <a:pt x="114808" y="1048207"/>
                </a:lnTo>
                <a:lnTo>
                  <a:pt x="113690" y="1047737"/>
                </a:lnTo>
                <a:lnTo>
                  <a:pt x="111061" y="1047737"/>
                </a:lnTo>
                <a:lnTo>
                  <a:pt x="109931" y="1048207"/>
                </a:lnTo>
                <a:lnTo>
                  <a:pt x="108077" y="1050074"/>
                </a:lnTo>
                <a:lnTo>
                  <a:pt x="107607" y="1051191"/>
                </a:lnTo>
                <a:lnTo>
                  <a:pt x="107607" y="1053820"/>
                </a:lnTo>
                <a:lnTo>
                  <a:pt x="108077" y="1054938"/>
                </a:lnTo>
                <a:lnTo>
                  <a:pt x="109931" y="1056805"/>
                </a:lnTo>
                <a:lnTo>
                  <a:pt x="111061" y="1057262"/>
                </a:lnTo>
                <a:lnTo>
                  <a:pt x="113690" y="1057262"/>
                </a:lnTo>
                <a:lnTo>
                  <a:pt x="114808" y="1056805"/>
                </a:lnTo>
                <a:lnTo>
                  <a:pt x="116674" y="1054938"/>
                </a:lnTo>
                <a:lnTo>
                  <a:pt x="117132" y="1053820"/>
                </a:lnTo>
                <a:lnTo>
                  <a:pt x="117132" y="1051191"/>
                </a:lnTo>
                <a:close/>
              </a:path>
              <a:path w="7629525" h="2724150">
                <a:moveTo>
                  <a:pt x="117132" y="1003566"/>
                </a:moveTo>
                <a:lnTo>
                  <a:pt x="116674" y="1002449"/>
                </a:lnTo>
                <a:lnTo>
                  <a:pt x="114808" y="1000582"/>
                </a:lnTo>
                <a:lnTo>
                  <a:pt x="113690" y="1000112"/>
                </a:lnTo>
                <a:lnTo>
                  <a:pt x="111061" y="1000112"/>
                </a:lnTo>
                <a:lnTo>
                  <a:pt x="109931" y="1000582"/>
                </a:lnTo>
                <a:lnTo>
                  <a:pt x="108077" y="1002449"/>
                </a:lnTo>
                <a:lnTo>
                  <a:pt x="107607" y="1003566"/>
                </a:lnTo>
                <a:lnTo>
                  <a:pt x="107607" y="1006195"/>
                </a:lnTo>
                <a:lnTo>
                  <a:pt x="108077" y="1007313"/>
                </a:lnTo>
                <a:lnTo>
                  <a:pt x="109931" y="1009180"/>
                </a:lnTo>
                <a:lnTo>
                  <a:pt x="111061" y="1009637"/>
                </a:lnTo>
                <a:lnTo>
                  <a:pt x="113690" y="1009637"/>
                </a:lnTo>
                <a:lnTo>
                  <a:pt x="114808" y="1009180"/>
                </a:lnTo>
                <a:lnTo>
                  <a:pt x="116674" y="1007313"/>
                </a:lnTo>
                <a:lnTo>
                  <a:pt x="117132" y="1006195"/>
                </a:lnTo>
                <a:lnTo>
                  <a:pt x="117132" y="1003566"/>
                </a:lnTo>
                <a:close/>
              </a:path>
              <a:path w="7629525" h="2724150">
                <a:moveTo>
                  <a:pt x="117132" y="955941"/>
                </a:moveTo>
                <a:lnTo>
                  <a:pt x="116674" y="954824"/>
                </a:lnTo>
                <a:lnTo>
                  <a:pt x="114808" y="952957"/>
                </a:lnTo>
                <a:lnTo>
                  <a:pt x="113690" y="952487"/>
                </a:lnTo>
                <a:lnTo>
                  <a:pt x="111061" y="952487"/>
                </a:lnTo>
                <a:lnTo>
                  <a:pt x="109931" y="952957"/>
                </a:lnTo>
                <a:lnTo>
                  <a:pt x="108077" y="954824"/>
                </a:lnTo>
                <a:lnTo>
                  <a:pt x="107607" y="955941"/>
                </a:lnTo>
                <a:lnTo>
                  <a:pt x="107607" y="958570"/>
                </a:lnTo>
                <a:lnTo>
                  <a:pt x="108077" y="959688"/>
                </a:lnTo>
                <a:lnTo>
                  <a:pt x="109931" y="961555"/>
                </a:lnTo>
                <a:lnTo>
                  <a:pt x="111061" y="962012"/>
                </a:lnTo>
                <a:lnTo>
                  <a:pt x="113690" y="962012"/>
                </a:lnTo>
                <a:lnTo>
                  <a:pt x="114808" y="961555"/>
                </a:lnTo>
                <a:lnTo>
                  <a:pt x="116674" y="959688"/>
                </a:lnTo>
                <a:lnTo>
                  <a:pt x="117132" y="958570"/>
                </a:lnTo>
                <a:lnTo>
                  <a:pt x="117132" y="955941"/>
                </a:lnTo>
                <a:close/>
              </a:path>
              <a:path w="7629525" h="2724150">
                <a:moveTo>
                  <a:pt x="117132" y="908316"/>
                </a:moveTo>
                <a:lnTo>
                  <a:pt x="116674" y="907199"/>
                </a:lnTo>
                <a:lnTo>
                  <a:pt x="114808" y="905332"/>
                </a:lnTo>
                <a:lnTo>
                  <a:pt x="113690" y="904862"/>
                </a:lnTo>
                <a:lnTo>
                  <a:pt x="111061" y="904862"/>
                </a:lnTo>
                <a:lnTo>
                  <a:pt x="109931" y="905332"/>
                </a:lnTo>
                <a:lnTo>
                  <a:pt x="108077" y="907199"/>
                </a:lnTo>
                <a:lnTo>
                  <a:pt x="107607" y="908316"/>
                </a:lnTo>
                <a:lnTo>
                  <a:pt x="107607" y="910945"/>
                </a:lnTo>
                <a:lnTo>
                  <a:pt x="108077" y="912063"/>
                </a:lnTo>
                <a:lnTo>
                  <a:pt x="109931" y="913930"/>
                </a:lnTo>
                <a:lnTo>
                  <a:pt x="111061" y="914387"/>
                </a:lnTo>
                <a:lnTo>
                  <a:pt x="113690" y="914387"/>
                </a:lnTo>
                <a:lnTo>
                  <a:pt x="114808" y="913930"/>
                </a:lnTo>
                <a:lnTo>
                  <a:pt x="116674" y="912063"/>
                </a:lnTo>
                <a:lnTo>
                  <a:pt x="117132" y="910945"/>
                </a:lnTo>
                <a:lnTo>
                  <a:pt x="117132" y="908316"/>
                </a:lnTo>
                <a:close/>
              </a:path>
              <a:path w="7629525" h="2724150">
                <a:moveTo>
                  <a:pt x="117132" y="860691"/>
                </a:moveTo>
                <a:lnTo>
                  <a:pt x="116674" y="859574"/>
                </a:lnTo>
                <a:lnTo>
                  <a:pt x="114808" y="857707"/>
                </a:lnTo>
                <a:lnTo>
                  <a:pt x="113690" y="857237"/>
                </a:lnTo>
                <a:lnTo>
                  <a:pt x="111061" y="857237"/>
                </a:lnTo>
                <a:lnTo>
                  <a:pt x="109931" y="857707"/>
                </a:lnTo>
                <a:lnTo>
                  <a:pt x="108077" y="859574"/>
                </a:lnTo>
                <a:lnTo>
                  <a:pt x="107607" y="860691"/>
                </a:lnTo>
                <a:lnTo>
                  <a:pt x="107607" y="863320"/>
                </a:lnTo>
                <a:lnTo>
                  <a:pt x="108077" y="864438"/>
                </a:lnTo>
                <a:lnTo>
                  <a:pt x="109931" y="866305"/>
                </a:lnTo>
                <a:lnTo>
                  <a:pt x="111061" y="866762"/>
                </a:lnTo>
                <a:lnTo>
                  <a:pt x="113690" y="866762"/>
                </a:lnTo>
                <a:lnTo>
                  <a:pt x="114808" y="866305"/>
                </a:lnTo>
                <a:lnTo>
                  <a:pt x="116674" y="864438"/>
                </a:lnTo>
                <a:lnTo>
                  <a:pt x="117132" y="863320"/>
                </a:lnTo>
                <a:lnTo>
                  <a:pt x="117132" y="860691"/>
                </a:lnTo>
                <a:close/>
              </a:path>
              <a:path w="7629525" h="2724150">
                <a:moveTo>
                  <a:pt x="117132" y="813066"/>
                </a:moveTo>
                <a:lnTo>
                  <a:pt x="116674" y="811949"/>
                </a:lnTo>
                <a:lnTo>
                  <a:pt x="114808" y="810082"/>
                </a:lnTo>
                <a:lnTo>
                  <a:pt x="113690" y="809612"/>
                </a:lnTo>
                <a:lnTo>
                  <a:pt x="111061" y="809612"/>
                </a:lnTo>
                <a:lnTo>
                  <a:pt x="109931" y="810082"/>
                </a:lnTo>
                <a:lnTo>
                  <a:pt x="108077" y="811949"/>
                </a:lnTo>
                <a:lnTo>
                  <a:pt x="107607" y="813066"/>
                </a:lnTo>
                <a:lnTo>
                  <a:pt x="107607" y="815695"/>
                </a:lnTo>
                <a:lnTo>
                  <a:pt x="108077" y="816813"/>
                </a:lnTo>
                <a:lnTo>
                  <a:pt x="109931" y="818680"/>
                </a:lnTo>
                <a:lnTo>
                  <a:pt x="111061" y="819137"/>
                </a:lnTo>
                <a:lnTo>
                  <a:pt x="113690" y="819137"/>
                </a:lnTo>
                <a:lnTo>
                  <a:pt x="114808" y="818680"/>
                </a:lnTo>
                <a:lnTo>
                  <a:pt x="116674" y="816813"/>
                </a:lnTo>
                <a:lnTo>
                  <a:pt x="117132" y="815695"/>
                </a:lnTo>
                <a:lnTo>
                  <a:pt x="117132" y="813066"/>
                </a:lnTo>
                <a:close/>
              </a:path>
              <a:path w="7629525" h="2724150">
                <a:moveTo>
                  <a:pt x="117132" y="765441"/>
                </a:moveTo>
                <a:lnTo>
                  <a:pt x="116674" y="764324"/>
                </a:lnTo>
                <a:lnTo>
                  <a:pt x="114808" y="762457"/>
                </a:lnTo>
                <a:lnTo>
                  <a:pt x="113690" y="761987"/>
                </a:lnTo>
                <a:lnTo>
                  <a:pt x="111061" y="761987"/>
                </a:lnTo>
                <a:lnTo>
                  <a:pt x="109931" y="762457"/>
                </a:lnTo>
                <a:lnTo>
                  <a:pt x="108077" y="764324"/>
                </a:lnTo>
                <a:lnTo>
                  <a:pt x="107607" y="765441"/>
                </a:lnTo>
                <a:lnTo>
                  <a:pt x="107607" y="768070"/>
                </a:lnTo>
                <a:lnTo>
                  <a:pt x="108077" y="769188"/>
                </a:lnTo>
                <a:lnTo>
                  <a:pt x="109931" y="771055"/>
                </a:lnTo>
                <a:lnTo>
                  <a:pt x="111061" y="771512"/>
                </a:lnTo>
                <a:lnTo>
                  <a:pt x="113690" y="771512"/>
                </a:lnTo>
                <a:lnTo>
                  <a:pt x="114808" y="771055"/>
                </a:lnTo>
                <a:lnTo>
                  <a:pt x="116674" y="769188"/>
                </a:lnTo>
                <a:lnTo>
                  <a:pt x="117132" y="768070"/>
                </a:lnTo>
                <a:lnTo>
                  <a:pt x="117132" y="765441"/>
                </a:lnTo>
                <a:close/>
              </a:path>
              <a:path w="7629525" h="2724150">
                <a:moveTo>
                  <a:pt x="117132" y="717816"/>
                </a:moveTo>
                <a:lnTo>
                  <a:pt x="116674" y="716699"/>
                </a:lnTo>
                <a:lnTo>
                  <a:pt x="114808" y="714832"/>
                </a:lnTo>
                <a:lnTo>
                  <a:pt x="113690" y="714362"/>
                </a:lnTo>
                <a:lnTo>
                  <a:pt x="111061" y="714362"/>
                </a:lnTo>
                <a:lnTo>
                  <a:pt x="109931" y="714832"/>
                </a:lnTo>
                <a:lnTo>
                  <a:pt x="108077" y="716699"/>
                </a:lnTo>
                <a:lnTo>
                  <a:pt x="107607" y="717816"/>
                </a:lnTo>
                <a:lnTo>
                  <a:pt x="107607" y="720445"/>
                </a:lnTo>
                <a:lnTo>
                  <a:pt x="108077" y="721563"/>
                </a:lnTo>
                <a:lnTo>
                  <a:pt x="109931" y="723430"/>
                </a:lnTo>
                <a:lnTo>
                  <a:pt x="111061" y="723887"/>
                </a:lnTo>
                <a:lnTo>
                  <a:pt x="113690" y="723887"/>
                </a:lnTo>
                <a:lnTo>
                  <a:pt x="114808" y="723430"/>
                </a:lnTo>
                <a:lnTo>
                  <a:pt x="116674" y="721563"/>
                </a:lnTo>
                <a:lnTo>
                  <a:pt x="117132" y="720445"/>
                </a:lnTo>
                <a:lnTo>
                  <a:pt x="117132" y="717816"/>
                </a:lnTo>
                <a:close/>
              </a:path>
              <a:path w="7629525" h="2724150">
                <a:moveTo>
                  <a:pt x="117132" y="670191"/>
                </a:moveTo>
                <a:lnTo>
                  <a:pt x="116674" y="669074"/>
                </a:lnTo>
                <a:lnTo>
                  <a:pt x="114808" y="667207"/>
                </a:lnTo>
                <a:lnTo>
                  <a:pt x="113690" y="666737"/>
                </a:lnTo>
                <a:lnTo>
                  <a:pt x="111061" y="666737"/>
                </a:lnTo>
                <a:lnTo>
                  <a:pt x="109931" y="667207"/>
                </a:lnTo>
                <a:lnTo>
                  <a:pt x="108077" y="669074"/>
                </a:lnTo>
                <a:lnTo>
                  <a:pt x="107607" y="670191"/>
                </a:lnTo>
                <a:lnTo>
                  <a:pt x="107607" y="672820"/>
                </a:lnTo>
                <a:lnTo>
                  <a:pt x="108077" y="673938"/>
                </a:lnTo>
                <a:lnTo>
                  <a:pt x="109931" y="675805"/>
                </a:lnTo>
                <a:lnTo>
                  <a:pt x="111061" y="676262"/>
                </a:lnTo>
                <a:lnTo>
                  <a:pt x="113690" y="676262"/>
                </a:lnTo>
                <a:lnTo>
                  <a:pt x="114808" y="675805"/>
                </a:lnTo>
                <a:lnTo>
                  <a:pt x="116674" y="673938"/>
                </a:lnTo>
                <a:lnTo>
                  <a:pt x="117132" y="672820"/>
                </a:lnTo>
                <a:lnTo>
                  <a:pt x="117132" y="670191"/>
                </a:lnTo>
                <a:close/>
              </a:path>
              <a:path w="7629525" h="2724150">
                <a:moveTo>
                  <a:pt x="117132" y="622566"/>
                </a:moveTo>
                <a:lnTo>
                  <a:pt x="116674" y="621449"/>
                </a:lnTo>
                <a:lnTo>
                  <a:pt x="114808" y="619582"/>
                </a:lnTo>
                <a:lnTo>
                  <a:pt x="113690" y="619112"/>
                </a:lnTo>
                <a:lnTo>
                  <a:pt x="111061" y="619112"/>
                </a:lnTo>
                <a:lnTo>
                  <a:pt x="109931" y="619582"/>
                </a:lnTo>
                <a:lnTo>
                  <a:pt x="108077" y="621449"/>
                </a:lnTo>
                <a:lnTo>
                  <a:pt x="107607" y="622566"/>
                </a:lnTo>
                <a:lnTo>
                  <a:pt x="107607" y="625195"/>
                </a:lnTo>
                <a:lnTo>
                  <a:pt x="108077" y="626313"/>
                </a:lnTo>
                <a:lnTo>
                  <a:pt x="109931" y="628180"/>
                </a:lnTo>
                <a:lnTo>
                  <a:pt x="111061" y="628637"/>
                </a:lnTo>
                <a:lnTo>
                  <a:pt x="113690" y="628637"/>
                </a:lnTo>
                <a:lnTo>
                  <a:pt x="114808" y="628180"/>
                </a:lnTo>
                <a:lnTo>
                  <a:pt x="116674" y="626313"/>
                </a:lnTo>
                <a:lnTo>
                  <a:pt x="117132" y="625195"/>
                </a:lnTo>
                <a:lnTo>
                  <a:pt x="117132" y="622566"/>
                </a:lnTo>
                <a:close/>
              </a:path>
              <a:path w="7629525" h="2724150">
                <a:moveTo>
                  <a:pt x="117132" y="574941"/>
                </a:moveTo>
                <a:lnTo>
                  <a:pt x="116674" y="573824"/>
                </a:lnTo>
                <a:lnTo>
                  <a:pt x="114808" y="571957"/>
                </a:lnTo>
                <a:lnTo>
                  <a:pt x="113690" y="571500"/>
                </a:lnTo>
                <a:lnTo>
                  <a:pt x="111061" y="571500"/>
                </a:lnTo>
                <a:lnTo>
                  <a:pt x="109931" y="571957"/>
                </a:lnTo>
                <a:lnTo>
                  <a:pt x="108077" y="573824"/>
                </a:lnTo>
                <a:lnTo>
                  <a:pt x="107607" y="574941"/>
                </a:lnTo>
                <a:lnTo>
                  <a:pt x="107607" y="577570"/>
                </a:lnTo>
                <a:lnTo>
                  <a:pt x="108077" y="578688"/>
                </a:lnTo>
                <a:lnTo>
                  <a:pt x="109931" y="580555"/>
                </a:lnTo>
                <a:lnTo>
                  <a:pt x="111061" y="581012"/>
                </a:lnTo>
                <a:lnTo>
                  <a:pt x="113690" y="581012"/>
                </a:lnTo>
                <a:lnTo>
                  <a:pt x="114808" y="580555"/>
                </a:lnTo>
                <a:lnTo>
                  <a:pt x="116674" y="578688"/>
                </a:lnTo>
                <a:lnTo>
                  <a:pt x="117132" y="577570"/>
                </a:lnTo>
                <a:lnTo>
                  <a:pt x="117132" y="574941"/>
                </a:lnTo>
                <a:close/>
              </a:path>
              <a:path w="7629525" h="2724150">
                <a:moveTo>
                  <a:pt x="117132" y="527316"/>
                </a:moveTo>
                <a:lnTo>
                  <a:pt x="116674" y="526199"/>
                </a:lnTo>
                <a:lnTo>
                  <a:pt x="114808" y="524332"/>
                </a:lnTo>
                <a:lnTo>
                  <a:pt x="113690" y="523875"/>
                </a:lnTo>
                <a:lnTo>
                  <a:pt x="111061" y="523875"/>
                </a:lnTo>
                <a:lnTo>
                  <a:pt x="109931" y="524332"/>
                </a:lnTo>
                <a:lnTo>
                  <a:pt x="108077" y="526199"/>
                </a:lnTo>
                <a:lnTo>
                  <a:pt x="107607" y="527316"/>
                </a:lnTo>
                <a:lnTo>
                  <a:pt x="107607" y="529945"/>
                </a:lnTo>
                <a:lnTo>
                  <a:pt x="108077" y="531063"/>
                </a:lnTo>
                <a:lnTo>
                  <a:pt x="109931" y="532930"/>
                </a:lnTo>
                <a:lnTo>
                  <a:pt x="111061" y="533387"/>
                </a:lnTo>
                <a:lnTo>
                  <a:pt x="113690" y="533387"/>
                </a:lnTo>
                <a:lnTo>
                  <a:pt x="114808" y="532930"/>
                </a:lnTo>
                <a:lnTo>
                  <a:pt x="116674" y="531063"/>
                </a:lnTo>
                <a:lnTo>
                  <a:pt x="117132" y="529945"/>
                </a:lnTo>
                <a:lnTo>
                  <a:pt x="117132" y="527316"/>
                </a:lnTo>
                <a:close/>
              </a:path>
              <a:path w="7629525" h="2724150">
                <a:moveTo>
                  <a:pt x="117132" y="479691"/>
                </a:moveTo>
                <a:lnTo>
                  <a:pt x="116674" y="478574"/>
                </a:lnTo>
                <a:lnTo>
                  <a:pt x="114808" y="476707"/>
                </a:lnTo>
                <a:lnTo>
                  <a:pt x="113690" y="476250"/>
                </a:lnTo>
                <a:lnTo>
                  <a:pt x="111061" y="476250"/>
                </a:lnTo>
                <a:lnTo>
                  <a:pt x="109931" y="476707"/>
                </a:lnTo>
                <a:lnTo>
                  <a:pt x="108077" y="478574"/>
                </a:lnTo>
                <a:lnTo>
                  <a:pt x="107607" y="479691"/>
                </a:lnTo>
                <a:lnTo>
                  <a:pt x="107607" y="482320"/>
                </a:lnTo>
                <a:lnTo>
                  <a:pt x="108077" y="483438"/>
                </a:lnTo>
                <a:lnTo>
                  <a:pt x="109931" y="485305"/>
                </a:lnTo>
                <a:lnTo>
                  <a:pt x="111061" y="485762"/>
                </a:lnTo>
                <a:lnTo>
                  <a:pt x="113690" y="485762"/>
                </a:lnTo>
                <a:lnTo>
                  <a:pt x="114808" y="485305"/>
                </a:lnTo>
                <a:lnTo>
                  <a:pt x="116674" y="483438"/>
                </a:lnTo>
                <a:lnTo>
                  <a:pt x="117132" y="482320"/>
                </a:lnTo>
                <a:lnTo>
                  <a:pt x="117132" y="479691"/>
                </a:lnTo>
                <a:close/>
              </a:path>
              <a:path w="7629525" h="2724150">
                <a:moveTo>
                  <a:pt x="117132" y="432066"/>
                </a:moveTo>
                <a:lnTo>
                  <a:pt x="116674" y="430949"/>
                </a:lnTo>
                <a:lnTo>
                  <a:pt x="114808" y="429082"/>
                </a:lnTo>
                <a:lnTo>
                  <a:pt x="113690" y="428625"/>
                </a:lnTo>
                <a:lnTo>
                  <a:pt x="111061" y="428625"/>
                </a:lnTo>
                <a:lnTo>
                  <a:pt x="109931" y="429082"/>
                </a:lnTo>
                <a:lnTo>
                  <a:pt x="108077" y="430949"/>
                </a:lnTo>
                <a:lnTo>
                  <a:pt x="107607" y="432066"/>
                </a:lnTo>
                <a:lnTo>
                  <a:pt x="107607" y="434695"/>
                </a:lnTo>
                <a:lnTo>
                  <a:pt x="108077" y="435813"/>
                </a:lnTo>
                <a:lnTo>
                  <a:pt x="109931" y="437680"/>
                </a:lnTo>
                <a:lnTo>
                  <a:pt x="111061" y="438137"/>
                </a:lnTo>
                <a:lnTo>
                  <a:pt x="113690" y="438137"/>
                </a:lnTo>
                <a:lnTo>
                  <a:pt x="114808" y="437680"/>
                </a:lnTo>
                <a:lnTo>
                  <a:pt x="116674" y="435813"/>
                </a:lnTo>
                <a:lnTo>
                  <a:pt x="117132" y="434695"/>
                </a:lnTo>
                <a:lnTo>
                  <a:pt x="117132" y="432066"/>
                </a:lnTo>
                <a:close/>
              </a:path>
              <a:path w="7629525" h="2724150">
                <a:moveTo>
                  <a:pt x="117132" y="384441"/>
                </a:moveTo>
                <a:lnTo>
                  <a:pt x="116674" y="383324"/>
                </a:lnTo>
                <a:lnTo>
                  <a:pt x="114808" y="381457"/>
                </a:lnTo>
                <a:lnTo>
                  <a:pt x="113690" y="381000"/>
                </a:lnTo>
                <a:lnTo>
                  <a:pt x="111061" y="381000"/>
                </a:lnTo>
                <a:lnTo>
                  <a:pt x="109931" y="381457"/>
                </a:lnTo>
                <a:lnTo>
                  <a:pt x="108077" y="383324"/>
                </a:lnTo>
                <a:lnTo>
                  <a:pt x="107607" y="384441"/>
                </a:lnTo>
                <a:lnTo>
                  <a:pt x="107607" y="387070"/>
                </a:lnTo>
                <a:lnTo>
                  <a:pt x="108077" y="388188"/>
                </a:lnTo>
                <a:lnTo>
                  <a:pt x="109931" y="390055"/>
                </a:lnTo>
                <a:lnTo>
                  <a:pt x="111061" y="390512"/>
                </a:lnTo>
                <a:lnTo>
                  <a:pt x="113690" y="390512"/>
                </a:lnTo>
                <a:lnTo>
                  <a:pt x="114808" y="390055"/>
                </a:lnTo>
                <a:lnTo>
                  <a:pt x="116674" y="388188"/>
                </a:lnTo>
                <a:lnTo>
                  <a:pt x="117132" y="387070"/>
                </a:lnTo>
                <a:lnTo>
                  <a:pt x="117132" y="384441"/>
                </a:lnTo>
                <a:close/>
              </a:path>
              <a:path w="7629525" h="2724150">
                <a:moveTo>
                  <a:pt x="117132" y="336816"/>
                </a:moveTo>
                <a:lnTo>
                  <a:pt x="116674" y="335699"/>
                </a:lnTo>
                <a:lnTo>
                  <a:pt x="114808" y="333832"/>
                </a:lnTo>
                <a:lnTo>
                  <a:pt x="113690" y="333375"/>
                </a:lnTo>
                <a:lnTo>
                  <a:pt x="111061" y="333375"/>
                </a:lnTo>
                <a:lnTo>
                  <a:pt x="109931" y="333832"/>
                </a:lnTo>
                <a:lnTo>
                  <a:pt x="108077" y="335699"/>
                </a:lnTo>
                <a:lnTo>
                  <a:pt x="107607" y="336816"/>
                </a:lnTo>
                <a:lnTo>
                  <a:pt x="107607" y="339445"/>
                </a:lnTo>
                <a:lnTo>
                  <a:pt x="108077" y="340563"/>
                </a:lnTo>
                <a:lnTo>
                  <a:pt x="109931" y="342430"/>
                </a:lnTo>
                <a:lnTo>
                  <a:pt x="111061" y="342887"/>
                </a:lnTo>
                <a:lnTo>
                  <a:pt x="113690" y="342887"/>
                </a:lnTo>
                <a:lnTo>
                  <a:pt x="114808" y="342430"/>
                </a:lnTo>
                <a:lnTo>
                  <a:pt x="116674" y="340563"/>
                </a:lnTo>
                <a:lnTo>
                  <a:pt x="117132" y="339445"/>
                </a:lnTo>
                <a:lnTo>
                  <a:pt x="117132" y="336816"/>
                </a:lnTo>
                <a:close/>
              </a:path>
              <a:path w="7629525" h="2724150">
                <a:moveTo>
                  <a:pt x="117132" y="289191"/>
                </a:moveTo>
                <a:lnTo>
                  <a:pt x="116674" y="288074"/>
                </a:lnTo>
                <a:lnTo>
                  <a:pt x="114808" y="286207"/>
                </a:lnTo>
                <a:lnTo>
                  <a:pt x="113690" y="285750"/>
                </a:lnTo>
                <a:lnTo>
                  <a:pt x="111061" y="285750"/>
                </a:lnTo>
                <a:lnTo>
                  <a:pt x="109931" y="286207"/>
                </a:lnTo>
                <a:lnTo>
                  <a:pt x="108077" y="288074"/>
                </a:lnTo>
                <a:lnTo>
                  <a:pt x="107607" y="289191"/>
                </a:lnTo>
                <a:lnTo>
                  <a:pt x="107607" y="291820"/>
                </a:lnTo>
                <a:lnTo>
                  <a:pt x="108077" y="292938"/>
                </a:lnTo>
                <a:lnTo>
                  <a:pt x="109931" y="294805"/>
                </a:lnTo>
                <a:lnTo>
                  <a:pt x="111061" y="295262"/>
                </a:lnTo>
                <a:lnTo>
                  <a:pt x="113690" y="295262"/>
                </a:lnTo>
                <a:lnTo>
                  <a:pt x="114808" y="294805"/>
                </a:lnTo>
                <a:lnTo>
                  <a:pt x="116674" y="292938"/>
                </a:lnTo>
                <a:lnTo>
                  <a:pt x="117132" y="291820"/>
                </a:lnTo>
                <a:lnTo>
                  <a:pt x="117132" y="289191"/>
                </a:lnTo>
                <a:close/>
              </a:path>
              <a:path w="7629525" h="2724150">
                <a:moveTo>
                  <a:pt x="117132" y="241566"/>
                </a:moveTo>
                <a:lnTo>
                  <a:pt x="116674" y="240449"/>
                </a:lnTo>
                <a:lnTo>
                  <a:pt x="114808" y="238582"/>
                </a:lnTo>
                <a:lnTo>
                  <a:pt x="113690" y="238125"/>
                </a:lnTo>
                <a:lnTo>
                  <a:pt x="111061" y="238125"/>
                </a:lnTo>
                <a:lnTo>
                  <a:pt x="109931" y="238582"/>
                </a:lnTo>
                <a:lnTo>
                  <a:pt x="108077" y="240449"/>
                </a:lnTo>
                <a:lnTo>
                  <a:pt x="107607" y="241566"/>
                </a:lnTo>
                <a:lnTo>
                  <a:pt x="107607" y="244195"/>
                </a:lnTo>
                <a:lnTo>
                  <a:pt x="108077" y="245313"/>
                </a:lnTo>
                <a:lnTo>
                  <a:pt x="109931" y="247180"/>
                </a:lnTo>
                <a:lnTo>
                  <a:pt x="111061" y="247637"/>
                </a:lnTo>
                <a:lnTo>
                  <a:pt x="113690" y="247637"/>
                </a:lnTo>
                <a:lnTo>
                  <a:pt x="114808" y="247180"/>
                </a:lnTo>
                <a:lnTo>
                  <a:pt x="116674" y="245313"/>
                </a:lnTo>
                <a:lnTo>
                  <a:pt x="117132" y="244195"/>
                </a:lnTo>
                <a:lnTo>
                  <a:pt x="117132" y="241566"/>
                </a:lnTo>
                <a:close/>
              </a:path>
              <a:path w="7629525" h="2724150">
                <a:moveTo>
                  <a:pt x="117132" y="193941"/>
                </a:moveTo>
                <a:lnTo>
                  <a:pt x="116674" y="192824"/>
                </a:lnTo>
                <a:lnTo>
                  <a:pt x="114808" y="190957"/>
                </a:lnTo>
                <a:lnTo>
                  <a:pt x="113690" y="190500"/>
                </a:lnTo>
                <a:lnTo>
                  <a:pt x="111061" y="190500"/>
                </a:lnTo>
                <a:lnTo>
                  <a:pt x="109931" y="190957"/>
                </a:lnTo>
                <a:lnTo>
                  <a:pt x="108077" y="192824"/>
                </a:lnTo>
                <a:lnTo>
                  <a:pt x="107607" y="193941"/>
                </a:lnTo>
                <a:lnTo>
                  <a:pt x="107607" y="196570"/>
                </a:lnTo>
                <a:lnTo>
                  <a:pt x="108077" y="197688"/>
                </a:lnTo>
                <a:lnTo>
                  <a:pt x="109931" y="199555"/>
                </a:lnTo>
                <a:lnTo>
                  <a:pt x="111061" y="200012"/>
                </a:lnTo>
                <a:lnTo>
                  <a:pt x="113690" y="200012"/>
                </a:lnTo>
                <a:lnTo>
                  <a:pt x="114808" y="199555"/>
                </a:lnTo>
                <a:lnTo>
                  <a:pt x="116674" y="197688"/>
                </a:lnTo>
                <a:lnTo>
                  <a:pt x="117132" y="196570"/>
                </a:lnTo>
                <a:lnTo>
                  <a:pt x="117132" y="193941"/>
                </a:lnTo>
                <a:close/>
              </a:path>
              <a:path w="7629525" h="2724150">
                <a:moveTo>
                  <a:pt x="117132" y="146316"/>
                </a:moveTo>
                <a:lnTo>
                  <a:pt x="116674" y="145199"/>
                </a:lnTo>
                <a:lnTo>
                  <a:pt x="114808" y="143332"/>
                </a:lnTo>
                <a:lnTo>
                  <a:pt x="113690" y="142862"/>
                </a:lnTo>
                <a:lnTo>
                  <a:pt x="111061" y="142862"/>
                </a:lnTo>
                <a:lnTo>
                  <a:pt x="109931" y="143332"/>
                </a:lnTo>
                <a:lnTo>
                  <a:pt x="108077" y="145199"/>
                </a:lnTo>
                <a:lnTo>
                  <a:pt x="107607" y="146316"/>
                </a:lnTo>
                <a:lnTo>
                  <a:pt x="107607" y="148945"/>
                </a:lnTo>
                <a:lnTo>
                  <a:pt x="108077" y="150063"/>
                </a:lnTo>
                <a:lnTo>
                  <a:pt x="109931" y="151930"/>
                </a:lnTo>
                <a:lnTo>
                  <a:pt x="111061" y="152387"/>
                </a:lnTo>
                <a:lnTo>
                  <a:pt x="113690" y="152387"/>
                </a:lnTo>
                <a:lnTo>
                  <a:pt x="114808" y="151930"/>
                </a:lnTo>
                <a:lnTo>
                  <a:pt x="116674" y="150063"/>
                </a:lnTo>
                <a:lnTo>
                  <a:pt x="117132" y="148945"/>
                </a:lnTo>
                <a:lnTo>
                  <a:pt x="117132" y="146316"/>
                </a:lnTo>
                <a:close/>
              </a:path>
              <a:path w="7629525" h="2724150">
                <a:moveTo>
                  <a:pt x="117132" y="98691"/>
                </a:moveTo>
                <a:lnTo>
                  <a:pt x="116674" y="97574"/>
                </a:lnTo>
                <a:lnTo>
                  <a:pt x="114808" y="95707"/>
                </a:lnTo>
                <a:lnTo>
                  <a:pt x="113690" y="95237"/>
                </a:lnTo>
                <a:lnTo>
                  <a:pt x="111061" y="95237"/>
                </a:lnTo>
                <a:lnTo>
                  <a:pt x="109931" y="95707"/>
                </a:lnTo>
                <a:lnTo>
                  <a:pt x="108077" y="97574"/>
                </a:lnTo>
                <a:lnTo>
                  <a:pt x="107607" y="98691"/>
                </a:lnTo>
                <a:lnTo>
                  <a:pt x="107607" y="101320"/>
                </a:lnTo>
                <a:lnTo>
                  <a:pt x="108077" y="102438"/>
                </a:lnTo>
                <a:lnTo>
                  <a:pt x="109931" y="104305"/>
                </a:lnTo>
                <a:lnTo>
                  <a:pt x="111061" y="104762"/>
                </a:lnTo>
                <a:lnTo>
                  <a:pt x="113690" y="104762"/>
                </a:lnTo>
                <a:lnTo>
                  <a:pt x="114808" y="104305"/>
                </a:lnTo>
                <a:lnTo>
                  <a:pt x="116674" y="102438"/>
                </a:lnTo>
                <a:lnTo>
                  <a:pt x="117132" y="101320"/>
                </a:lnTo>
                <a:lnTo>
                  <a:pt x="117132" y="98691"/>
                </a:lnTo>
                <a:close/>
              </a:path>
              <a:path w="7629525" h="2724150">
                <a:moveTo>
                  <a:pt x="117132" y="51066"/>
                </a:moveTo>
                <a:lnTo>
                  <a:pt x="116674" y="49949"/>
                </a:lnTo>
                <a:lnTo>
                  <a:pt x="114808" y="48082"/>
                </a:lnTo>
                <a:lnTo>
                  <a:pt x="113690" y="47625"/>
                </a:lnTo>
                <a:lnTo>
                  <a:pt x="111061" y="47625"/>
                </a:lnTo>
                <a:lnTo>
                  <a:pt x="109931" y="48082"/>
                </a:lnTo>
                <a:lnTo>
                  <a:pt x="108077" y="49949"/>
                </a:lnTo>
                <a:lnTo>
                  <a:pt x="107607" y="51066"/>
                </a:lnTo>
                <a:lnTo>
                  <a:pt x="107607" y="53695"/>
                </a:lnTo>
                <a:lnTo>
                  <a:pt x="108077" y="54813"/>
                </a:lnTo>
                <a:lnTo>
                  <a:pt x="109931" y="56680"/>
                </a:lnTo>
                <a:lnTo>
                  <a:pt x="111061" y="57137"/>
                </a:lnTo>
                <a:lnTo>
                  <a:pt x="113690" y="57137"/>
                </a:lnTo>
                <a:lnTo>
                  <a:pt x="114808" y="56680"/>
                </a:lnTo>
                <a:lnTo>
                  <a:pt x="116674" y="54813"/>
                </a:lnTo>
                <a:lnTo>
                  <a:pt x="117132" y="53695"/>
                </a:lnTo>
                <a:lnTo>
                  <a:pt x="117132" y="51066"/>
                </a:lnTo>
                <a:close/>
              </a:path>
              <a:path w="7629525" h="2724150">
                <a:moveTo>
                  <a:pt x="117132" y="3441"/>
                </a:moveTo>
                <a:lnTo>
                  <a:pt x="116674" y="2324"/>
                </a:lnTo>
                <a:lnTo>
                  <a:pt x="114808" y="457"/>
                </a:lnTo>
                <a:lnTo>
                  <a:pt x="113690" y="0"/>
                </a:lnTo>
                <a:lnTo>
                  <a:pt x="111061" y="0"/>
                </a:lnTo>
                <a:lnTo>
                  <a:pt x="109931" y="457"/>
                </a:lnTo>
                <a:lnTo>
                  <a:pt x="108077" y="2324"/>
                </a:lnTo>
                <a:lnTo>
                  <a:pt x="107607" y="3441"/>
                </a:lnTo>
                <a:lnTo>
                  <a:pt x="107607" y="6070"/>
                </a:lnTo>
                <a:lnTo>
                  <a:pt x="108077" y="7188"/>
                </a:lnTo>
                <a:lnTo>
                  <a:pt x="109931" y="9055"/>
                </a:lnTo>
                <a:lnTo>
                  <a:pt x="111061" y="9512"/>
                </a:lnTo>
                <a:lnTo>
                  <a:pt x="113690" y="9512"/>
                </a:lnTo>
                <a:lnTo>
                  <a:pt x="114808" y="9055"/>
                </a:lnTo>
                <a:lnTo>
                  <a:pt x="116674" y="7188"/>
                </a:lnTo>
                <a:lnTo>
                  <a:pt x="117132" y="6070"/>
                </a:lnTo>
                <a:lnTo>
                  <a:pt x="117132" y="3441"/>
                </a:lnTo>
                <a:close/>
              </a:path>
              <a:path w="7629525" h="2724150">
                <a:moveTo>
                  <a:pt x="152400" y="2713304"/>
                </a:moveTo>
                <a:lnTo>
                  <a:pt x="151930" y="2712186"/>
                </a:lnTo>
                <a:lnTo>
                  <a:pt x="150075" y="2710319"/>
                </a:lnTo>
                <a:lnTo>
                  <a:pt x="148958" y="2709849"/>
                </a:lnTo>
                <a:lnTo>
                  <a:pt x="146316" y="2709849"/>
                </a:lnTo>
                <a:lnTo>
                  <a:pt x="145199" y="2710319"/>
                </a:lnTo>
                <a:lnTo>
                  <a:pt x="143344" y="2712186"/>
                </a:lnTo>
                <a:lnTo>
                  <a:pt x="142875" y="2713304"/>
                </a:lnTo>
                <a:lnTo>
                  <a:pt x="142875" y="2715933"/>
                </a:lnTo>
                <a:lnTo>
                  <a:pt x="143344" y="2717050"/>
                </a:lnTo>
                <a:lnTo>
                  <a:pt x="145199" y="2718917"/>
                </a:lnTo>
                <a:lnTo>
                  <a:pt x="146316" y="2719374"/>
                </a:lnTo>
                <a:lnTo>
                  <a:pt x="148958" y="2719374"/>
                </a:lnTo>
                <a:lnTo>
                  <a:pt x="150075" y="2718917"/>
                </a:lnTo>
                <a:lnTo>
                  <a:pt x="151930" y="2717050"/>
                </a:lnTo>
                <a:lnTo>
                  <a:pt x="152400" y="2715933"/>
                </a:lnTo>
                <a:lnTo>
                  <a:pt x="152400" y="2713304"/>
                </a:lnTo>
                <a:close/>
              </a:path>
              <a:path w="7629525" h="2724150">
                <a:moveTo>
                  <a:pt x="152400" y="1567573"/>
                </a:moveTo>
                <a:lnTo>
                  <a:pt x="151930" y="1566443"/>
                </a:lnTo>
                <a:lnTo>
                  <a:pt x="150075" y="1564589"/>
                </a:lnTo>
                <a:lnTo>
                  <a:pt x="148958" y="1564119"/>
                </a:lnTo>
                <a:lnTo>
                  <a:pt x="146316" y="1564119"/>
                </a:lnTo>
                <a:lnTo>
                  <a:pt x="145199" y="1564589"/>
                </a:lnTo>
                <a:lnTo>
                  <a:pt x="143344" y="1566443"/>
                </a:lnTo>
                <a:lnTo>
                  <a:pt x="142875" y="1567573"/>
                </a:lnTo>
                <a:lnTo>
                  <a:pt x="142875" y="1570202"/>
                </a:lnTo>
                <a:lnTo>
                  <a:pt x="143344" y="1571320"/>
                </a:lnTo>
                <a:lnTo>
                  <a:pt x="145199" y="1573174"/>
                </a:lnTo>
                <a:lnTo>
                  <a:pt x="146316" y="1573644"/>
                </a:lnTo>
                <a:lnTo>
                  <a:pt x="148958" y="1573644"/>
                </a:lnTo>
                <a:lnTo>
                  <a:pt x="150075" y="1573174"/>
                </a:lnTo>
                <a:lnTo>
                  <a:pt x="151930" y="1571320"/>
                </a:lnTo>
                <a:lnTo>
                  <a:pt x="152400" y="1570202"/>
                </a:lnTo>
                <a:lnTo>
                  <a:pt x="152400" y="1567573"/>
                </a:lnTo>
                <a:close/>
              </a:path>
              <a:path w="7629525" h="2724150">
                <a:moveTo>
                  <a:pt x="152400" y="421830"/>
                </a:moveTo>
                <a:lnTo>
                  <a:pt x="151930" y="420712"/>
                </a:lnTo>
                <a:lnTo>
                  <a:pt x="150075" y="418846"/>
                </a:lnTo>
                <a:lnTo>
                  <a:pt x="148958" y="418388"/>
                </a:lnTo>
                <a:lnTo>
                  <a:pt x="146316" y="418388"/>
                </a:lnTo>
                <a:lnTo>
                  <a:pt x="145199" y="418846"/>
                </a:lnTo>
                <a:lnTo>
                  <a:pt x="143344" y="420712"/>
                </a:lnTo>
                <a:lnTo>
                  <a:pt x="142875" y="421830"/>
                </a:lnTo>
                <a:lnTo>
                  <a:pt x="142875" y="424459"/>
                </a:lnTo>
                <a:lnTo>
                  <a:pt x="143344" y="425589"/>
                </a:lnTo>
                <a:lnTo>
                  <a:pt x="145199" y="427443"/>
                </a:lnTo>
                <a:lnTo>
                  <a:pt x="146316" y="427913"/>
                </a:lnTo>
                <a:lnTo>
                  <a:pt x="148958" y="427913"/>
                </a:lnTo>
                <a:lnTo>
                  <a:pt x="150075" y="427443"/>
                </a:lnTo>
                <a:lnTo>
                  <a:pt x="151930" y="425589"/>
                </a:lnTo>
                <a:lnTo>
                  <a:pt x="152400" y="424459"/>
                </a:lnTo>
                <a:lnTo>
                  <a:pt x="152400" y="421830"/>
                </a:lnTo>
                <a:close/>
              </a:path>
              <a:path w="7629525" h="2724150">
                <a:moveTo>
                  <a:pt x="200025" y="2713304"/>
                </a:moveTo>
                <a:lnTo>
                  <a:pt x="199555" y="2712186"/>
                </a:lnTo>
                <a:lnTo>
                  <a:pt x="197700" y="2710319"/>
                </a:lnTo>
                <a:lnTo>
                  <a:pt x="196583" y="2709849"/>
                </a:lnTo>
                <a:lnTo>
                  <a:pt x="193941" y="2709849"/>
                </a:lnTo>
                <a:lnTo>
                  <a:pt x="192824" y="2710319"/>
                </a:lnTo>
                <a:lnTo>
                  <a:pt x="190969" y="2712186"/>
                </a:lnTo>
                <a:lnTo>
                  <a:pt x="190500" y="2713304"/>
                </a:lnTo>
                <a:lnTo>
                  <a:pt x="190500" y="2715933"/>
                </a:lnTo>
                <a:lnTo>
                  <a:pt x="190969" y="2717050"/>
                </a:lnTo>
                <a:lnTo>
                  <a:pt x="192824" y="2718917"/>
                </a:lnTo>
                <a:lnTo>
                  <a:pt x="193941" y="2719374"/>
                </a:lnTo>
                <a:lnTo>
                  <a:pt x="196583" y="2719374"/>
                </a:lnTo>
                <a:lnTo>
                  <a:pt x="197700" y="2718917"/>
                </a:lnTo>
                <a:lnTo>
                  <a:pt x="199555" y="2717050"/>
                </a:lnTo>
                <a:lnTo>
                  <a:pt x="200025" y="2715933"/>
                </a:lnTo>
                <a:lnTo>
                  <a:pt x="200025" y="2713304"/>
                </a:lnTo>
                <a:close/>
              </a:path>
              <a:path w="7629525" h="2724150">
                <a:moveTo>
                  <a:pt x="200025" y="1567573"/>
                </a:moveTo>
                <a:lnTo>
                  <a:pt x="199555" y="1566443"/>
                </a:lnTo>
                <a:lnTo>
                  <a:pt x="197700" y="1564589"/>
                </a:lnTo>
                <a:lnTo>
                  <a:pt x="196583" y="1564119"/>
                </a:lnTo>
                <a:lnTo>
                  <a:pt x="193941" y="1564119"/>
                </a:lnTo>
                <a:lnTo>
                  <a:pt x="192824" y="1564589"/>
                </a:lnTo>
                <a:lnTo>
                  <a:pt x="190969" y="1566443"/>
                </a:lnTo>
                <a:lnTo>
                  <a:pt x="190500" y="1567573"/>
                </a:lnTo>
                <a:lnTo>
                  <a:pt x="190500" y="1570202"/>
                </a:lnTo>
                <a:lnTo>
                  <a:pt x="190969" y="1571320"/>
                </a:lnTo>
                <a:lnTo>
                  <a:pt x="192824" y="1573174"/>
                </a:lnTo>
                <a:lnTo>
                  <a:pt x="193941" y="1573644"/>
                </a:lnTo>
                <a:lnTo>
                  <a:pt x="196583" y="1573644"/>
                </a:lnTo>
                <a:lnTo>
                  <a:pt x="197700" y="1573174"/>
                </a:lnTo>
                <a:lnTo>
                  <a:pt x="199555" y="1571320"/>
                </a:lnTo>
                <a:lnTo>
                  <a:pt x="200025" y="1570202"/>
                </a:lnTo>
                <a:lnTo>
                  <a:pt x="200025" y="1567573"/>
                </a:lnTo>
                <a:close/>
              </a:path>
              <a:path w="7629525" h="2724150">
                <a:moveTo>
                  <a:pt x="200025" y="421830"/>
                </a:moveTo>
                <a:lnTo>
                  <a:pt x="199555" y="420712"/>
                </a:lnTo>
                <a:lnTo>
                  <a:pt x="197700" y="418846"/>
                </a:lnTo>
                <a:lnTo>
                  <a:pt x="196583" y="418388"/>
                </a:lnTo>
                <a:lnTo>
                  <a:pt x="193941" y="418388"/>
                </a:lnTo>
                <a:lnTo>
                  <a:pt x="192824" y="418846"/>
                </a:lnTo>
                <a:lnTo>
                  <a:pt x="190969" y="420712"/>
                </a:lnTo>
                <a:lnTo>
                  <a:pt x="190500" y="421830"/>
                </a:lnTo>
                <a:lnTo>
                  <a:pt x="190500" y="424459"/>
                </a:lnTo>
                <a:lnTo>
                  <a:pt x="190969" y="425589"/>
                </a:lnTo>
                <a:lnTo>
                  <a:pt x="192824" y="427443"/>
                </a:lnTo>
                <a:lnTo>
                  <a:pt x="193941" y="427913"/>
                </a:lnTo>
                <a:lnTo>
                  <a:pt x="196583" y="427913"/>
                </a:lnTo>
                <a:lnTo>
                  <a:pt x="197700" y="427443"/>
                </a:lnTo>
                <a:lnTo>
                  <a:pt x="199555" y="425589"/>
                </a:lnTo>
                <a:lnTo>
                  <a:pt x="200025" y="424459"/>
                </a:lnTo>
                <a:lnTo>
                  <a:pt x="200025" y="421830"/>
                </a:lnTo>
                <a:close/>
              </a:path>
              <a:path w="7629525" h="2724150">
                <a:moveTo>
                  <a:pt x="247650" y="2713304"/>
                </a:moveTo>
                <a:lnTo>
                  <a:pt x="247180" y="2712186"/>
                </a:lnTo>
                <a:lnTo>
                  <a:pt x="245325" y="2710319"/>
                </a:lnTo>
                <a:lnTo>
                  <a:pt x="244208" y="2709849"/>
                </a:lnTo>
                <a:lnTo>
                  <a:pt x="241566" y="2709849"/>
                </a:lnTo>
                <a:lnTo>
                  <a:pt x="240449" y="2710319"/>
                </a:lnTo>
                <a:lnTo>
                  <a:pt x="238594" y="2712186"/>
                </a:lnTo>
                <a:lnTo>
                  <a:pt x="238125" y="2713304"/>
                </a:lnTo>
                <a:lnTo>
                  <a:pt x="238125" y="2715933"/>
                </a:lnTo>
                <a:lnTo>
                  <a:pt x="238594" y="2717050"/>
                </a:lnTo>
                <a:lnTo>
                  <a:pt x="240449" y="2718917"/>
                </a:lnTo>
                <a:lnTo>
                  <a:pt x="241566" y="2719374"/>
                </a:lnTo>
                <a:lnTo>
                  <a:pt x="244208" y="2719374"/>
                </a:lnTo>
                <a:lnTo>
                  <a:pt x="245325" y="2718917"/>
                </a:lnTo>
                <a:lnTo>
                  <a:pt x="247180" y="2717050"/>
                </a:lnTo>
                <a:lnTo>
                  <a:pt x="247650" y="2715933"/>
                </a:lnTo>
                <a:lnTo>
                  <a:pt x="247650" y="2713304"/>
                </a:lnTo>
                <a:close/>
              </a:path>
              <a:path w="7629525" h="2724150">
                <a:moveTo>
                  <a:pt x="247650" y="1567573"/>
                </a:moveTo>
                <a:lnTo>
                  <a:pt x="247180" y="1566443"/>
                </a:lnTo>
                <a:lnTo>
                  <a:pt x="245325" y="1564589"/>
                </a:lnTo>
                <a:lnTo>
                  <a:pt x="244208" y="1564119"/>
                </a:lnTo>
                <a:lnTo>
                  <a:pt x="241566" y="1564119"/>
                </a:lnTo>
                <a:lnTo>
                  <a:pt x="240449" y="1564589"/>
                </a:lnTo>
                <a:lnTo>
                  <a:pt x="238594" y="1566443"/>
                </a:lnTo>
                <a:lnTo>
                  <a:pt x="238125" y="1567573"/>
                </a:lnTo>
                <a:lnTo>
                  <a:pt x="238125" y="1570202"/>
                </a:lnTo>
                <a:lnTo>
                  <a:pt x="238594" y="1571320"/>
                </a:lnTo>
                <a:lnTo>
                  <a:pt x="240449" y="1573174"/>
                </a:lnTo>
                <a:lnTo>
                  <a:pt x="241566" y="1573644"/>
                </a:lnTo>
                <a:lnTo>
                  <a:pt x="244208" y="1573644"/>
                </a:lnTo>
                <a:lnTo>
                  <a:pt x="245325" y="1573174"/>
                </a:lnTo>
                <a:lnTo>
                  <a:pt x="247180" y="1571320"/>
                </a:lnTo>
                <a:lnTo>
                  <a:pt x="247650" y="1570202"/>
                </a:lnTo>
                <a:lnTo>
                  <a:pt x="247650" y="1567573"/>
                </a:lnTo>
                <a:close/>
              </a:path>
              <a:path w="7629525" h="2724150">
                <a:moveTo>
                  <a:pt x="247650" y="421830"/>
                </a:moveTo>
                <a:lnTo>
                  <a:pt x="247180" y="420712"/>
                </a:lnTo>
                <a:lnTo>
                  <a:pt x="245325" y="418846"/>
                </a:lnTo>
                <a:lnTo>
                  <a:pt x="244208" y="418388"/>
                </a:lnTo>
                <a:lnTo>
                  <a:pt x="241566" y="418388"/>
                </a:lnTo>
                <a:lnTo>
                  <a:pt x="240449" y="418846"/>
                </a:lnTo>
                <a:lnTo>
                  <a:pt x="238594" y="420712"/>
                </a:lnTo>
                <a:lnTo>
                  <a:pt x="238125" y="421830"/>
                </a:lnTo>
                <a:lnTo>
                  <a:pt x="238125" y="424459"/>
                </a:lnTo>
                <a:lnTo>
                  <a:pt x="238594" y="425589"/>
                </a:lnTo>
                <a:lnTo>
                  <a:pt x="240449" y="427443"/>
                </a:lnTo>
                <a:lnTo>
                  <a:pt x="241566" y="427913"/>
                </a:lnTo>
                <a:lnTo>
                  <a:pt x="244208" y="427913"/>
                </a:lnTo>
                <a:lnTo>
                  <a:pt x="245325" y="427443"/>
                </a:lnTo>
                <a:lnTo>
                  <a:pt x="247180" y="425589"/>
                </a:lnTo>
                <a:lnTo>
                  <a:pt x="247650" y="424459"/>
                </a:lnTo>
                <a:lnTo>
                  <a:pt x="247650" y="421830"/>
                </a:lnTo>
                <a:close/>
              </a:path>
              <a:path w="7629525" h="2724150">
                <a:moveTo>
                  <a:pt x="295275" y="2713304"/>
                </a:moveTo>
                <a:lnTo>
                  <a:pt x="294805" y="2712186"/>
                </a:lnTo>
                <a:lnTo>
                  <a:pt x="292950" y="2710319"/>
                </a:lnTo>
                <a:lnTo>
                  <a:pt x="291833" y="2709849"/>
                </a:lnTo>
                <a:lnTo>
                  <a:pt x="289191" y="2709849"/>
                </a:lnTo>
                <a:lnTo>
                  <a:pt x="288074" y="2710319"/>
                </a:lnTo>
                <a:lnTo>
                  <a:pt x="286219" y="2712186"/>
                </a:lnTo>
                <a:lnTo>
                  <a:pt x="285750" y="2713304"/>
                </a:lnTo>
                <a:lnTo>
                  <a:pt x="285750" y="2715933"/>
                </a:lnTo>
                <a:lnTo>
                  <a:pt x="286219" y="2717050"/>
                </a:lnTo>
                <a:lnTo>
                  <a:pt x="288074" y="2718917"/>
                </a:lnTo>
                <a:lnTo>
                  <a:pt x="289191" y="2719374"/>
                </a:lnTo>
                <a:lnTo>
                  <a:pt x="291833" y="2719374"/>
                </a:lnTo>
                <a:lnTo>
                  <a:pt x="292950" y="2718917"/>
                </a:lnTo>
                <a:lnTo>
                  <a:pt x="294805" y="2717050"/>
                </a:lnTo>
                <a:lnTo>
                  <a:pt x="295275" y="2715933"/>
                </a:lnTo>
                <a:lnTo>
                  <a:pt x="295275" y="2713304"/>
                </a:lnTo>
                <a:close/>
              </a:path>
              <a:path w="7629525" h="2724150">
                <a:moveTo>
                  <a:pt x="295275" y="1567573"/>
                </a:moveTo>
                <a:lnTo>
                  <a:pt x="294805" y="1566443"/>
                </a:lnTo>
                <a:lnTo>
                  <a:pt x="292950" y="1564589"/>
                </a:lnTo>
                <a:lnTo>
                  <a:pt x="291833" y="1564119"/>
                </a:lnTo>
                <a:lnTo>
                  <a:pt x="289191" y="1564119"/>
                </a:lnTo>
                <a:lnTo>
                  <a:pt x="288074" y="1564589"/>
                </a:lnTo>
                <a:lnTo>
                  <a:pt x="286219" y="1566443"/>
                </a:lnTo>
                <a:lnTo>
                  <a:pt x="285750" y="1567573"/>
                </a:lnTo>
                <a:lnTo>
                  <a:pt x="285750" y="1570202"/>
                </a:lnTo>
                <a:lnTo>
                  <a:pt x="286219" y="1571320"/>
                </a:lnTo>
                <a:lnTo>
                  <a:pt x="288074" y="1573174"/>
                </a:lnTo>
                <a:lnTo>
                  <a:pt x="289191" y="1573644"/>
                </a:lnTo>
                <a:lnTo>
                  <a:pt x="291833" y="1573644"/>
                </a:lnTo>
                <a:lnTo>
                  <a:pt x="292950" y="1573174"/>
                </a:lnTo>
                <a:lnTo>
                  <a:pt x="294805" y="1571320"/>
                </a:lnTo>
                <a:lnTo>
                  <a:pt x="295275" y="1570202"/>
                </a:lnTo>
                <a:lnTo>
                  <a:pt x="295275" y="1567573"/>
                </a:lnTo>
                <a:close/>
              </a:path>
              <a:path w="7629525" h="2724150">
                <a:moveTo>
                  <a:pt x="295275" y="421830"/>
                </a:moveTo>
                <a:lnTo>
                  <a:pt x="294805" y="420712"/>
                </a:lnTo>
                <a:lnTo>
                  <a:pt x="292950" y="418846"/>
                </a:lnTo>
                <a:lnTo>
                  <a:pt x="291833" y="418388"/>
                </a:lnTo>
                <a:lnTo>
                  <a:pt x="289191" y="418388"/>
                </a:lnTo>
                <a:lnTo>
                  <a:pt x="288074" y="418846"/>
                </a:lnTo>
                <a:lnTo>
                  <a:pt x="286219" y="420712"/>
                </a:lnTo>
                <a:lnTo>
                  <a:pt x="285750" y="421830"/>
                </a:lnTo>
                <a:lnTo>
                  <a:pt x="285750" y="424459"/>
                </a:lnTo>
                <a:lnTo>
                  <a:pt x="286219" y="425589"/>
                </a:lnTo>
                <a:lnTo>
                  <a:pt x="288074" y="427443"/>
                </a:lnTo>
                <a:lnTo>
                  <a:pt x="289191" y="427913"/>
                </a:lnTo>
                <a:lnTo>
                  <a:pt x="291833" y="427913"/>
                </a:lnTo>
                <a:lnTo>
                  <a:pt x="292950" y="427443"/>
                </a:lnTo>
                <a:lnTo>
                  <a:pt x="294805" y="425589"/>
                </a:lnTo>
                <a:lnTo>
                  <a:pt x="295275" y="424459"/>
                </a:lnTo>
                <a:lnTo>
                  <a:pt x="295275" y="421830"/>
                </a:lnTo>
                <a:close/>
              </a:path>
              <a:path w="7629525" h="2724150">
                <a:moveTo>
                  <a:pt x="342900" y="2713304"/>
                </a:moveTo>
                <a:lnTo>
                  <a:pt x="342430" y="2712186"/>
                </a:lnTo>
                <a:lnTo>
                  <a:pt x="340575" y="2710319"/>
                </a:lnTo>
                <a:lnTo>
                  <a:pt x="339458" y="2709849"/>
                </a:lnTo>
                <a:lnTo>
                  <a:pt x="336816" y="2709849"/>
                </a:lnTo>
                <a:lnTo>
                  <a:pt x="335699" y="2710319"/>
                </a:lnTo>
                <a:lnTo>
                  <a:pt x="333844" y="2712186"/>
                </a:lnTo>
                <a:lnTo>
                  <a:pt x="333375" y="2713304"/>
                </a:lnTo>
                <a:lnTo>
                  <a:pt x="333375" y="2715933"/>
                </a:lnTo>
                <a:lnTo>
                  <a:pt x="333844" y="2717050"/>
                </a:lnTo>
                <a:lnTo>
                  <a:pt x="335699" y="2718917"/>
                </a:lnTo>
                <a:lnTo>
                  <a:pt x="336816" y="2719374"/>
                </a:lnTo>
                <a:lnTo>
                  <a:pt x="339458" y="2719374"/>
                </a:lnTo>
                <a:lnTo>
                  <a:pt x="340575" y="2718917"/>
                </a:lnTo>
                <a:lnTo>
                  <a:pt x="342430" y="2717050"/>
                </a:lnTo>
                <a:lnTo>
                  <a:pt x="342900" y="2715933"/>
                </a:lnTo>
                <a:lnTo>
                  <a:pt x="342900" y="2713304"/>
                </a:lnTo>
                <a:close/>
              </a:path>
              <a:path w="7629525" h="2724150">
                <a:moveTo>
                  <a:pt x="342900" y="1567573"/>
                </a:moveTo>
                <a:lnTo>
                  <a:pt x="342430" y="1566443"/>
                </a:lnTo>
                <a:lnTo>
                  <a:pt x="340575" y="1564589"/>
                </a:lnTo>
                <a:lnTo>
                  <a:pt x="339458" y="1564119"/>
                </a:lnTo>
                <a:lnTo>
                  <a:pt x="336816" y="1564119"/>
                </a:lnTo>
                <a:lnTo>
                  <a:pt x="335699" y="1564589"/>
                </a:lnTo>
                <a:lnTo>
                  <a:pt x="333844" y="1566443"/>
                </a:lnTo>
                <a:lnTo>
                  <a:pt x="333375" y="1567573"/>
                </a:lnTo>
                <a:lnTo>
                  <a:pt x="333375" y="1570202"/>
                </a:lnTo>
                <a:lnTo>
                  <a:pt x="333844" y="1571320"/>
                </a:lnTo>
                <a:lnTo>
                  <a:pt x="335699" y="1573174"/>
                </a:lnTo>
                <a:lnTo>
                  <a:pt x="336816" y="1573644"/>
                </a:lnTo>
                <a:lnTo>
                  <a:pt x="339458" y="1573644"/>
                </a:lnTo>
                <a:lnTo>
                  <a:pt x="340575" y="1573174"/>
                </a:lnTo>
                <a:lnTo>
                  <a:pt x="342430" y="1571320"/>
                </a:lnTo>
                <a:lnTo>
                  <a:pt x="342900" y="1570202"/>
                </a:lnTo>
                <a:lnTo>
                  <a:pt x="342900" y="1567573"/>
                </a:lnTo>
                <a:close/>
              </a:path>
              <a:path w="7629525" h="2724150">
                <a:moveTo>
                  <a:pt x="342900" y="421830"/>
                </a:moveTo>
                <a:lnTo>
                  <a:pt x="342430" y="420712"/>
                </a:lnTo>
                <a:lnTo>
                  <a:pt x="340575" y="418846"/>
                </a:lnTo>
                <a:lnTo>
                  <a:pt x="339458" y="418388"/>
                </a:lnTo>
                <a:lnTo>
                  <a:pt x="336816" y="418388"/>
                </a:lnTo>
                <a:lnTo>
                  <a:pt x="335699" y="418846"/>
                </a:lnTo>
                <a:lnTo>
                  <a:pt x="333844" y="420712"/>
                </a:lnTo>
                <a:lnTo>
                  <a:pt x="333375" y="421830"/>
                </a:lnTo>
                <a:lnTo>
                  <a:pt x="333375" y="424459"/>
                </a:lnTo>
                <a:lnTo>
                  <a:pt x="333844" y="425589"/>
                </a:lnTo>
                <a:lnTo>
                  <a:pt x="335699" y="427443"/>
                </a:lnTo>
                <a:lnTo>
                  <a:pt x="336816" y="427913"/>
                </a:lnTo>
                <a:lnTo>
                  <a:pt x="339458" y="427913"/>
                </a:lnTo>
                <a:lnTo>
                  <a:pt x="340575" y="427443"/>
                </a:lnTo>
                <a:lnTo>
                  <a:pt x="342430" y="425589"/>
                </a:lnTo>
                <a:lnTo>
                  <a:pt x="342900" y="424459"/>
                </a:lnTo>
                <a:lnTo>
                  <a:pt x="342900" y="421830"/>
                </a:lnTo>
                <a:close/>
              </a:path>
              <a:path w="7629525" h="2724150">
                <a:moveTo>
                  <a:pt x="390525" y="2713304"/>
                </a:moveTo>
                <a:lnTo>
                  <a:pt x="390055" y="2712186"/>
                </a:lnTo>
                <a:lnTo>
                  <a:pt x="388200" y="2710319"/>
                </a:lnTo>
                <a:lnTo>
                  <a:pt x="387083" y="2709849"/>
                </a:lnTo>
                <a:lnTo>
                  <a:pt x="384441" y="2709849"/>
                </a:lnTo>
                <a:lnTo>
                  <a:pt x="383324" y="2710319"/>
                </a:lnTo>
                <a:lnTo>
                  <a:pt x="381469" y="2712186"/>
                </a:lnTo>
                <a:lnTo>
                  <a:pt x="381000" y="2713304"/>
                </a:lnTo>
                <a:lnTo>
                  <a:pt x="381000" y="2715933"/>
                </a:lnTo>
                <a:lnTo>
                  <a:pt x="381469" y="2717050"/>
                </a:lnTo>
                <a:lnTo>
                  <a:pt x="383324" y="2718917"/>
                </a:lnTo>
                <a:lnTo>
                  <a:pt x="384441" y="2719374"/>
                </a:lnTo>
                <a:lnTo>
                  <a:pt x="387083" y="2719374"/>
                </a:lnTo>
                <a:lnTo>
                  <a:pt x="388200" y="2718917"/>
                </a:lnTo>
                <a:lnTo>
                  <a:pt x="390055" y="2717050"/>
                </a:lnTo>
                <a:lnTo>
                  <a:pt x="390525" y="2715933"/>
                </a:lnTo>
                <a:lnTo>
                  <a:pt x="390525" y="2713304"/>
                </a:lnTo>
                <a:close/>
              </a:path>
              <a:path w="7629525" h="2724150">
                <a:moveTo>
                  <a:pt x="390525" y="1567573"/>
                </a:moveTo>
                <a:lnTo>
                  <a:pt x="390055" y="1566443"/>
                </a:lnTo>
                <a:lnTo>
                  <a:pt x="388200" y="1564589"/>
                </a:lnTo>
                <a:lnTo>
                  <a:pt x="387083" y="1564119"/>
                </a:lnTo>
                <a:lnTo>
                  <a:pt x="384441" y="1564119"/>
                </a:lnTo>
                <a:lnTo>
                  <a:pt x="383324" y="1564589"/>
                </a:lnTo>
                <a:lnTo>
                  <a:pt x="381469" y="1566443"/>
                </a:lnTo>
                <a:lnTo>
                  <a:pt x="381000" y="1567573"/>
                </a:lnTo>
                <a:lnTo>
                  <a:pt x="381000" y="1570202"/>
                </a:lnTo>
                <a:lnTo>
                  <a:pt x="381469" y="1571320"/>
                </a:lnTo>
                <a:lnTo>
                  <a:pt x="383324" y="1573174"/>
                </a:lnTo>
                <a:lnTo>
                  <a:pt x="384441" y="1573644"/>
                </a:lnTo>
                <a:lnTo>
                  <a:pt x="387083" y="1573644"/>
                </a:lnTo>
                <a:lnTo>
                  <a:pt x="388200" y="1573174"/>
                </a:lnTo>
                <a:lnTo>
                  <a:pt x="390055" y="1571320"/>
                </a:lnTo>
                <a:lnTo>
                  <a:pt x="390525" y="1570202"/>
                </a:lnTo>
                <a:lnTo>
                  <a:pt x="390525" y="1567573"/>
                </a:lnTo>
                <a:close/>
              </a:path>
              <a:path w="7629525" h="2724150">
                <a:moveTo>
                  <a:pt x="390525" y="421830"/>
                </a:moveTo>
                <a:lnTo>
                  <a:pt x="390055" y="420712"/>
                </a:lnTo>
                <a:lnTo>
                  <a:pt x="388200" y="418846"/>
                </a:lnTo>
                <a:lnTo>
                  <a:pt x="387083" y="418388"/>
                </a:lnTo>
                <a:lnTo>
                  <a:pt x="384441" y="418388"/>
                </a:lnTo>
                <a:lnTo>
                  <a:pt x="383324" y="418846"/>
                </a:lnTo>
                <a:lnTo>
                  <a:pt x="381469" y="420712"/>
                </a:lnTo>
                <a:lnTo>
                  <a:pt x="381000" y="421830"/>
                </a:lnTo>
                <a:lnTo>
                  <a:pt x="381000" y="424459"/>
                </a:lnTo>
                <a:lnTo>
                  <a:pt x="381469" y="425589"/>
                </a:lnTo>
                <a:lnTo>
                  <a:pt x="383324" y="427443"/>
                </a:lnTo>
                <a:lnTo>
                  <a:pt x="384441" y="427913"/>
                </a:lnTo>
                <a:lnTo>
                  <a:pt x="387083" y="427913"/>
                </a:lnTo>
                <a:lnTo>
                  <a:pt x="388200" y="427443"/>
                </a:lnTo>
                <a:lnTo>
                  <a:pt x="390055" y="425589"/>
                </a:lnTo>
                <a:lnTo>
                  <a:pt x="390525" y="424459"/>
                </a:lnTo>
                <a:lnTo>
                  <a:pt x="390525" y="421830"/>
                </a:lnTo>
                <a:close/>
              </a:path>
              <a:path w="7629525" h="2724150">
                <a:moveTo>
                  <a:pt x="438150" y="2713304"/>
                </a:moveTo>
                <a:lnTo>
                  <a:pt x="437680" y="2712186"/>
                </a:lnTo>
                <a:lnTo>
                  <a:pt x="435825" y="2710319"/>
                </a:lnTo>
                <a:lnTo>
                  <a:pt x="434708" y="2709849"/>
                </a:lnTo>
                <a:lnTo>
                  <a:pt x="432066" y="2709849"/>
                </a:lnTo>
                <a:lnTo>
                  <a:pt x="430949" y="2710319"/>
                </a:lnTo>
                <a:lnTo>
                  <a:pt x="429094" y="2712186"/>
                </a:lnTo>
                <a:lnTo>
                  <a:pt x="428625" y="2713304"/>
                </a:lnTo>
                <a:lnTo>
                  <a:pt x="428625" y="2715933"/>
                </a:lnTo>
                <a:lnTo>
                  <a:pt x="429094" y="2717050"/>
                </a:lnTo>
                <a:lnTo>
                  <a:pt x="430949" y="2718917"/>
                </a:lnTo>
                <a:lnTo>
                  <a:pt x="432066" y="2719374"/>
                </a:lnTo>
                <a:lnTo>
                  <a:pt x="434708" y="2719374"/>
                </a:lnTo>
                <a:lnTo>
                  <a:pt x="435825" y="2718917"/>
                </a:lnTo>
                <a:lnTo>
                  <a:pt x="437680" y="2717050"/>
                </a:lnTo>
                <a:lnTo>
                  <a:pt x="438150" y="2715933"/>
                </a:lnTo>
                <a:lnTo>
                  <a:pt x="438150" y="2713304"/>
                </a:lnTo>
                <a:close/>
              </a:path>
              <a:path w="7629525" h="2724150">
                <a:moveTo>
                  <a:pt x="438150" y="1567573"/>
                </a:moveTo>
                <a:lnTo>
                  <a:pt x="437680" y="1566443"/>
                </a:lnTo>
                <a:lnTo>
                  <a:pt x="435825" y="1564589"/>
                </a:lnTo>
                <a:lnTo>
                  <a:pt x="434708" y="1564119"/>
                </a:lnTo>
                <a:lnTo>
                  <a:pt x="432066" y="1564119"/>
                </a:lnTo>
                <a:lnTo>
                  <a:pt x="430949" y="1564589"/>
                </a:lnTo>
                <a:lnTo>
                  <a:pt x="429094" y="1566443"/>
                </a:lnTo>
                <a:lnTo>
                  <a:pt x="428625" y="1567573"/>
                </a:lnTo>
                <a:lnTo>
                  <a:pt x="428625" y="1570202"/>
                </a:lnTo>
                <a:lnTo>
                  <a:pt x="429094" y="1571320"/>
                </a:lnTo>
                <a:lnTo>
                  <a:pt x="430949" y="1573174"/>
                </a:lnTo>
                <a:lnTo>
                  <a:pt x="432066" y="1573644"/>
                </a:lnTo>
                <a:lnTo>
                  <a:pt x="434708" y="1573644"/>
                </a:lnTo>
                <a:lnTo>
                  <a:pt x="435825" y="1573174"/>
                </a:lnTo>
                <a:lnTo>
                  <a:pt x="437680" y="1571320"/>
                </a:lnTo>
                <a:lnTo>
                  <a:pt x="438150" y="1570202"/>
                </a:lnTo>
                <a:lnTo>
                  <a:pt x="438150" y="1567573"/>
                </a:lnTo>
                <a:close/>
              </a:path>
              <a:path w="7629525" h="2724150">
                <a:moveTo>
                  <a:pt x="438150" y="421830"/>
                </a:moveTo>
                <a:lnTo>
                  <a:pt x="437680" y="420712"/>
                </a:lnTo>
                <a:lnTo>
                  <a:pt x="435825" y="418846"/>
                </a:lnTo>
                <a:lnTo>
                  <a:pt x="434708" y="418388"/>
                </a:lnTo>
                <a:lnTo>
                  <a:pt x="432066" y="418388"/>
                </a:lnTo>
                <a:lnTo>
                  <a:pt x="430949" y="418846"/>
                </a:lnTo>
                <a:lnTo>
                  <a:pt x="429094" y="420712"/>
                </a:lnTo>
                <a:lnTo>
                  <a:pt x="428625" y="421830"/>
                </a:lnTo>
                <a:lnTo>
                  <a:pt x="428625" y="424459"/>
                </a:lnTo>
                <a:lnTo>
                  <a:pt x="429094" y="425589"/>
                </a:lnTo>
                <a:lnTo>
                  <a:pt x="430949" y="427443"/>
                </a:lnTo>
                <a:lnTo>
                  <a:pt x="432066" y="427913"/>
                </a:lnTo>
                <a:lnTo>
                  <a:pt x="434708" y="427913"/>
                </a:lnTo>
                <a:lnTo>
                  <a:pt x="435825" y="427443"/>
                </a:lnTo>
                <a:lnTo>
                  <a:pt x="437680" y="425589"/>
                </a:lnTo>
                <a:lnTo>
                  <a:pt x="438150" y="424459"/>
                </a:lnTo>
                <a:lnTo>
                  <a:pt x="438150" y="421830"/>
                </a:lnTo>
                <a:close/>
              </a:path>
              <a:path w="7629525" h="2724150">
                <a:moveTo>
                  <a:pt x="485775" y="2713304"/>
                </a:moveTo>
                <a:lnTo>
                  <a:pt x="485305" y="2712186"/>
                </a:lnTo>
                <a:lnTo>
                  <a:pt x="483450" y="2710319"/>
                </a:lnTo>
                <a:lnTo>
                  <a:pt x="482333" y="2709849"/>
                </a:lnTo>
                <a:lnTo>
                  <a:pt x="479691" y="2709849"/>
                </a:lnTo>
                <a:lnTo>
                  <a:pt x="478574" y="2710319"/>
                </a:lnTo>
                <a:lnTo>
                  <a:pt x="476719" y="2712186"/>
                </a:lnTo>
                <a:lnTo>
                  <a:pt x="476250" y="2713304"/>
                </a:lnTo>
                <a:lnTo>
                  <a:pt x="476250" y="2715933"/>
                </a:lnTo>
                <a:lnTo>
                  <a:pt x="476719" y="2717050"/>
                </a:lnTo>
                <a:lnTo>
                  <a:pt x="478574" y="2718917"/>
                </a:lnTo>
                <a:lnTo>
                  <a:pt x="479691" y="2719374"/>
                </a:lnTo>
                <a:lnTo>
                  <a:pt x="482333" y="2719374"/>
                </a:lnTo>
                <a:lnTo>
                  <a:pt x="483450" y="2718917"/>
                </a:lnTo>
                <a:lnTo>
                  <a:pt x="485305" y="2717050"/>
                </a:lnTo>
                <a:lnTo>
                  <a:pt x="485775" y="2715933"/>
                </a:lnTo>
                <a:lnTo>
                  <a:pt x="485775" y="2713304"/>
                </a:lnTo>
                <a:close/>
              </a:path>
              <a:path w="7629525" h="2724150">
                <a:moveTo>
                  <a:pt x="485775" y="1567573"/>
                </a:moveTo>
                <a:lnTo>
                  <a:pt x="485305" y="1566443"/>
                </a:lnTo>
                <a:lnTo>
                  <a:pt x="483450" y="1564589"/>
                </a:lnTo>
                <a:lnTo>
                  <a:pt x="482333" y="1564119"/>
                </a:lnTo>
                <a:lnTo>
                  <a:pt x="479691" y="1564119"/>
                </a:lnTo>
                <a:lnTo>
                  <a:pt x="478574" y="1564589"/>
                </a:lnTo>
                <a:lnTo>
                  <a:pt x="476719" y="1566443"/>
                </a:lnTo>
                <a:lnTo>
                  <a:pt x="476250" y="1567573"/>
                </a:lnTo>
                <a:lnTo>
                  <a:pt x="476250" y="1570202"/>
                </a:lnTo>
                <a:lnTo>
                  <a:pt x="476719" y="1571320"/>
                </a:lnTo>
                <a:lnTo>
                  <a:pt x="478574" y="1573174"/>
                </a:lnTo>
                <a:lnTo>
                  <a:pt x="479691" y="1573644"/>
                </a:lnTo>
                <a:lnTo>
                  <a:pt x="482333" y="1573644"/>
                </a:lnTo>
                <a:lnTo>
                  <a:pt x="483450" y="1573174"/>
                </a:lnTo>
                <a:lnTo>
                  <a:pt x="485305" y="1571320"/>
                </a:lnTo>
                <a:lnTo>
                  <a:pt x="485775" y="1570202"/>
                </a:lnTo>
                <a:lnTo>
                  <a:pt x="485775" y="1567573"/>
                </a:lnTo>
                <a:close/>
              </a:path>
              <a:path w="7629525" h="2724150">
                <a:moveTo>
                  <a:pt x="485775" y="421830"/>
                </a:moveTo>
                <a:lnTo>
                  <a:pt x="485305" y="420712"/>
                </a:lnTo>
                <a:lnTo>
                  <a:pt x="483450" y="418846"/>
                </a:lnTo>
                <a:lnTo>
                  <a:pt x="482333" y="418388"/>
                </a:lnTo>
                <a:lnTo>
                  <a:pt x="479691" y="418388"/>
                </a:lnTo>
                <a:lnTo>
                  <a:pt x="478574" y="418846"/>
                </a:lnTo>
                <a:lnTo>
                  <a:pt x="476719" y="420712"/>
                </a:lnTo>
                <a:lnTo>
                  <a:pt x="476250" y="421830"/>
                </a:lnTo>
                <a:lnTo>
                  <a:pt x="476250" y="424459"/>
                </a:lnTo>
                <a:lnTo>
                  <a:pt x="476719" y="425589"/>
                </a:lnTo>
                <a:lnTo>
                  <a:pt x="478574" y="427443"/>
                </a:lnTo>
                <a:lnTo>
                  <a:pt x="479691" y="427913"/>
                </a:lnTo>
                <a:lnTo>
                  <a:pt x="482333" y="427913"/>
                </a:lnTo>
                <a:lnTo>
                  <a:pt x="483450" y="427443"/>
                </a:lnTo>
                <a:lnTo>
                  <a:pt x="485305" y="425589"/>
                </a:lnTo>
                <a:lnTo>
                  <a:pt x="485775" y="424459"/>
                </a:lnTo>
                <a:lnTo>
                  <a:pt x="485775" y="421830"/>
                </a:lnTo>
                <a:close/>
              </a:path>
              <a:path w="7629525" h="2724150">
                <a:moveTo>
                  <a:pt x="533400" y="2713304"/>
                </a:moveTo>
                <a:lnTo>
                  <a:pt x="532930" y="2712186"/>
                </a:lnTo>
                <a:lnTo>
                  <a:pt x="531075" y="2710319"/>
                </a:lnTo>
                <a:lnTo>
                  <a:pt x="529958" y="2709849"/>
                </a:lnTo>
                <a:lnTo>
                  <a:pt x="527316" y="2709849"/>
                </a:lnTo>
                <a:lnTo>
                  <a:pt x="526199" y="2710319"/>
                </a:lnTo>
                <a:lnTo>
                  <a:pt x="524344" y="2712186"/>
                </a:lnTo>
                <a:lnTo>
                  <a:pt x="523875" y="2713304"/>
                </a:lnTo>
                <a:lnTo>
                  <a:pt x="523875" y="2715933"/>
                </a:lnTo>
                <a:lnTo>
                  <a:pt x="524344" y="2717050"/>
                </a:lnTo>
                <a:lnTo>
                  <a:pt x="526199" y="2718917"/>
                </a:lnTo>
                <a:lnTo>
                  <a:pt x="527316" y="2719374"/>
                </a:lnTo>
                <a:lnTo>
                  <a:pt x="529958" y="2719374"/>
                </a:lnTo>
                <a:lnTo>
                  <a:pt x="531075" y="2718917"/>
                </a:lnTo>
                <a:lnTo>
                  <a:pt x="532930" y="2717050"/>
                </a:lnTo>
                <a:lnTo>
                  <a:pt x="533400" y="2715933"/>
                </a:lnTo>
                <a:lnTo>
                  <a:pt x="533400" y="2713304"/>
                </a:lnTo>
                <a:close/>
              </a:path>
              <a:path w="7629525" h="2724150">
                <a:moveTo>
                  <a:pt x="533400" y="1567573"/>
                </a:moveTo>
                <a:lnTo>
                  <a:pt x="532930" y="1566443"/>
                </a:lnTo>
                <a:lnTo>
                  <a:pt x="531075" y="1564589"/>
                </a:lnTo>
                <a:lnTo>
                  <a:pt x="529958" y="1564119"/>
                </a:lnTo>
                <a:lnTo>
                  <a:pt x="527316" y="1564119"/>
                </a:lnTo>
                <a:lnTo>
                  <a:pt x="526199" y="1564589"/>
                </a:lnTo>
                <a:lnTo>
                  <a:pt x="524344" y="1566443"/>
                </a:lnTo>
                <a:lnTo>
                  <a:pt x="523875" y="1567573"/>
                </a:lnTo>
                <a:lnTo>
                  <a:pt x="523875" y="1570202"/>
                </a:lnTo>
                <a:lnTo>
                  <a:pt x="524344" y="1571320"/>
                </a:lnTo>
                <a:lnTo>
                  <a:pt x="526199" y="1573174"/>
                </a:lnTo>
                <a:lnTo>
                  <a:pt x="527316" y="1573644"/>
                </a:lnTo>
                <a:lnTo>
                  <a:pt x="529958" y="1573644"/>
                </a:lnTo>
                <a:lnTo>
                  <a:pt x="531075" y="1573174"/>
                </a:lnTo>
                <a:lnTo>
                  <a:pt x="532930" y="1571320"/>
                </a:lnTo>
                <a:lnTo>
                  <a:pt x="533400" y="1570202"/>
                </a:lnTo>
                <a:lnTo>
                  <a:pt x="533400" y="1567573"/>
                </a:lnTo>
                <a:close/>
              </a:path>
              <a:path w="7629525" h="2724150">
                <a:moveTo>
                  <a:pt x="533400" y="421830"/>
                </a:moveTo>
                <a:lnTo>
                  <a:pt x="532930" y="420712"/>
                </a:lnTo>
                <a:lnTo>
                  <a:pt x="531075" y="418846"/>
                </a:lnTo>
                <a:lnTo>
                  <a:pt x="529958" y="418388"/>
                </a:lnTo>
                <a:lnTo>
                  <a:pt x="527316" y="418388"/>
                </a:lnTo>
                <a:lnTo>
                  <a:pt x="526199" y="418846"/>
                </a:lnTo>
                <a:lnTo>
                  <a:pt x="524344" y="420712"/>
                </a:lnTo>
                <a:lnTo>
                  <a:pt x="523875" y="421830"/>
                </a:lnTo>
                <a:lnTo>
                  <a:pt x="523875" y="424459"/>
                </a:lnTo>
                <a:lnTo>
                  <a:pt x="524344" y="425589"/>
                </a:lnTo>
                <a:lnTo>
                  <a:pt x="526199" y="427443"/>
                </a:lnTo>
                <a:lnTo>
                  <a:pt x="527316" y="427913"/>
                </a:lnTo>
                <a:lnTo>
                  <a:pt x="529958" y="427913"/>
                </a:lnTo>
                <a:lnTo>
                  <a:pt x="531075" y="427443"/>
                </a:lnTo>
                <a:lnTo>
                  <a:pt x="532930" y="425589"/>
                </a:lnTo>
                <a:lnTo>
                  <a:pt x="533400" y="424459"/>
                </a:lnTo>
                <a:lnTo>
                  <a:pt x="533400" y="421830"/>
                </a:lnTo>
                <a:close/>
              </a:path>
              <a:path w="7629525" h="2724150">
                <a:moveTo>
                  <a:pt x="581025" y="2713304"/>
                </a:moveTo>
                <a:lnTo>
                  <a:pt x="580555" y="2712186"/>
                </a:lnTo>
                <a:lnTo>
                  <a:pt x="578700" y="2710319"/>
                </a:lnTo>
                <a:lnTo>
                  <a:pt x="577583" y="2709849"/>
                </a:lnTo>
                <a:lnTo>
                  <a:pt x="574941" y="2709849"/>
                </a:lnTo>
                <a:lnTo>
                  <a:pt x="573824" y="2710319"/>
                </a:lnTo>
                <a:lnTo>
                  <a:pt x="571969" y="2712186"/>
                </a:lnTo>
                <a:lnTo>
                  <a:pt x="571500" y="2713304"/>
                </a:lnTo>
                <a:lnTo>
                  <a:pt x="571500" y="2715933"/>
                </a:lnTo>
                <a:lnTo>
                  <a:pt x="571969" y="2717050"/>
                </a:lnTo>
                <a:lnTo>
                  <a:pt x="573824" y="2718917"/>
                </a:lnTo>
                <a:lnTo>
                  <a:pt x="574941" y="2719374"/>
                </a:lnTo>
                <a:lnTo>
                  <a:pt x="577583" y="2719374"/>
                </a:lnTo>
                <a:lnTo>
                  <a:pt x="578700" y="2718917"/>
                </a:lnTo>
                <a:lnTo>
                  <a:pt x="580555" y="2717050"/>
                </a:lnTo>
                <a:lnTo>
                  <a:pt x="581025" y="2715933"/>
                </a:lnTo>
                <a:lnTo>
                  <a:pt x="581025" y="2713304"/>
                </a:lnTo>
                <a:close/>
              </a:path>
              <a:path w="7629525" h="2724150">
                <a:moveTo>
                  <a:pt x="581025" y="1567573"/>
                </a:moveTo>
                <a:lnTo>
                  <a:pt x="580555" y="1566443"/>
                </a:lnTo>
                <a:lnTo>
                  <a:pt x="578700" y="1564589"/>
                </a:lnTo>
                <a:lnTo>
                  <a:pt x="577583" y="1564119"/>
                </a:lnTo>
                <a:lnTo>
                  <a:pt x="574941" y="1564119"/>
                </a:lnTo>
                <a:lnTo>
                  <a:pt x="573824" y="1564589"/>
                </a:lnTo>
                <a:lnTo>
                  <a:pt x="571969" y="1566443"/>
                </a:lnTo>
                <a:lnTo>
                  <a:pt x="571500" y="1567573"/>
                </a:lnTo>
                <a:lnTo>
                  <a:pt x="571500" y="1570202"/>
                </a:lnTo>
                <a:lnTo>
                  <a:pt x="571969" y="1571320"/>
                </a:lnTo>
                <a:lnTo>
                  <a:pt x="573824" y="1573174"/>
                </a:lnTo>
                <a:lnTo>
                  <a:pt x="574941" y="1573644"/>
                </a:lnTo>
                <a:lnTo>
                  <a:pt x="577583" y="1573644"/>
                </a:lnTo>
                <a:lnTo>
                  <a:pt x="578700" y="1573174"/>
                </a:lnTo>
                <a:lnTo>
                  <a:pt x="580555" y="1571320"/>
                </a:lnTo>
                <a:lnTo>
                  <a:pt x="581025" y="1570202"/>
                </a:lnTo>
                <a:lnTo>
                  <a:pt x="581025" y="1567573"/>
                </a:lnTo>
                <a:close/>
              </a:path>
              <a:path w="7629525" h="2724150">
                <a:moveTo>
                  <a:pt x="581025" y="421830"/>
                </a:moveTo>
                <a:lnTo>
                  <a:pt x="580555" y="420712"/>
                </a:lnTo>
                <a:lnTo>
                  <a:pt x="578700" y="418846"/>
                </a:lnTo>
                <a:lnTo>
                  <a:pt x="577583" y="418388"/>
                </a:lnTo>
                <a:lnTo>
                  <a:pt x="574941" y="418388"/>
                </a:lnTo>
                <a:lnTo>
                  <a:pt x="573824" y="418846"/>
                </a:lnTo>
                <a:lnTo>
                  <a:pt x="571969" y="420712"/>
                </a:lnTo>
                <a:lnTo>
                  <a:pt x="571500" y="421830"/>
                </a:lnTo>
                <a:lnTo>
                  <a:pt x="571500" y="424459"/>
                </a:lnTo>
                <a:lnTo>
                  <a:pt x="571969" y="425589"/>
                </a:lnTo>
                <a:lnTo>
                  <a:pt x="573824" y="427443"/>
                </a:lnTo>
                <a:lnTo>
                  <a:pt x="574941" y="427913"/>
                </a:lnTo>
                <a:lnTo>
                  <a:pt x="577583" y="427913"/>
                </a:lnTo>
                <a:lnTo>
                  <a:pt x="578700" y="427443"/>
                </a:lnTo>
                <a:lnTo>
                  <a:pt x="580555" y="425589"/>
                </a:lnTo>
                <a:lnTo>
                  <a:pt x="581025" y="424459"/>
                </a:lnTo>
                <a:lnTo>
                  <a:pt x="581025" y="421830"/>
                </a:lnTo>
                <a:close/>
              </a:path>
              <a:path w="7629525" h="2724150">
                <a:moveTo>
                  <a:pt x="628650" y="2713304"/>
                </a:moveTo>
                <a:lnTo>
                  <a:pt x="628180" y="2712186"/>
                </a:lnTo>
                <a:lnTo>
                  <a:pt x="626325" y="2710319"/>
                </a:lnTo>
                <a:lnTo>
                  <a:pt x="625208" y="2709849"/>
                </a:lnTo>
                <a:lnTo>
                  <a:pt x="622566" y="2709849"/>
                </a:lnTo>
                <a:lnTo>
                  <a:pt x="621449" y="2710319"/>
                </a:lnTo>
                <a:lnTo>
                  <a:pt x="619594" y="2712186"/>
                </a:lnTo>
                <a:lnTo>
                  <a:pt x="619125" y="2713304"/>
                </a:lnTo>
                <a:lnTo>
                  <a:pt x="619125" y="2715933"/>
                </a:lnTo>
                <a:lnTo>
                  <a:pt x="619594" y="2717050"/>
                </a:lnTo>
                <a:lnTo>
                  <a:pt x="621449" y="2718917"/>
                </a:lnTo>
                <a:lnTo>
                  <a:pt x="622566" y="2719374"/>
                </a:lnTo>
                <a:lnTo>
                  <a:pt x="625208" y="2719374"/>
                </a:lnTo>
                <a:lnTo>
                  <a:pt x="626325" y="2718917"/>
                </a:lnTo>
                <a:lnTo>
                  <a:pt x="628180" y="2717050"/>
                </a:lnTo>
                <a:lnTo>
                  <a:pt x="628650" y="2715933"/>
                </a:lnTo>
                <a:lnTo>
                  <a:pt x="628650" y="2713304"/>
                </a:lnTo>
                <a:close/>
              </a:path>
              <a:path w="7629525" h="2724150">
                <a:moveTo>
                  <a:pt x="628650" y="1567573"/>
                </a:moveTo>
                <a:lnTo>
                  <a:pt x="628180" y="1566443"/>
                </a:lnTo>
                <a:lnTo>
                  <a:pt x="626325" y="1564589"/>
                </a:lnTo>
                <a:lnTo>
                  <a:pt x="625208" y="1564119"/>
                </a:lnTo>
                <a:lnTo>
                  <a:pt x="622566" y="1564119"/>
                </a:lnTo>
                <a:lnTo>
                  <a:pt x="621449" y="1564589"/>
                </a:lnTo>
                <a:lnTo>
                  <a:pt x="619594" y="1566443"/>
                </a:lnTo>
                <a:lnTo>
                  <a:pt x="619125" y="1567573"/>
                </a:lnTo>
                <a:lnTo>
                  <a:pt x="619125" y="1570202"/>
                </a:lnTo>
                <a:lnTo>
                  <a:pt x="619594" y="1571320"/>
                </a:lnTo>
                <a:lnTo>
                  <a:pt x="621449" y="1573174"/>
                </a:lnTo>
                <a:lnTo>
                  <a:pt x="622566" y="1573644"/>
                </a:lnTo>
                <a:lnTo>
                  <a:pt x="625208" y="1573644"/>
                </a:lnTo>
                <a:lnTo>
                  <a:pt x="626325" y="1573174"/>
                </a:lnTo>
                <a:lnTo>
                  <a:pt x="628180" y="1571320"/>
                </a:lnTo>
                <a:lnTo>
                  <a:pt x="628650" y="1570202"/>
                </a:lnTo>
                <a:lnTo>
                  <a:pt x="628650" y="1567573"/>
                </a:lnTo>
                <a:close/>
              </a:path>
              <a:path w="7629525" h="2724150">
                <a:moveTo>
                  <a:pt x="628650" y="421830"/>
                </a:moveTo>
                <a:lnTo>
                  <a:pt x="628180" y="420712"/>
                </a:lnTo>
                <a:lnTo>
                  <a:pt x="626325" y="418846"/>
                </a:lnTo>
                <a:lnTo>
                  <a:pt x="625208" y="418388"/>
                </a:lnTo>
                <a:lnTo>
                  <a:pt x="622566" y="418388"/>
                </a:lnTo>
                <a:lnTo>
                  <a:pt x="621449" y="418846"/>
                </a:lnTo>
                <a:lnTo>
                  <a:pt x="619594" y="420712"/>
                </a:lnTo>
                <a:lnTo>
                  <a:pt x="619125" y="421830"/>
                </a:lnTo>
                <a:lnTo>
                  <a:pt x="619125" y="424459"/>
                </a:lnTo>
                <a:lnTo>
                  <a:pt x="619594" y="425589"/>
                </a:lnTo>
                <a:lnTo>
                  <a:pt x="621449" y="427443"/>
                </a:lnTo>
                <a:lnTo>
                  <a:pt x="622566" y="427913"/>
                </a:lnTo>
                <a:lnTo>
                  <a:pt x="625208" y="427913"/>
                </a:lnTo>
                <a:lnTo>
                  <a:pt x="626325" y="427443"/>
                </a:lnTo>
                <a:lnTo>
                  <a:pt x="628180" y="425589"/>
                </a:lnTo>
                <a:lnTo>
                  <a:pt x="628650" y="424459"/>
                </a:lnTo>
                <a:lnTo>
                  <a:pt x="628650" y="421830"/>
                </a:lnTo>
                <a:close/>
              </a:path>
              <a:path w="7629525" h="2724150">
                <a:moveTo>
                  <a:pt x="676275" y="2713304"/>
                </a:moveTo>
                <a:lnTo>
                  <a:pt x="675805" y="2712186"/>
                </a:lnTo>
                <a:lnTo>
                  <a:pt x="673950" y="2710319"/>
                </a:lnTo>
                <a:lnTo>
                  <a:pt x="672833" y="2709849"/>
                </a:lnTo>
                <a:lnTo>
                  <a:pt x="670191" y="2709849"/>
                </a:lnTo>
                <a:lnTo>
                  <a:pt x="669074" y="2710319"/>
                </a:lnTo>
                <a:lnTo>
                  <a:pt x="667219" y="2712186"/>
                </a:lnTo>
                <a:lnTo>
                  <a:pt x="666750" y="2713304"/>
                </a:lnTo>
                <a:lnTo>
                  <a:pt x="666750" y="2715933"/>
                </a:lnTo>
                <a:lnTo>
                  <a:pt x="667219" y="2717050"/>
                </a:lnTo>
                <a:lnTo>
                  <a:pt x="669074" y="2718917"/>
                </a:lnTo>
                <a:lnTo>
                  <a:pt x="670191" y="2719374"/>
                </a:lnTo>
                <a:lnTo>
                  <a:pt x="672833" y="2719374"/>
                </a:lnTo>
                <a:lnTo>
                  <a:pt x="673950" y="2718917"/>
                </a:lnTo>
                <a:lnTo>
                  <a:pt x="675805" y="2717050"/>
                </a:lnTo>
                <a:lnTo>
                  <a:pt x="676275" y="2715933"/>
                </a:lnTo>
                <a:lnTo>
                  <a:pt x="676275" y="2713304"/>
                </a:lnTo>
                <a:close/>
              </a:path>
              <a:path w="7629525" h="2724150">
                <a:moveTo>
                  <a:pt x="676275" y="1567573"/>
                </a:moveTo>
                <a:lnTo>
                  <a:pt x="675805" y="1566443"/>
                </a:lnTo>
                <a:lnTo>
                  <a:pt x="673950" y="1564589"/>
                </a:lnTo>
                <a:lnTo>
                  <a:pt x="672833" y="1564119"/>
                </a:lnTo>
                <a:lnTo>
                  <a:pt x="670191" y="1564119"/>
                </a:lnTo>
                <a:lnTo>
                  <a:pt x="669074" y="1564589"/>
                </a:lnTo>
                <a:lnTo>
                  <a:pt x="667219" y="1566443"/>
                </a:lnTo>
                <a:lnTo>
                  <a:pt x="666750" y="1567573"/>
                </a:lnTo>
                <a:lnTo>
                  <a:pt x="666750" y="1570202"/>
                </a:lnTo>
                <a:lnTo>
                  <a:pt x="667219" y="1571320"/>
                </a:lnTo>
                <a:lnTo>
                  <a:pt x="669074" y="1573174"/>
                </a:lnTo>
                <a:lnTo>
                  <a:pt x="670191" y="1573644"/>
                </a:lnTo>
                <a:lnTo>
                  <a:pt x="672833" y="1573644"/>
                </a:lnTo>
                <a:lnTo>
                  <a:pt x="673950" y="1573174"/>
                </a:lnTo>
                <a:lnTo>
                  <a:pt x="675805" y="1571320"/>
                </a:lnTo>
                <a:lnTo>
                  <a:pt x="676275" y="1570202"/>
                </a:lnTo>
                <a:lnTo>
                  <a:pt x="676275" y="1567573"/>
                </a:lnTo>
                <a:close/>
              </a:path>
              <a:path w="7629525" h="2724150">
                <a:moveTo>
                  <a:pt x="676275" y="421830"/>
                </a:moveTo>
                <a:lnTo>
                  <a:pt x="675805" y="420712"/>
                </a:lnTo>
                <a:lnTo>
                  <a:pt x="673950" y="418846"/>
                </a:lnTo>
                <a:lnTo>
                  <a:pt x="672833" y="418388"/>
                </a:lnTo>
                <a:lnTo>
                  <a:pt x="670191" y="418388"/>
                </a:lnTo>
                <a:lnTo>
                  <a:pt x="669074" y="418846"/>
                </a:lnTo>
                <a:lnTo>
                  <a:pt x="667219" y="420712"/>
                </a:lnTo>
                <a:lnTo>
                  <a:pt x="666750" y="421830"/>
                </a:lnTo>
                <a:lnTo>
                  <a:pt x="666750" y="424459"/>
                </a:lnTo>
                <a:lnTo>
                  <a:pt x="667219" y="425589"/>
                </a:lnTo>
                <a:lnTo>
                  <a:pt x="669074" y="427443"/>
                </a:lnTo>
                <a:lnTo>
                  <a:pt x="670191" y="427913"/>
                </a:lnTo>
                <a:lnTo>
                  <a:pt x="672833" y="427913"/>
                </a:lnTo>
                <a:lnTo>
                  <a:pt x="673950" y="427443"/>
                </a:lnTo>
                <a:lnTo>
                  <a:pt x="675805" y="425589"/>
                </a:lnTo>
                <a:lnTo>
                  <a:pt x="676275" y="424459"/>
                </a:lnTo>
                <a:lnTo>
                  <a:pt x="676275" y="421830"/>
                </a:lnTo>
                <a:close/>
              </a:path>
              <a:path w="7629525" h="2724150">
                <a:moveTo>
                  <a:pt x="723900" y="2713304"/>
                </a:moveTo>
                <a:lnTo>
                  <a:pt x="723430" y="2712186"/>
                </a:lnTo>
                <a:lnTo>
                  <a:pt x="721575" y="2710319"/>
                </a:lnTo>
                <a:lnTo>
                  <a:pt x="720458" y="2709849"/>
                </a:lnTo>
                <a:lnTo>
                  <a:pt x="717816" y="2709849"/>
                </a:lnTo>
                <a:lnTo>
                  <a:pt x="716699" y="2710319"/>
                </a:lnTo>
                <a:lnTo>
                  <a:pt x="714844" y="2712186"/>
                </a:lnTo>
                <a:lnTo>
                  <a:pt x="714375" y="2713304"/>
                </a:lnTo>
                <a:lnTo>
                  <a:pt x="714375" y="2715933"/>
                </a:lnTo>
                <a:lnTo>
                  <a:pt x="714844" y="2717050"/>
                </a:lnTo>
                <a:lnTo>
                  <a:pt x="716699" y="2718917"/>
                </a:lnTo>
                <a:lnTo>
                  <a:pt x="717816" y="2719374"/>
                </a:lnTo>
                <a:lnTo>
                  <a:pt x="720458" y="2719374"/>
                </a:lnTo>
                <a:lnTo>
                  <a:pt x="721575" y="2718917"/>
                </a:lnTo>
                <a:lnTo>
                  <a:pt x="723430" y="2717050"/>
                </a:lnTo>
                <a:lnTo>
                  <a:pt x="723900" y="2715933"/>
                </a:lnTo>
                <a:lnTo>
                  <a:pt x="723900" y="2713304"/>
                </a:lnTo>
                <a:close/>
              </a:path>
              <a:path w="7629525" h="2724150">
                <a:moveTo>
                  <a:pt x="723900" y="1567573"/>
                </a:moveTo>
                <a:lnTo>
                  <a:pt x="723430" y="1566443"/>
                </a:lnTo>
                <a:lnTo>
                  <a:pt x="721575" y="1564589"/>
                </a:lnTo>
                <a:lnTo>
                  <a:pt x="720458" y="1564119"/>
                </a:lnTo>
                <a:lnTo>
                  <a:pt x="717816" y="1564119"/>
                </a:lnTo>
                <a:lnTo>
                  <a:pt x="716699" y="1564589"/>
                </a:lnTo>
                <a:lnTo>
                  <a:pt x="714844" y="1566443"/>
                </a:lnTo>
                <a:lnTo>
                  <a:pt x="714375" y="1567573"/>
                </a:lnTo>
                <a:lnTo>
                  <a:pt x="714375" y="1570202"/>
                </a:lnTo>
                <a:lnTo>
                  <a:pt x="714844" y="1571320"/>
                </a:lnTo>
                <a:lnTo>
                  <a:pt x="716699" y="1573174"/>
                </a:lnTo>
                <a:lnTo>
                  <a:pt x="717816" y="1573644"/>
                </a:lnTo>
                <a:lnTo>
                  <a:pt x="720458" y="1573644"/>
                </a:lnTo>
                <a:lnTo>
                  <a:pt x="721575" y="1573174"/>
                </a:lnTo>
                <a:lnTo>
                  <a:pt x="723430" y="1571320"/>
                </a:lnTo>
                <a:lnTo>
                  <a:pt x="723900" y="1570202"/>
                </a:lnTo>
                <a:lnTo>
                  <a:pt x="723900" y="1567573"/>
                </a:lnTo>
                <a:close/>
              </a:path>
              <a:path w="7629525" h="2724150">
                <a:moveTo>
                  <a:pt x="723900" y="421830"/>
                </a:moveTo>
                <a:lnTo>
                  <a:pt x="723430" y="420712"/>
                </a:lnTo>
                <a:lnTo>
                  <a:pt x="721575" y="418846"/>
                </a:lnTo>
                <a:lnTo>
                  <a:pt x="720458" y="418388"/>
                </a:lnTo>
                <a:lnTo>
                  <a:pt x="717816" y="418388"/>
                </a:lnTo>
                <a:lnTo>
                  <a:pt x="716699" y="418846"/>
                </a:lnTo>
                <a:lnTo>
                  <a:pt x="714844" y="420712"/>
                </a:lnTo>
                <a:lnTo>
                  <a:pt x="714375" y="421830"/>
                </a:lnTo>
                <a:lnTo>
                  <a:pt x="714375" y="424459"/>
                </a:lnTo>
                <a:lnTo>
                  <a:pt x="714844" y="425589"/>
                </a:lnTo>
                <a:lnTo>
                  <a:pt x="716699" y="427443"/>
                </a:lnTo>
                <a:lnTo>
                  <a:pt x="717816" y="427913"/>
                </a:lnTo>
                <a:lnTo>
                  <a:pt x="720458" y="427913"/>
                </a:lnTo>
                <a:lnTo>
                  <a:pt x="721575" y="427443"/>
                </a:lnTo>
                <a:lnTo>
                  <a:pt x="723430" y="425589"/>
                </a:lnTo>
                <a:lnTo>
                  <a:pt x="723900" y="424459"/>
                </a:lnTo>
                <a:lnTo>
                  <a:pt x="723900" y="421830"/>
                </a:lnTo>
                <a:close/>
              </a:path>
              <a:path w="7629525" h="2724150">
                <a:moveTo>
                  <a:pt x="771525" y="2713304"/>
                </a:moveTo>
                <a:lnTo>
                  <a:pt x="771055" y="2712186"/>
                </a:lnTo>
                <a:lnTo>
                  <a:pt x="769200" y="2710319"/>
                </a:lnTo>
                <a:lnTo>
                  <a:pt x="768083" y="2709849"/>
                </a:lnTo>
                <a:lnTo>
                  <a:pt x="765441" y="2709849"/>
                </a:lnTo>
                <a:lnTo>
                  <a:pt x="764324" y="2710319"/>
                </a:lnTo>
                <a:lnTo>
                  <a:pt x="762469" y="2712186"/>
                </a:lnTo>
                <a:lnTo>
                  <a:pt x="762000" y="2713304"/>
                </a:lnTo>
                <a:lnTo>
                  <a:pt x="762000" y="2715933"/>
                </a:lnTo>
                <a:lnTo>
                  <a:pt x="762469" y="2717050"/>
                </a:lnTo>
                <a:lnTo>
                  <a:pt x="764324" y="2718917"/>
                </a:lnTo>
                <a:lnTo>
                  <a:pt x="765441" y="2719374"/>
                </a:lnTo>
                <a:lnTo>
                  <a:pt x="768083" y="2719374"/>
                </a:lnTo>
                <a:lnTo>
                  <a:pt x="769200" y="2718917"/>
                </a:lnTo>
                <a:lnTo>
                  <a:pt x="771055" y="2717050"/>
                </a:lnTo>
                <a:lnTo>
                  <a:pt x="771525" y="2715933"/>
                </a:lnTo>
                <a:lnTo>
                  <a:pt x="771525" y="2713304"/>
                </a:lnTo>
                <a:close/>
              </a:path>
              <a:path w="7629525" h="2724150">
                <a:moveTo>
                  <a:pt x="771525" y="1567573"/>
                </a:moveTo>
                <a:lnTo>
                  <a:pt x="771055" y="1566443"/>
                </a:lnTo>
                <a:lnTo>
                  <a:pt x="769200" y="1564589"/>
                </a:lnTo>
                <a:lnTo>
                  <a:pt x="768083" y="1564119"/>
                </a:lnTo>
                <a:lnTo>
                  <a:pt x="765441" y="1564119"/>
                </a:lnTo>
                <a:lnTo>
                  <a:pt x="764324" y="1564589"/>
                </a:lnTo>
                <a:lnTo>
                  <a:pt x="762469" y="1566443"/>
                </a:lnTo>
                <a:lnTo>
                  <a:pt x="762000" y="1567573"/>
                </a:lnTo>
                <a:lnTo>
                  <a:pt x="762000" y="1570202"/>
                </a:lnTo>
                <a:lnTo>
                  <a:pt x="762469" y="1571320"/>
                </a:lnTo>
                <a:lnTo>
                  <a:pt x="764324" y="1573174"/>
                </a:lnTo>
                <a:lnTo>
                  <a:pt x="765441" y="1573644"/>
                </a:lnTo>
                <a:lnTo>
                  <a:pt x="768083" y="1573644"/>
                </a:lnTo>
                <a:lnTo>
                  <a:pt x="769200" y="1573174"/>
                </a:lnTo>
                <a:lnTo>
                  <a:pt x="771055" y="1571320"/>
                </a:lnTo>
                <a:lnTo>
                  <a:pt x="771525" y="1570202"/>
                </a:lnTo>
                <a:lnTo>
                  <a:pt x="771525" y="1567573"/>
                </a:lnTo>
                <a:close/>
              </a:path>
              <a:path w="7629525" h="2724150">
                <a:moveTo>
                  <a:pt x="771525" y="421830"/>
                </a:moveTo>
                <a:lnTo>
                  <a:pt x="771055" y="420712"/>
                </a:lnTo>
                <a:lnTo>
                  <a:pt x="769200" y="418846"/>
                </a:lnTo>
                <a:lnTo>
                  <a:pt x="768083" y="418388"/>
                </a:lnTo>
                <a:lnTo>
                  <a:pt x="765441" y="418388"/>
                </a:lnTo>
                <a:lnTo>
                  <a:pt x="764324" y="418846"/>
                </a:lnTo>
                <a:lnTo>
                  <a:pt x="762469" y="420712"/>
                </a:lnTo>
                <a:lnTo>
                  <a:pt x="762000" y="421830"/>
                </a:lnTo>
                <a:lnTo>
                  <a:pt x="762000" y="424459"/>
                </a:lnTo>
                <a:lnTo>
                  <a:pt x="762469" y="425589"/>
                </a:lnTo>
                <a:lnTo>
                  <a:pt x="764324" y="427443"/>
                </a:lnTo>
                <a:lnTo>
                  <a:pt x="765441" y="427913"/>
                </a:lnTo>
                <a:lnTo>
                  <a:pt x="768083" y="427913"/>
                </a:lnTo>
                <a:lnTo>
                  <a:pt x="769200" y="427443"/>
                </a:lnTo>
                <a:lnTo>
                  <a:pt x="771055" y="425589"/>
                </a:lnTo>
                <a:lnTo>
                  <a:pt x="771525" y="424459"/>
                </a:lnTo>
                <a:lnTo>
                  <a:pt x="771525" y="421830"/>
                </a:lnTo>
                <a:close/>
              </a:path>
              <a:path w="7629525" h="2724150">
                <a:moveTo>
                  <a:pt x="819150" y="2713304"/>
                </a:moveTo>
                <a:lnTo>
                  <a:pt x="818680" y="2712186"/>
                </a:lnTo>
                <a:lnTo>
                  <a:pt x="816825" y="2710319"/>
                </a:lnTo>
                <a:lnTo>
                  <a:pt x="815708" y="2709849"/>
                </a:lnTo>
                <a:lnTo>
                  <a:pt x="813066" y="2709849"/>
                </a:lnTo>
                <a:lnTo>
                  <a:pt x="811949" y="2710319"/>
                </a:lnTo>
                <a:lnTo>
                  <a:pt x="810094" y="2712186"/>
                </a:lnTo>
                <a:lnTo>
                  <a:pt x="809625" y="2713304"/>
                </a:lnTo>
                <a:lnTo>
                  <a:pt x="809625" y="2715933"/>
                </a:lnTo>
                <a:lnTo>
                  <a:pt x="810094" y="2717050"/>
                </a:lnTo>
                <a:lnTo>
                  <a:pt x="811949" y="2718917"/>
                </a:lnTo>
                <a:lnTo>
                  <a:pt x="813066" y="2719374"/>
                </a:lnTo>
                <a:lnTo>
                  <a:pt x="815708" y="2719374"/>
                </a:lnTo>
                <a:lnTo>
                  <a:pt x="816825" y="2718917"/>
                </a:lnTo>
                <a:lnTo>
                  <a:pt x="818680" y="2717050"/>
                </a:lnTo>
                <a:lnTo>
                  <a:pt x="819150" y="2715933"/>
                </a:lnTo>
                <a:lnTo>
                  <a:pt x="819150" y="2713304"/>
                </a:lnTo>
                <a:close/>
              </a:path>
              <a:path w="7629525" h="2724150">
                <a:moveTo>
                  <a:pt x="819150" y="1567573"/>
                </a:moveTo>
                <a:lnTo>
                  <a:pt x="818680" y="1566443"/>
                </a:lnTo>
                <a:lnTo>
                  <a:pt x="816825" y="1564589"/>
                </a:lnTo>
                <a:lnTo>
                  <a:pt x="815708" y="1564119"/>
                </a:lnTo>
                <a:lnTo>
                  <a:pt x="813066" y="1564119"/>
                </a:lnTo>
                <a:lnTo>
                  <a:pt x="811949" y="1564589"/>
                </a:lnTo>
                <a:lnTo>
                  <a:pt x="810094" y="1566443"/>
                </a:lnTo>
                <a:lnTo>
                  <a:pt x="809625" y="1567573"/>
                </a:lnTo>
                <a:lnTo>
                  <a:pt x="809625" y="1570202"/>
                </a:lnTo>
                <a:lnTo>
                  <a:pt x="810094" y="1571320"/>
                </a:lnTo>
                <a:lnTo>
                  <a:pt x="811949" y="1573174"/>
                </a:lnTo>
                <a:lnTo>
                  <a:pt x="813066" y="1573644"/>
                </a:lnTo>
                <a:lnTo>
                  <a:pt x="815708" y="1573644"/>
                </a:lnTo>
                <a:lnTo>
                  <a:pt x="816825" y="1573174"/>
                </a:lnTo>
                <a:lnTo>
                  <a:pt x="818680" y="1571320"/>
                </a:lnTo>
                <a:lnTo>
                  <a:pt x="819150" y="1570202"/>
                </a:lnTo>
                <a:lnTo>
                  <a:pt x="819150" y="1567573"/>
                </a:lnTo>
                <a:close/>
              </a:path>
              <a:path w="7629525" h="2724150">
                <a:moveTo>
                  <a:pt x="819150" y="421830"/>
                </a:moveTo>
                <a:lnTo>
                  <a:pt x="818680" y="420712"/>
                </a:lnTo>
                <a:lnTo>
                  <a:pt x="816825" y="418846"/>
                </a:lnTo>
                <a:lnTo>
                  <a:pt x="815708" y="418388"/>
                </a:lnTo>
                <a:lnTo>
                  <a:pt x="813066" y="418388"/>
                </a:lnTo>
                <a:lnTo>
                  <a:pt x="811949" y="418846"/>
                </a:lnTo>
                <a:lnTo>
                  <a:pt x="810094" y="420712"/>
                </a:lnTo>
                <a:lnTo>
                  <a:pt x="809625" y="421830"/>
                </a:lnTo>
                <a:lnTo>
                  <a:pt x="809625" y="424459"/>
                </a:lnTo>
                <a:lnTo>
                  <a:pt x="810094" y="425589"/>
                </a:lnTo>
                <a:lnTo>
                  <a:pt x="811949" y="427443"/>
                </a:lnTo>
                <a:lnTo>
                  <a:pt x="813066" y="427913"/>
                </a:lnTo>
                <a:lnTo>
                  <a:pt x="815708" y="427913"/>
                </a:lnTo>
                <a:lnTo>
                  <a:pt x="816825" y="427443"/>
                </a:lnTo>
                <a:lnTo>
                  <a:pt x="818680" y="425589"/>
                </a:lnTo>
                <a:lnTo>
                  <a:pt x="819150" y="424459"/>
                </a:lnTo>
                <a:lnTo>
                  <a:pt x="819150" y="421830"/>
                </a:lnTo>
                <a:close/>
              </a:path>
              <a:path w="7629525" h="2724150">
                <a:moveTo>
                  <a:pt x="866775" y="2713304"/>
                </a:moveTo>
                <a:lnTo>
                  <a:pt x="866305" y="2712186"/>
                </a:lnTo>
                <a:lnTo>
                  <a:pt x="864450" y="2710319"/>
                </a:lnTo>
                <a:lnTo>
                  <a:pt x="863333" y="2709849"/>
                </a:lnTo>
                <a:lnTo>
                  <a:pt x="860691" y="2709849"/>
                </a:lnTo>
                <a:lnTo>
                  <a:pt x="859574" y="2710319"/>
                </a:lnTo>
                <a:lnTo>
                  <a:pt x="857719" y="2712186"/>
                </a:lnTo>
                <a:lnTo>
                  <a:pt x="857250" y="2713304"/>
                </a:lnTo>
                <a:lnTo>
                  <a:pt x="857250" y="2715933"/>
                </a:lnTo>
                <a:lnTo>
                  <a:pt x="857719" y="2717050"/>
                </a:lnTo>
                <a:lnTo>
                  <a:pt x="859574" y="2718917"/>
                </a:lnTo>
                <a:lnTo>
                  <a:pt x="860691" y="2719374"/>
                </a:lnTo>
                <a:lnTo>
                  <a:pt x="863333" y="2719374"/>
                </a:lnTo>
                <a:lnTo>
                  <a:pt x="864450" y="2718917"/>
                </a:lnTo>
                <a:lnTo>
                  <a:pt x="866305" y="2717050"/>
                </a:lnTo>
                <a:lnTo>
                  <a:pt x="866775" y="2715933"/>
                </a:lnTo>
                <a:lnTo>
                  <a:pt x="866775" y="2713304"/>
                </a:lnTo>
                <a:close/>
              </a:path>
              <a:path w="7629525" h="2724150">
                <a:moveTo>
                  <a:pt x="866775" y="1567573"/>
                </a:moveTo>
                <a:lnTo>
                  <a:pt x="866305" y="1566443"/>
                </a:lnTo>
                <a:lnTo>
                  <a:pt x="864450" y="1564589"/>
                </a:lnTo>
                <a:lnTo>
                  <a:pt x="863333" y="1564119"/>
                </a:lnTo>
                <a:lnTo>
                  <a:pt x="860691" y="1564119"/>
                </a:lnTo>
                <a:lnTo>
                  <a:pt x="859574" y="1564589"/>
                </a:lnTo>
                <a:lnTo>
                  <a:pt x="857719" y="1566443"/>
                </a:lnTo>
                <a:lnTo>
                  <a:pt x="857250" y="1567573"/>
                </a:lnTo>
                <a:lnTo>
                  <a:pt x="857250" y="1570202"/>
                </a:lnTo>
                <a:lnTo>
                  <a:pt x="857719" y="1571320"/>
                </a:lnTo>
                <a:lnTo>
                  <a:pt x="859574" y="1573174"/>
                </a:lnTo>
                <a:lnTo>
                  <a:pt x="860691" y="1573644"/>
                </a:lnTo>
                <a:lnTo>
                  <a:pt x="863333" y="1573644"/>
                </a:lnTo>
                <a:lnTo>
                  <a:pt x="864450" y="1573174"/>
                </a:lnTo>
                <a:lnTo>
                  <a:pt x="866305" y="1571320"/>
                </a:lnTo>
                <a:lnTo>
                  <a:pt x="866775" y="1570202"/>
                </a:lnTo>
                <a:lnTo>
                  <a:pt x="866775" y="1567573"/>
                </a:lnTo>
                <a:close/>
              </a:path>
              <a:path w="7629525" h="2724150">
                <a:moveTo>
                  <a:pt x="866775" y="421830"/>
                </a:moveTo>
                <a:lnTo>
                  <a:pt x="866305" y="420712"/>
                </a:lnTo>
                <a:lnTo>
                  <a:pt x="864450" y="418846"/>
                </a:lnTo>
                <a:lnTo>
                  <a:pt x="863333" y="418388"/>
                </a:lnTo>
                <a:lnTo>
                  <a:pt x="860691" y="418388"/>
                </a:lnTo>
                <a:lnTo>
                  <a:pt x="859574" y="418846"/>
                </a:lnTo>
                <a:lnTo>
                  <a:pt x="857719" y="420712"/>
                </a:lnTo>
                <a:lnTo>
                  <a:pt x="857250" y="421830"/>
                </a:lnTo>
                <a:lnTo>
                  <a:pt x="857250" y="424459"/>
                </a:lnTo>
                <a:lnTo>
                  <a:pt x="857719" y="425589"/>
                </a:lnTo>
                <a:lnTo>
                  <a:pt x="859574" y="427443"/>
                </a:lnTo>
                <a:lnTo>
                  <a:pt x="860691" y="427913"/>
                </a:lnTo>
                <a:lnTo>
                  <a:pt x="863333" y="427913"/>
                </a:lnTo>
                <a:lnTo>
                  <a:pt x="864450" y="427443"/>
                </a:lnTo>
                <a:lnTo>
                  <a:pt x="866305" y="425589"/>
                </a:lnTo>
                <a:lnTo>
                  <a:pt x="866775" y="424459"/>
                </a:lnTo>
                <a:lnTo>
                  <a:pt x="866775" y="421830"/>
                </a:lnTo>
                <a:close/>
              </a:path>
              <a:path w="7629525" h="2724150">
                <a:moveTo>
                  <a:pt x="914400" y="2713304"/>
                </a:moveTo>
                <a:lnTo>
                  <a:pt x="913930" y="2712186"/>
                </a:lnTo>
                <a:lnTo>
                  <a:pt x="912075" y="2710319"/>
                </a:lnTo>
                <a:lnTo>
                  <a:pt x="910958" y="2709849"/>
                </a:lnTo>
                <a:lnTo>
                  <a:pt x="908316" y="2709849"/>
                </a:lnTo>
                <a:lnTo>
                  <a:pt x="907199" y="2710319"/>
                </a:lnTo>
                <a:lnTo>
                  <a:pt x="905344" y="2712186"/>
                </a:lnTo>
                <a:lnTo>
                  <a:pt x="904875" y="2713304"/>
                </a:lnTo>
                <a:lnTo>
                  <a:pt x="904875" y="2715933"/>
                </a:lnTo>
                <a:lnTo>
                  <a:pt x="905344" y="2717050"/>
                </a:lnTo>
                <a:lnTo>
                  <a:pt x="907199" y="2718917"/>
                </a:lnTo>
                <a:lnTo>
                  <a:pt x="908316" y="2719374"/>
                </a:lnTo>
                <a:lnTo>
                  <a:pt x="910958" y="2719374"/>
                </a:lnTo>
                <a:lnTo>
                  <a:pt x="912075" y="2718917"/>
                </a:lnTo>
                <a:lnTo>
                  <a:pt x="913930" y="2717050"/>
                </a:lnTo>
                <a:lnTo>
                  <a:pt x="914400" y="2715933"/>
                </a:lnTo>
                <a:lnTo>
                  <a:pt x="914400" y="2713304"/>
                </a:lnTo>
                <a:close/>
              </a:path>
              <a:path w="7629525" h="2724150">
                <a:moveTo>
                  <a:pt x="914400" y="1567573"/>
                </a:moveTo>
                <a:lnTo>
                  <a:pt x="913930" y="1566443"/>
                </a:lnTo>
                <a:lnTo>
                  <a:pt x="912075" y="1564589"/>
                </a:lnTo>
                <a:lnTo>
                  <a:pt x="910958" y="1564119"/>
                </a:lnTo>
                <a:lnTo>
                  <a:pt x="908316" y="1564119"/>
                </a:lnTo>
                <a:lnTo>
                  <a:pt x="907199" y="1564589"/>
                </a:lnTo>
                <a:lnTo>
                  <a:pt x="905344" y="1566443"/>
                </a:lnTo>
                <a:lnTo>
                  <a:pt x="904875" y="1567573"/>
                </a:lnTo>
                <a:lnTo>
                  <a:pt x="904875" y="1570202"/>
                </a:lnTo>
                <a:lnTo>
                  <a:pt x="905344" y="1571320"/>
                </a:lnTo>
                <a:lnTo>
                  <a:pt x="907199" y="1573174"/>
                </a:lnTo>
                <a:lnTo>
                  <a:pt x="908316" y="1573644"/>
                </a:lnTo>
                <a:lnTo>
                  <a:pt x="910958" y="1573644"/>
                </a:lnTo>
                <a:lnTo>
                  <a:pt x="912075" y="1573174"/>
                </a:lnTo>
                <a:lnTo>
                  <a:pt x="913930" y="1571320"/>
                </a:lnTo>
                <a:lnTo>
                  <a:pt x="914400" y="1570202"/>
                </a:lnTo>
                <a:lnTo>
                  <a:pt x="914400" y="1567573"/>
                </a:lnTo>
                <a:close/>
              </a:path>
              <a:path w="7629525" h="2724150">
                <a:moveTo>
                  <a:pt x="914400" y="421830"/>
                </a:moveTo>
                <a:lnTo>
                  <a:pt x="913930" y="420712"/>
                </a:lnTo>
                <a:lnTo>
                  <a:pt x="912075" y="418846"/>
                </a:lnTo>
                <a:lnTo>
                  <a:pt x="910958" y="418388"/>
                </a:lnTo>
                <a:lnTo>
                  <a:pt x="908316" y="418388"/>
                </a:lnTo>
                <a:lnTo>
                  <a:pt x="907199" y="418846"/>
                </a:lnTo>
                <a:lnTo>
                  <a:pt x="905344" y="420712"/>
                </a:lnTo>
                <a:lnTo>
                  <a:pt x="904875" y="421830"/>
                </a:lnTo>
                <a:lnTo>
                  <a:pt x="904875" y="424459"/>
                </a:lnTo>
                <a:lnTo>
                  <a:pt x="905344" y="425589"/>
                </a:lnTo>
                <a:lnTo>
                  <a:pt x="907199" y="427443"/>
                </a:lnTo>
                <a:lnTo>
                  <a:pt x="908316" y="427913"/>
                </a:lnTo>
                <a:lnTo>
                  <a:pt x="910958" y="427913"/>
                </a:lnTo>
                <a:lnTo>
                  <a:pt x="912075" y="427443"/>
                </a:lnTo>
                <a:lnTo>
                  <a:pt x="913930" y="425589"/>
                </a:lnTo>
                <a:lnTo>
                  <a:pt x="914400" y="424459"/>
                </a:lnTo>
                <a:lnTo>
                  <a:pt x="914400" y="421830"/>
                </a:lnTo>
                <a:close/>
              </a:path>
              <a:path w="7629525" h="2724150">
                <a:moveTo>
                  <a:pt x="962025" y="2713304"/>
                </a:moveTo>
                <a:lnTo>
                  <a:pt x="961555" y="2712186"/>
                </a:lnTo>
                <a:lnTo>
                  <a:pt x="959700" y="2710319"/>
                </a:lnTo>
                <a:lnTo>
                  <a:pt x="958583" y="2709849"/>
                </a:lnTo>
                <a:lnTo>
                  <a:pt x="955941" y="2709849"/>
                </a:lnTo>
                <a:lnTo>
                  <a:pt x="954824" y="2710319"/>
                </a:lnTo>
                <a:lnTo>
                  <a:pt x="952969" y="2712186"/>
                </a:lnTo>
                <a:lnTo>
                  <a:pt x="952500" y="2713304"/>
                </a:lnTo>
                <a:lnTo>
                  <a:pt x="952500" y="2715933"/>
                </a:lnTo>
                <a:lnTo>
                  <a:pt x="952969" y="2717050"/>
                </a:lnTo>
                <a:lnTo>
                  <a:pt x="954824" y="2718917"/>
                </a:lnTo>
                <a:lnTo>
                  <a:pt x="955941" y="2719374"/>
                </a:lnTo>
                <a:lnTo>
                  <a:pt x="958583" y="2719374"/>
                </a:lnTo>
                <a:lnTo>
                  <a:pt x="959700" y="2718917"/>
                </a:lnTo>
                <a:lnTo>
                  <a:pt x="961555" y="2717050"/>
                </a:lnTo>
                <a:lnTo>
                  <a:pt x="962025" y="2715933"/>
                </a:lnTo>
                <a:lnTo>
                  <a:pt x="962025" y="2713304"/>
                </a:lnTo>
                <a:close/>
              </a:path>
              <a:path w="7629525" h="2724150">
                <a:moveTo>
                  <a:pt x="962025" y="1567573"/>
                </a:moveTo>
                <a:lnTo>
                  <a:pt x="961555" y="1566443"/>
                </a:lnTo>
                <a:lnTo>
                  <a:pt x="959700" y="1564589"/>
                </a:lnTo>
                <a:lnTo>
                  <a:pt x="958583" y="1564119"/>
                </a:lnTo>
                <a:lnTo>
                  <a:pt x="955941" y="1564119"/>
                </a:lnTo>
                <a:lnTo>
                  <a:pt x="954824" y="1564589"/>
                </a:lnTo>
                <a:lnTo>
                  <a:pt x="952969" y="1566443"/>
                </a:lnTo>
                <a:lnTo>
                  <a:pt x="952500" y="1567573"/>
                </a:lnTo>
                <a:lnTo>
                  <a:pt x="952500" y="1570202"/>
                </a:lnTo>
                <a:lnTo>
                  <a:pt x="952969" y="1571320"/>
                </a:lnTo>
                <a:lnTo>
                  <a:pt x="954824" y="1573174"/>
                </a:lnTo>
                <a:lnTo>
                  <a:pt x="955941" y="1573644"/>
                </a:lnTo>
                <a:lnTo>
                  <a:pt x="958583" y="1573644"/>
                </a:lnTo>
                <a:lnTo>
                  <a:pt x="959700" y="1573174"/>
                </a:lnTo>
                <a:lnTo>
                  <a:pt x="961555" y="1571320"/>
                </a:lnTo>
                <a:lnTo>
                  <a:pt x="962025" y="1570202"/>
                </a:lnTo>
                <a:lnTo>
                  <a:pt x="962025" y="1567573"/>
                </a:lnTo>
                <a:close/>
              </a:path>
              <a:path w="7629525" h="2724150">
                <a:moveTo>
                  <a:pt x="962025" y="421830"/>
                </a:moveTo>
                <a:lnTo>
                  <a:pt x="961555" y="420712"/>
                </a:lnTo>
                <a:lnTo>
                  <a:pt x="959700" y="418846"/>
                </a:lnTo>
                <a:lnTo>
                  <a:pt x="958583" y="418388"/>
                </a:lnTo>
                <a:lnTo>
                  <a:pt x="955941" y="418388"/>
                </a:lnTo>
                <a:lnTo>
                  <a:pt x="954824" y="418846"/>
                </a:lnTo>
                <a:lnTo>
                  <a:pt x="952969" y="420712"/>
                </a:lnTo>
                <a:lnTo>
                  <a:pt x="952500" y="421830"/>
                </a:lnTo>
                <a:lnTo>
                  <a:pt x="952500" y="424459"/>
                </a:lnTo>
                <a:lnTo>
                  <a:pt x="952969" y="425589"/>
                </a:lnTo>
                <a:lnTo>
                  <a:pt x="954824" y="427443"/>
                </a:lnTo>
                <a:lnTo>
                  <a:pt x="955941" y="427913"/>
                </a:lnTo>
                <a:lnTo>
                  <a:pt x="958583" y="427913"/>
                </a:lnTo>
                <a:lnTo>
                  <a:pt x="959700" y="427443"/>
                </a:lnTo>
                <a:lnTo>
                  <a:pt x="961555" y="425589"/>
                </a:lnTo>
                <a:lnTo>
                  <a:pt x="962025" y="424459"/>
                </a:lnTo>
                <a:lnTo>
                  <a:pt x="962025" y="421830"/>
                </a:lnTo>
                <a:close/>
              </a:path>
              <a:path w="7629525" h="2724150">
                <a:moveTo>
                  <a:pt x="1009650" y="2713304"/>
                </a:moveTo>
                <a:lnTo>
                  <a:pt x="1009180" y="2712186"/>
                </a:lnTo>
                <a:lnTo>
                  <a:pt x="1007325" y="2710319"/>
                </a:lnTo>
                <a:lnTo>
                  <a:pt x="1006208" y="2709849"/>
                </a:lnTo>
                <a:lnTo>
                  <a:pt x="1003566" y="2709849"/>
                </a:lnTo>
                <a:lnTo>
                  <a:pt x="1002449" y="2710319"/>
                </a:lnTo>
                <a:lnTo>
                  <a:pt x="1000594" y="2712186"/>
                </a:lnTo>
                <a:lnTo>
                  <a:pt x="1000125" y="2713304"/>
                </a:lnTo>
                <a:lnTo>
                  <a:pt x="1000125" y="2715933"/>
                </a:lnTo>
                <a:lnTo>
                  <a:pt x="1000594" y="2717050"/>
                </a:lnTo>
                <a:lnTo>
                  <a:pt x="1002449" y="2718917"/>
                </a:lnTo>
                <a:lnTo>
                  <a:pt x="1003566" y="2719374"/>
                </a:lnTo>
                <a:lnTo>
                  <a:pt x="1006208" y="2719374"/>
                </a:lnTo>
                <a:lnTo>
                  <a:pt x="1007325" y="2718917"/>
                </a:lnTo>
                <a:lnTo>
                  <a:pt x="1009180" y="2717050"/>
                </a:lnTo>
                <a:lnTo>
                  <a:pt x="1009650" y="2715933"/>
                </a:lnTo>
                <a:lnTo>
                  <a:pt x="1009650" y="2713304"/>
                </a:lnTo>
                <a:close/>
              </a:path>
              <a:path w="7629525" h="2724150">
                <a:moveTo>
                  <a:pt x="1009650" y="1567573"/>
                </a:moveTo>
                <a:lnTo>
                  <a:pt x="1009180" y="1566443"/>
                </a:lnTo>
                <a:lnTo>
                  <a:pt x="1007325" y="1564589"/>
                </a:lnTo>
                <a:lnTo>
                  <a:pt x="1006208" y="1564119"/>
                </a:lnTo>
                <a:lnTo>
                  <a:pt x="1003566" y="1564119"/>
                </a:lnTo>
                <a:lnTo>
                  <a:pt x="1002449" y="1564589"/>
                </a:lnTo>
                <a:lnTo>
                  <a:pt x="1000594" y="1566443"/>
                </a:lnTo>
                <a:lnTo>
                  <a:pt x="1000125" y="1567573"/>
                </a:lnTo>
                <a:lnTo>
                  <a:pt x="1000125" y="1570202"/>
                </a:lnTo>
                <a:lnTo>
                  <a:pt x="1000594" y="1571320"/>
                </a:lnTo>
                <a:lnTo>
                  <a:pt x="1002449" y="1573174"/>
                </a:lnTo>
                <a:lnTo>
                  <a:pt x="1003566" y="1573644"/>
                </a:lnTo>
                <a:lnTo>
                  <a:pt x="1006208" y="1573644"/>
                </a:lnTo>
                <a:lnTo>
                  <a:pt x="1007325" y="1573174"/>
                </a:lnTo>
                <a:lnTo>
                  <a:pt x="1009180" y="1571320"/>
                </a:lnTo>
                <a:lnTo>
                  <a:pt x="1009650" y="1570202"/>
                </a:lnTo>
                <a:lnTo>
                  <a:pt x="1009650" y="1567573"/>
                </a:lnTo>
                <a:close/>
              </a:path>
              <a:path w="7629525" h="2724150">
                <a:moveTo>
                  <a:pt x="1009650" y="421830"/>
                </a:moveTo>
                <a:lnTo>
                  <a:pt x="1009180" y="420712"/>
                </a:lnTo>
                <a:lnTo>
                  <a:pt x="1007325" y="418846"/>
                </a:lnTo>
                <a:lnTo>
                  <a:pt x="1006208" y="418388"/>
                </a:lnTo>
                <a:lnTo>
                  <a:pt x="1003566" y="418388"/>
                </a:lnTo>
                <a:lnTo>
                  <a:pt x="1002449" y="418846"/>
                </a:lnTo>
                <a:lnTo>
                  <a:pt x="1000594" y="420712"/>
                </a:lnTo>
                <a:lnTo>
                  <a:pt x="1000125" y="421830"/>
                </a:lnTo>
                <a:lnTo>
                  <a:pt x="1000125" y="424459"/>
                </a:lnTo>
                <a:lnTo>
                  <a:pt x="1000594" y="425589"/>
                </a:lnTo>
                <a:lnTo>
                  <a:pt x="1002449" y="427443"/>
                </a:lnTo>
                <a:lnTo>
                  <a:pt x="1003566" y="427913"/>
                </a:lnTo>
                <a:lnTo>
                  <a:pt x="1006208" y="427913"/>
                </a:lnTo>
                <a:lnTo>
                  <a:pt x="1007325" y="427443"/>
                </a:lnTo>
                <a:lnTo>
                  <a:pt x="1009180" y="425589"/>
                </a:lnTo>
                <a:lnTo>
                  <a:pt x="1009650" y="424459"/>
                </a:lnTo>
                <a:lnTo>
                  <a:pt x="1009650" y="421830"/>
                </a:lnTo>
                <a:close/>
              </a:path>
              <a:path w="7629525" h="2724150">
                <a:moveTo>
                  <a:pt x="1057275" y="2713304"/>
                </a:moveTo>
                <a:lnTo>
                  <a:pt x="1056805" y="2712186"/>
                </a:lnTo>
                <a:lnTo>
                  <a:pt x="1054950" y="2710319"/>
                </a:lnTo>
                <a:lnTo>
                  <a:pt x="1053833" y="2709849"/>
                </a:lnTo>
                <a:lnTo>
                  <a:pt x="1051191" y="2709849"/>
                </a:lnTo>
                <a:lnTo>
                  <a:pt x="1050074" y="2710319"/>
                </a:lnTo>
                <a:lnTo>
                  <a:pt x="1048219" y="2712186"/>
                </a:lnTo>
                <a:lnTo>
                  <a:pt x="1047750" y="2713304"/>
                </a:lnTo>
                <a:lnTo>
                  <a:pt x="1047750" y="2715933"/>
                </a:lnTo>
                <a:lnTo>
                  <a:pt x="1048219" y="2717050"/>
                </a:lnTo>
                <a:lnTo>
                  <a:pt x="1050074" y="2718917"/>
                </a:lnTo>
                <a:lnTo>
                  <a:pt x="1051191" y="2719374"/>
                </a:lnTo>
                <a:lnTo>
                  <a:pt x="1053833" y="2719374"/>
                </a:lnTo>
                <a:lnTo>
                  <a:pt x="1054950" y="2718917"/>
                </a:lnTo>
                <a:lnTo>
                  <a:pt x="1056805" y="2717050"/>
                </a:lnTo>
                <a:lnTo>
                  <a:pt x="1057275" y="2715933"/>
                </a:lnTo>
                <a:lnTo>
                  <a:pt x="1057275" y="2713304"/>
                </a:lnTo>
                <a:close/>
              </a:path>
              <a:path w="7629525" h="2724150">
                <a:moveTo>
                  <a:pt x="1057275" y="1567573"/>
                </a:moveTo>
                <a:lnTo>
                  <a:pt x="1056805" y="1566443"/>
                </a:lnTo>
                <a:lnTo>
                  <a:pt x="1054950" y="1564589"/>
                </a:lnTo>
                <a:lnTo>
                  <a:pt x="1053833" y="1564119"/>
                </a:lnTo>
                <a:lnTo>
                  <a:pt x="1051191" y="1564119"/>
                </a:lnTo>
                <a:lnTo>
                  <a:pt x="1050074" y="1564589"/>
                </a:lnTo>
                <a:lnTo>
                  <a:pt x="1048219" y="1566443"/>
                </a:lnTo>
                <a:lnTo>
                  <a:pt x="1047750" y="1567573"/>
                </a:lnTo>
                <a:lnTo>
                  <a:pt x="1047750" y="1570202"/>
                </a:lnTo>
                <a:lnTo>
                  <a:pt x="1048219" y="1571320"/>
                </a:lnTo>
                <a:lnTo>
                  <a:pt x="1050074" y="1573174"/>
                </a:lnTo>
                <a:lnTo>
                  <a:pt x="1051191" y="1573644"/>
                </a:lnTo>
                <a:lnTo>
                  <a:pt x="1053833" y="1573644"/>
                </a:lnTo>
                <a:lnTo>
                  <a:pt x="1054950" y="1573174"/>
                </a:lnTo>
                <a:lnTo>
                  <a:pt x="1056805" y="1571320"/>
                </a:lnTo>
                <a:lnTo>
                  <a:pt x="1057275" y="1570202"/>
                </a:lnTo>
                <a:lnTo>
                  <a:pt x="1057275" y="1567573"/>
                </a:lnTo>
                <a:close/>
              </a:path>
              <a:path w="7629525" h="2724150">
                <a:moveTo>
                  <a:pt x="1057275" y="421830"/>
                </a:moveTo>
                <a:lnTo>
                  <a:pt x="1056805" y="420712"/>
                </a:lnTo>
                <a:lnTo>
                  <a:pt x="1054950" y="418846"/>
                </a:lnTo>
                <a:lnTo>
                  <a:pt x="1053833" y="418388"/>
                </a:lnTo>
                <a:lnTo>
                  <a:pt x="1051191" y="418388"/>
                </a:lnTo>
                <a:lnTo>
                  <a:pt x="1050074" y="418846"/>
                </a:lnTo>
                <a:lnTo>
                  <a:pt x="1048219" y="420712"/>
                </a:lnTo>
                <a:lnTo>
                  <a:pt x="1047750" y="421830"/>
                </a:lnTo>
                <a:lnTo>
                  <a:pt x="1047750" y="424459"/>
                </a:lnTo>
                <a:lnTo>
                  <a:pt x="1048219" y="425589"/>
                </a:lnTo>
                <a:lnTo>
                  <a:pt x="1050074" y="427443"/>
                </a:lnTo>
                <a:lnTo>
                  <a:pt x="1051191" y="427913"/>
                </a:lnTo>
                <a:lnTo>
                  <a:pt x="1053833" y="427913"/>
                </a:lnTo>
                <a:lnTo>
                  <a:pt x="1054950" y="427443"/>
                </a:lnTo>
                <a:lnTo>
                  <a:pt x="1056805" y="425589"/>
                </a:lnTo>
                <a:lnTo>
                  <a:pt x="1057275" y="424459"/>
                </a:lnTo>
                <a:lnTo>
                  <a:pt x="1057275" y="421830"/>
                </a:lnTo>
                <a:close/>
              </a:path>
              <a:path w="7629525" h="2724150">
                <a:moveTo>
                  <a:pt x="1104900" y="2713304"/>
                </a:moveTo>
                <a:lnTo>
                  <a:pt x="1104430" y="2712186"/>
                </a:lnTo>
                <a:lnTo>
                  <a:pt x="1102575" y="2710319"/>
                </a:lnTo>
                <a:lnTo>
                  <a:pt x="1101458" y="2709849"/>
                </a:lnTo>
                <a:lnTo>
                  <a:pt x="1098816" y="2709849"/>
                </a:lnTo>
                <a:lnTo>
                  <a:pt x="1097699" y="2710319"/>
                </a:lnTo>
                <a:lnTo>
                  <a:pt x="1095844" y="2712186"/>
                </a:lnTo>
                <a:lnTo>
                  <a:pt x="1095375" y="2713304"/>
                </a:lnTo>
                <a:lnTo>
                  <a:pt x="1095375" y="2715933"/>
                </a:lnTo>
                <a:lnTo>
                  <a:pt x="1095844" y="2717050"/>
                </a:lnTo>
                <a:lnTo>
                  <a:pt x="1097699" y="2718917"/>
                </a:lnTo>
                <a:lnTo>
                  <a:pt x="1098816" y="2719374"/>
                </a:lnTo>
                <a:lnTo>
                  <a:pt x="1101458" y="2719374"/>
                </a:lnTo>
                <a:lnTo>
                  <a:pt x="1102575" y="2718917"/>
                </a:lnTo>
                <a:lnTo>
                  <a:pt x="1104430" y="2717050"/>
                </a:lnTo>
                <a:lnTo>
                  <a:pt x="1104900" y="2715933"/>
                </a:lnTo>
                <a:lnTo>
                  <a:pt x="1104900" y="2713304"/>
                </a:lnTo>
                <a:close/>
              </a:path>
              <a:path w="7629525" h="2724150">
                <a:moveTo>
                  <a:pt x="1104900" y="1567573"/>
                </a:moveTo>
                <a:lnTo>
                  <a:pt x="1104430" y="1566443"/>
                </a:lnTo>
                <a:lnTo>
                  <a:pt x="1102575" y="1564589"/>
                </a:lnTo>
                <a:lnTo>
                  <a:pt x="1101458" y="1564119"/>
                </a:lnTo>
                <a:lnTo>
                  <a:pt x="1098816" y="1564119"/>
                </a:lnTo>
                <a:lnTo>
                  <a:pt x="1097699" y="1564589"/>
                </a:lnTo>
                <a:lnTo>
                  <a:pt x="1095844" y="1566443"/>
                </a:lnTo>
                <a:lnTo>
                  <a:pt x="1095375" y="1567573"/>
                </a:lnTo>
                <a:lnTo>
                  <a:pt x="1095375" y="1570202"/>
                </a:lnTo>
                <a:lnTo>
                  <a:pt x="1095844" y="1571320"/>
                </a:lnTo>
                <a:lnTo>
                  <a:pt x="1097699" y="1573174"/>
                </a:lnTo>
                <a:lnTo>
                  <a:pt x="1098816" y="1573644"/>
                </a:lnTo>
                <a:lnTo>
                  <a:pt x="1101458" y="1573644"/>
                </a:lnTo>
                <a:lnTo>
                  <a:pt x="1102575" y="1573174"/>
                </a:lnTo>
                <a:lnTo>
                  <a:pt x="1104430" y="1571320"/>
                </a:lnTo>
                <a:lnTo>
                  <a:pt x="1104900" y="1570202"/>
                </a:lnTo>
                <a:lnTo>
                  <a:pt x="1104900" y="1567573"/>
                </a:lnTo>
                <a:close/>
              </a:path>
              <a:path w="7629525" h="2724150">
                <a:moveTo>
                  <a:pt x="1104900" y="421830"/>
                </a:moveTo>
                <a:lnTo>
                  <a:pt x="1104430" y="420712"/>
                </a:lnTo>
                <a:lnTo>
                  <a:pt x="1102575" y="418846"/>
                </a:lnTo>
                <a:lnTo>
                  <a:pt x="1101458" y="418388"/>
                </a:lnTo>
                <a:lnTo>
                  <a:pt x="1098816" y="418388"/>
                </a:lnTo>
                <a:lnTo>
                  <a:pt x="1097699" y="418846"/>
                </a:lnTo>
                <a:lnTo>
                  <a:pt x="1095844" y="420712"/>
                </a:lnTo>
                <a:lnTo>
                  <a:pt x="1095375" y="421830"/>
                </a:lnTo>
                <a:lnTo>
                  <a:pt x="1095375" y="424459"/>
                </a:lnTo>
                <a:lnTo>
                  <a:pt x="1095844" y="425589"/>
                </a:lnTo>
                <a:lnTo>
                  <a:pt x="1097699" y="427443"/>
                </a:lnTo>
                <a:lnTo>
                  <a:pt x="1098816" y="427913"/>
                </a:lnTo>
                <a:lnTo>
                  <a:pt x="1101458" y="427913"/>
                </a:lnTo>
                <a:lnTo>
                  <a:pt x="1102575" y="427443"/>
                </a:lnTo>
                <a:lnTo>
                  <a:pt x="1104430" y="425589"/>
                </a:lnTo>
                <a:lnTo>
                  <a:pt x="1104900" y="424459"/>
                </a:lnTo>
                <a:lnTo>
                  <a:pt x="1104900" y="421830"/>
                </a:lnTo>
                <a:close/>
              </a:path>
              <a:path w="7629525" h="2724150">
                <a:moveTo>
                  <a:pt x="1152525" y="2713304"/>
                </a:moveTo>
                <a:lnTo>
                  <a:pt x="1152055" y="2712186"/>
                </a:lnTo>
                <a:lnTo>
                  <a:pt x="1150200" y="2710319"/>
                </a:lnTo>
                <a:lnTo>
                  <a:pt x="1149083" y="2709849"/>
                </a:lnTo>
                <a:lnTo>
                  <a:pt x="1146441" y="2709849"/>
                </a:lnTo>
                <a:lnTo>
                  <a:pt x="1145324" y="2710319"/>
                </a:lnTo>
                <a:lnTo>
                  <a:pt x="1143469" y="2712186"/>
                </a:lnTo>
                <a:lnTo>
                  <a:pt x="1143000" y="2713304"/>
                </a:lnTo>
                <a:lnTo>
                  <a:pt x="1143000" y="2715933"/>
                </a:lnTo>
                <a:lnTo>
                  <a:pt x="1143469" y="2717050"/>
                </a:lnTo>
                <a:lnTo>
                  <a:pt x="1145324" y="2718917"/>
                </a:lnTo>
                <a:lnTo>
                  <a:pt x="1146441" y="2719374"/>
                </a:lnTo>
                <a:lnTo>
                  <a:pt x="1149083" y="2719374"/>
                </a:lnTo>
                <a:lnTo>
                  <a:pt x="1150200" y="2718917"/>
                </a:lnTo>
                <a:lnTo>
                  <a:pt x="1152055" y="2717050"/>
                </a:lnTo>
                <a:lnTo>
                  <a:pt x="1152525" y="2715933"/>
                </a:lnTo>
                <a:lnTo>
                  <a:pt x="1152525" y="2713304"/>
                </a:lnTo>
                <a:close/>
              </a:path>
              <a:path w="7629525" h="2724150">
                <a:moveTo>
                  <a:pt x="1152525" y="1567573"/>
                </a:moveTo>
                <a:lnTo>
                  <a:pt x="1152055" y="1566443"/>
                </a:lnTo>
                <a:lnTo>
                  <a:pt x="1150200" y="1564589"/>
                </a:lnTo>
                <a:lnTo>
                  <a:pt x="1149083" y="1564119"/>
                </a:lnTo>
                <a:lnTo>
                  <a:pt x="1146441" y="1564119"/>
                </a:lnTo>
                <a:lnTo>
                  <a:pt x="1145324" y="1564589"/>
                </a:lnTo>
                <a:lnTo>
                  <a:pt x="1143469" y="1566443"/>
                </a:lnTo>
                <a:lnTo>
                  <a:pt x="1143000" y="1567573"/>
                </a:lnTo>
                <a:lnTo>
                  <a:pt x="1143000" y="1570202"/>
                </a:lnTo>
                <a:lnTo>
                  <a:pt x="1143469" y="1571320"/>
                </a:lnTo>
                <a:lnTo>
                  <a:pt x="1145324" y="1573174"/>
                </a:lnTo>
                <a:lnTo>
                  <a:pt x="1146441" y="1573644"/>
                </a:lnTo>
                <a:lnTo>
                  <a:pt x="1149083" y="1573644"/>
                </a:lnTo>
                <a:lnTo>
                  <a:pt x="1150200" y="1573174"/>
                </a:lnTo>
                <a:lnTo>
                  <a:pt x="1152055" y="1571320"/>
                </a:lnTo>
                <a:lnTo>
                  <a:pt x="1152525" y="1570202"/>
                </a:lnTo>
                <a:lnTo>
                  <a:pt x="1152525" y="1567573"/>
                </a:lnTo>
                <a:close/>
              </a:path>
              <a:path w="7629525" h="2724150">
                <a:moveTo>
                  <a:pt x="1152525" y="421830"/>
                </a:moveTo>
                <a:lnTo>
                  <a:pt x="1152055" y="420712"/>
                </a:lnTo>
                <a:lnTo>
                  <a:pt x="1150200" y="418846"/>
                </a:lnTo>
                <a:lnTo>
                  <a:pt x="1149083" y="418388"/>
                </a:lnTo>
                <a:lnTo>
                  <a:pt x="1146441" y="418388"/>
                </a:lnTo>
                <a:lnTo>
                  <a:pt x="1145324" y="418846"/>
                </a:lnTo>
                <a:lnTo>
                  <a:pt x="1143469" y="420712"/>
                </a:lnTo>
                <a:lnTo>
                  <a:pt x="1143000" y="421830"/>
                </a:lnTo>
                <a:lnTo>
                  <a:pt x="1143000" y="424459"/>
                </a:lnTo>
                <a:lnTo>
                  <a:pt x="1143469" y="425589"/>
                </a:lnTo>
                <a:lnTo>
                  <a:pt x="1145324" y="427443"/>
                </a:lnTo>
                <a:lnTo>
                  <a:pt x="1146441" y="427913"/>
                </a:lnTo>
                <a:lnTo>
                  <a:pt x="1149083" y="427913"/>
                </a:lnTo>
                <a:lnTo>
                  <a:pt x="1150200" y="427443"/>
                </a:lnTo>
                <a:lnTo>
                  <a:pt x="1152055" y="425589"/>
                </a:lnTo>
                <a:lnTo>
                  <a:pt x="1152525" y="424459"/>
                </a:lnTo>
                <a:lnTo>
                  <a:pt x="1152525" y="421830"/>
                </a:lnTo>
                <a:close/>
              </a:path>
              <a:path w="7629525" h="2724150">
                <a:moveTo>
                  <a:pt x="1200150" y="2713304"/>
                </a:moveTo>
                <a:lnTo>
                  <a:pt x="1199680" y="2712186"/>
                </a:lnTo>
                <a:lnTo>
                  <a:pt x="1197825" y="2710319"/>
                </a:lnTo>
                <a:lnTo>
                  <a:pt x="1196708" y="2709849"/>
                </a:lnTo>
                <a:lnTo>
                  <a:pt x="1194066" y="2709849"/>
                </a:lnTo>
                <a:lnTo>
                  <a:pt x="1192949" y="2710319"/>
                </a:lnTo>
                <a:lnTo>
                  <a:pt x="1191094" y="2712186"/>
                </a:lnTo>
                <a:lnTo>
                  <a:pt x="1190625" y="2713304"/>
                </a:lnTo>
                <a:lnTo>
                  <a:pt x="1190625" y="2715933"/>
                </a:lnTo>
                <a:lnTo>
                  <a:pt x="1191094" y="2717050"/>
                </a:lnTo>
                <a:lnTo>
                  <a:pt x="1192949" y="2718917"/>
                </a:lnTo>
                <a:lnTo>
                  <a:pt x="1194066" y="2719374"/>
                </a:lnTo>
                <a:lnTo>
                  <a:pt x="1196708" y="2719374"/>
                </a:lnTo>
                <a:lnTo>
                  <a:pt x="1197825" y="2718917"/>
                </a:lnTo>
                <a:lnTo>
                  <a:pt x="1199680" y="2717050"/>
                </a:lnTo>
                <a:lnTo>
                  <a:pt x="1200150" y="2715933"/>
                </a:lnTo>
                <a:lnTo>
                  <a:pt x="1200150" y="2713304"/>
                </a:lnTo>
                <a:close/>
              </a:path>
              <a:path w="7629525" h="2724150">
                <a:moveTo>
                  <a:pt x="1200150" y="1567573"/>
                </a:moveTo>
                <a:lnTo>
                  <a:pt x="1199680" y="1566443"/>
                </a:lnTo>
                <a:lnTo>
                  <a:pt x="1197825" y="1564589"/>
                </a:lnTo>
                <a:lnTo>
                  <a:pt x="1196708" y="1564119"/>
                </a:lnTo>
                <a:lnTo>
                  <a:pt x="1194066" y="1564119"/>
                </a:lnTo>
                <a:lnTo>
                  <a:pt x="1192949" y="1564589"/>
                </a:lnTo>
                <a:lnTo>
                  <a:pt x="1191094" y="1566443"/>
                </a:lnTo>
                <a:lnTo>
                  <a:pt x="1190625" y="1567573"/>
                </a:lnTo>
                <a:lnTo>
                  <a:pt x="1190625" y="1570202"/>
                </a:lnTo>
                <a:lnTo>
                  <a:pt x="1191094" y="1571320"/>
                </a:lnTo>
                <a:lnTo>
                  <a:pt x="1192949" y="1573174"/>
                </a:lnTo>
                <a:lnTo>
                  <a:pt x="1194066" y="1573644"/>
                </a:lnTo>
                <a:lnTo>
                  <a:pt x="1196708" y="1573644"/>
                </a:lnTo>
                <a:lnTo>
                  <a:pt x="1197825" y="1573174"/>
                </a:lnTo>
                <a:lnTo>
                  <a:pt x="1199680" y="1571320"/>
                </a:lnTo>
                <a:lnTo>
                  <a:pt x="1200150" y="1570202"/>
                </a:lnTo>
                <a:lnTo>
                  <a:pt x="1200150" y="1567573"/>
                </a:lnTo>
                <a:close/>
              </a:path>
              <a:path w="7629525" h="2724150">
                <a:moveTo>
                  <a:pt x="1200150" y="421830"/>
                </a:moveTo>
                <a:lnTo>
                  <a:pt x="1199680" y="420712"/>
                </a:lnTo>
                <a:lnTo>
                  <a:pt x="1197825" y="418846"/>
                </a:lnTo>
                <a:lnTo>
                  <a:pt x="1196708" y="418388"/>
                </a:lnTo>
                <a:lnTo>
                  <a:pt x="1194066" y="418388"/>
                </a:lnTo>
                <a:lnTo>
                  <a:pt x="1192949" y="418846"/>
                </a:lnTo>
                <a:lnTo>
                  <a:pt x="1191094" y="420712"/>
                </a:lnTo>
                <a:lnTo>
                  <a:pt x="1190625" y="421830"/>
                </a:lnTo>
                <a:lnTo>
                  <a:pt x="1190625" y="424459"/>
                </a:lnTo>
                <a:lnTo>
                  <a:pt x="1191094" y="425589"/>
                </a:lnTo>
                <a:lnTo>
                  <a:pt x="1192949" y="427443"/>
                </a:lnTo>
                <a:lnTo>
                  <a:pt x="1194066" y="427913"/>
                </a:lnTo>
                <a:lnTo>
                  <a:pt x="1196708" y="427913"/>
                </a:lnTo>
                <a:lnTo>
                  <a:pt x="1197825" y="427443"/>
                </a:lnTo>
                <a:lnTo>
                  <a:pt x="1199680" y="425589"/>
                </a:lnTo>
                <a:lnTo>
                  <a:pt x="1200150" y="424459"/>
                </a:lnTo>
                <a:lnTo>
                  <a:pt x="1200150" y="421830"/>
                </a:lnTo>
                <a:close/>
              </a:path>
              <a:path w="7629525" h="2724150">
                <a:moveTo>
                  <a:pt x="1247775" y="2713304"/>
                </a:moveTo>
                <a:lnTo>
                  <a:pt x="1247305" y="2712186"/>
                </a:lnTo>
                <a:lnTo>
                  <a:pt x="1245450" y="2710319"/>
                </a:lnTo>
                <a:lnTo>
                  <a:pt x="1244333" y="2709849"/>
                </a:lnTo>
                <a:lnTo>
                  <a:pt x="1241691" y="2709849"/>
                </a:lnTo>
                <a:lnTo>
                  <a:pt x="1240574" y="2710319"/>
                </a:lnTo>
                <a:lnTo>
                  <a:pt x="1238719" y="2712186"/>
                </a:lnTo>
                <a:lnTo>
                  <a:pt x="1238250" y="2713304"/>
                </a:lnTo>
                <a:lnTo>
                  <a:pt x="1238250" y="2715933"/>
                </a:lnTo>
                <a:lnTo>
                  <a:pt x="1238719" y="2717050"/>
                </a:lnTo>
                <a:lnTo>
                  <a:pt x="1240574" y="2718917"/>
                </a:lnTo>
                <a:lnTo>
                  <a:pt x="1241691" y="2719374"/>
                </a:lnTo>
                <a:lnTo>
                  <a:pt x="1244333" y="2719374"/>
                </a:lnTo>
                <a:lnTo>
                  <a:pt x="1245450" y="2718917"/>
                </a:lnTo>
                <a:lnTo>
                  <a:pt x="1247305" y="2717050"/>
                </a:lnTo>
                <a:lnTo>
                  <a:pt x="1247775" y="2715933"/>
                </a:lnTo>
                <a:lnTo>
                  <a:pt x="1247775" y="2713304"/>
                </a:lnTo>
                <a:close/>
              </a:path>
              <a:path w="7629525" h="2724150">
                <a:moveTo>
                  <a:pt x="1247775" y="1567573"/>
                </a:moveTo>
                <a:lnTo>
                  <a:pt x="1247305" y="1566443"/>
                </a:lnTo>
                <a:lnTo>
                  <a:pt x="1245450" y="1564589"/>
                </a:lnTo>
                <a:lnTo>
                  <a:pt x="1244333" y="1564119"/>
                </a:lnTo>
                <a:lnTo>
                  <a:pt x="1241691" y="1564119"/>
                </a:lnTo>
                <a:lnTo>
                  <a:pt x="1240574" y="1564589"/>
                </a:lnTo>
                <a:lnTo>
                  <a:pt x="1238719" y="1566443"/>
                </a:lnTo>
                <a:lnTo>
                  <a:pt x="1238250" y="1567573"/>
                </a:lnTo>
                <a:lnTo>
                  <a:pt x="1238250" y="1570202"/>
                </a:lnTo>
                <a:lnTo>
                  <a:pt x="1238719" y="1571320"/>
                </a:lnTo>
                <a:lnTo>
                  <a:pt x="1240574" y="1573174"/>
                </a:lnTo>
                <a:lnTo>
                  <a:pt x="1241691" y="1573644"/>
                </a:lnTo>
                <a:lnTo>
                  <a:pt x="1244333" y="1573644"/>
                </a:lnTo>
                <a:lnTo>
                  <a:pt x="1245450" y="1573174"/>
                </a:lnTo>
                <a:lnTo>
                  <a:pt x="1247305" y="1571320"/>
                </a:lnTo>
                <a:lnTo>
                  <a:pt x="1247775" y="1570202"/>
                </a:lnTo>
                <a:lnTo>
                  <a:pt x="1247775" y="1567573"/>
                </a:lnTo>
                <a:close/>
              </a:path>
              <a:path w="7629525" h="2724150">
                <a:moveTo>
                  <a:pt x="1247775" y="421830"/>
                </a:moveTo>
                <a:lnTo>
                  <a:pt x="1247305" y="420712"/>
                </a:lnTo>
                <a:lnTo>
                  <a:pt x="1245450" y="418846"/>
                </a:lnTo>
                <a:lnTo>
                  <a:pt x="1244333" y="418388"/>
                </a:lnTo>
                <a:lnTo>
                  <a:pt x="1241691" y="418388"/>
                </a:lnTo>
                <a:lnTo>
                  <a:pt x="1240574" y="418846"/>
                </a:lnTo>
                <a:lnTo>
                  <a:pt x="1238719" y="420712"/>
                </a:lnTo>
                <a:lnTo>
                  <a:pt x="1238250" y="421830"/>
                </a:lnTo>
                <a:lnTo>
                  <a:pt x="1238250" y="424459"/>
                </a:lnTo>
                <a:lnTo>
                  <a:pt x="1238719" y="425589"/>
                </a:lnTo>
                <a:lnTo>
                  <a:pt x="1240574" y="427443"/>
                </a:lnTo>
                <a:lnTo>
                  <a:pt x="1241691" y="427913"/>
                </a:lnTo>
                <a:lnTo>
                  <a:pt x="1244333" y="427913"/>
                </a:lnTo>
                <a:lnTo>
                  <a:pt x="1245450" y="427443"/>
                </a:lnTo>
                <a:lnTo>
                  <a:pt x="1247305" y="425589"/>
                </a:lnTo>
                <a:lnTo>
                  <a:pt x="1247775" y="424459"/>
                </a:lnTo>
                <a:lnTo>
                  <a:pt x="1247775" y="421830"/>
                </a:lnTo>
                <a:close/>
              </a:path>
              <a:path w="7629525" h="2724150">
                <a:moveTo>
                  <a:pt x="1295400" y="2713304"/>
                </a:moveTo>
                <a:lnTo>
                  <a:pt x="1294930" y="2712186"/>
                </a:lnTo>
                <a:lnTo>
                  <a:pt x="1293075" y="2710319"/>
                </a:lnTo>
                <a:lnTo>
                  <a:pt x="1291958" y="2709849"/>
                </a:lnTo>
                <a:lnTo>
                  <a:pt x="1289316" y="2709849"/>
                </a:lnTo>
                <a:lnTo>
                  <a:pt x="1288199" y="2710319"/>
                </a:lnTo>
                <a:lnTo>
                  <a:pt x="1286344" y="2712186"/>
                </a:lnTo>
                <a:lnTo>
                  <a:pt x="1285875" y="2713304"/>
                </a:lnTo>
                <a:lnTo>
                  <a:pt x="1285875" y="2715933"/>
                </a:lnTo>
                <a:lnTo>
                  <a:pt x="1286344" y="2717050"/>
                </a:lnTo>
                <a:lnTo>
                  <a:pt x="1288199" y="2718917"/>
                </a:lnTo>
                <a:lnTo>
                  <a:pt x="1289316" y="2719374"/>
                </a:lnTo>
                <a:lnTo>
                  <a:pt x="1291958" y="2719374"/>
                </a:lnTo>
                <a:lnTo>
                  <a:pt x="1293075" y="2718917"/>
                </a:lnTo>
                <a:lnTo>
                  <a:pt x="1294930" y="2717050"/>
                </a:lnTo>
                <a:lnTo>
                  <a:pt x="1295400" y="2715933"/>
                </a:lnTo>
                <a:lnTo>
                  <a:pt x="1295400" y="2713304"/>
                </a:lnTo>
                <a:close/>
              </a:path>
              <a:path w="7629525" h="2724150">
                <a:moveTo>
                  <a:pt x="1295400" y="1567573"/>
                </a:moveTo>
                <a:lnTo>
                  <a:pt x="1294930" y="1566443"/>
                </a:lnTo>
                <a:lnTo>
                  <a:pt x="1293075" y="1564589"/>
                </a:lnTo>
                <a:lnTo>
                  <a:pt x="1291958" y="1564119"/>
                </a:lnTo>
                <a:lnTo>
                  <a:pt x="1289316" y="1564119"/>
                </a:lnTo>
                <a:lnTo>
                  <a:pt x="1288199" y="1564589"/>
                </a:lnTo>
                <a:lnTo>
                  <a:pt x="1286344" y="1566443"/>
                </a:lnTo>
                <a:lnTo>
                  <a:pt x="1285875" y="1567573"/>
                </a:lnTo>
                <a:lnTo>
                  <a:pt x="1285875" y="1570202"/>
                </a:lnTo>
                <a:lnTo>
                  <a:pt x="1286344" y="1571320"/>
                </a:lnTo>
                <a:lnTo>
                  <a:pt x="1288199" y="1573174"/>
                </a:lnTo>
                <a:lnTo>
                  <a:pt x="1289316" y="1573644"/>
                </a:lnTo>
                <a:lnTo>
                  <a:pt x="1291958" y="1573644"/>
                </a:lnTo>
                <a:lnTo>
                  <a:pt x="1293075" y="1573174"/>
                </a:lnTo>
                <a:lnTo>
                  <a:pt x="1294930" y="1571320"/>
                </a:lnTo>
                <a:lnTo>
                  <a:pt x="1295400" y="1570202"/>
                </a:lnTo>
                <a:lnTo>
                  <a:pt x="1295400" y="1567573"/>
                </a:lnTo>
                <a:close/>
              </a:path>
              <a:path w="7629525" h="2724150">
                <a:moveTo>
                  <a:pt x="1295400" y="421830"/>
                </a:moveTo>
                <a:lnTo>
                  <a:pt x="1294930" y="420712"/>
                </a:lnTo>
                <a:lnTo>
                  <a:pt x="1293075" y="418846"/>
                </a:lnTo>
                <a:lnTo>
                  <a:pt x="1291958" y="418388"/>
                </a:lnTo>
                <a:lnTo>
                  <a:pt x="1289316" y="418388"/>
                </a:lnTo>
                <a:lnTo>
                  <a:pt x="1288199" y="418846"/>
                </a:lnTo>
                <a:lnTo>
                  <a:pt x="1286344" y="420712"/>
                </a:lnTo>
                <a:lnTo>
                  <a:pt x="1285875" y="421830"/>
                </a:lnTo>
                <a:lnTo>
                  <a:pt x="1285875" y="424459"/>
                </a:lnTo>
                <a:lnTo>
                  <a:pt x="1286344" y="425589"/>
                </a:lnTo>
                <a:lnTo>
                  <a:pt x="1288199" y="427443"/>
                </a:lnTo>
                <a:lnTo>
                  <a:pt x="1289316" y="427913"/>
                </a:lnTo>
                <a:lnTo>
                  <a:pt x="1291958" y="427913"/>
                </a:lnTo>
                <a:lnTo>
                  <a:pt x="1293075" y="427443"/>
                </a:lnTo>
                <a:lnTo>
                  <a:pt x="1294930" y="425589"/>
                </a:lnTo>
                <a:lnTo>
                  <a:pt x="1295400" y="424459"/>
                </a:lnTo>
                <a:lnTo>
                  <a:pt x="1295400" y="421830"/>
                </a:lnTo>
                <a:close/>
              </a:path>
              <a:path w="7629525" h="2724150">
                <a:moveTo>
                  <a:pt x="1343025" y="2713304"/>
                </a:moveTo>
                <a:lnTo>
                  <a:pt x="1342555" y="2712186"/>
                </a:lnTo>
                <a:lnTo>
                  <a:pt x="1340700" y="2710319"/>
                </a:lnTo>
                <a:lnTo>
                  <a:pt x="1339583" y="2709849"/>
                </a:lnTo>
                <a:lnTo>
                  <a:pt x="1336941" y="2709849"/>
                </a:lnTo>
                <a:lnTo>
                  <a:pt x="1335824" y="2710319"/>
                </a:lnTo>
                <a:lnTo>
                  <a:pt x="1333969" y="2712186"/>
                </a:lnTo>
                <a:lnTo>
                  <a:pt x="1333500" y="2713304"/>
                </a:lnTo>
                <a:lnTo>
                  <a:pt x="1333500" y="2715933"/>
                </a:lnTo>
                <a:lnTo>
                  <a:pt x="1333969" y="2717050"/>
                </a:lnTo>
                <a:lnTo>
                  <a:pt x="1335824" y="2718917"/>
                </a:lnTo>
                <a:lnTo>
                  <a:pt x="1336941" y="2719374"/>
                </a:lnTo>
                <a:lnTo>
                  <a:pt x="1339583" y="2719374"/>
                </a:lnTo>
                <a:lnTo>
                  <a:pt x="1340700" y="2718917"/>
                </a:lnTo>
                <a:lnTo>
                  <a:pt x="1342555" y="2717050"/>
                </a:lnTo>
                <a:lnTo>
                  <a:pt x="1343025" y="2715933"/>
                </a:lnTo>
                <a:lnTo>
                  <a:pt x="1343025" y="2713304"/>
                </a:lnTo>
                <a:close/>
              </a:path>
              <a:path w="7629525" h="2724150">
                <a:moveTo>
                  <a:pt x="1343025" y="1567573"/>
                </a:moveTo>
                <a:lnTo>
                  <a:pt x="1342555" y="1566443"/>
                </a:lnTo>
                <a:lnTo>
                  <a:pt x="1340700" y="1564589"/>
                </a:lnTo>
                <a:lnTo>
                  <a:pt x="1339583" y="1564119"/>
                </a:lnTo>
                <a:lnTo>
                  <a:pt x="1336941" y="1564119"/>
                </a:lnTo>
                <a:lnTo>
                  <a:pt x="1335824" y="1564589"/>
                </a:lnTo>
                <a:lnTo>
                  <a:pt x="1333969" y="1566443"/>
                </a:lnTo>
                <a:lnTo>
                  <a:pt x="1333500" y="1567573"/>
                </a:lnTo>
                <a:lnTo>
                  <a:pt x="1333500" y="1570202"/>
                </a:lnTo>
                <a:lnTo>
                  <a:pt x="1333969" y="1571320"/>
                </a:lnTo>
                <a:lnTo>
                  <a:pt x="1335824" y="1573174"/>
                </a:lnTo>
                <a:lnTo>
                  <a:pt x="1336941" y="1573644"/>
                </a:lnTo>
                <a:lnTo>
                  <a:pt x="1339583" y="1573644"/>
                </a:lnTo>
                <a:lnTo>
                  <a:pt x="1340700" y="1573174"/>
                </a:lnTo>
                <a:lnTo>
                  <a:pt x="1342555" y="1571320"/>
                </a:lnTo>
                <a:lnTo>
                  <a:pt x="1343025" y="1570202"/>
                </a:lnTo>
                <a:lnTo>
                  <a:pt x="1343025" y="1567573"/>
                </a:lnTo>
                <a:close/>
              </a:path>
              <a:path w="7629525" h="2724150">
                <a:moveTo>
                  <a:pt x="1343025" y="421830"/>
                </a:moveTo>
                <a:lnTo>
                  <a:pt x="1342555" y="420712"/>
                </a:lnTo>
                <a:lnTo>
                  <a:pt x="1340700" y="418846"/>
                </a:lnTo>
                <a:lnTo>
                  <a:pt x="1339583" y="418388"/>
                </a:lnTo>
                <a:lnTo>
                  <a:pt x="1336941" y="418388"/>
                </a:lnTo>
                <a:lnTo>
                  <a:pt x="1335824" y="418846"/>
                </a:lnTo>
                <a:lnTo>
                  <a:pt x="1333969" y="420712"/>
                </a:lnTo>
                <a:lnTo>
                  <a:pt x="1333500" y="421830"/>
                </a:lnTo>
                <a:lnTo>
                  <a:pt x="1333500" y="424459"/>
                </a:lnTo>
                <a:lnTo>
                  <a:pt x="1333969" y="425589"/>
                </a:lnTo>
                <a:lnTo>
                  <a:pt x="1335824" y="427443"/>
                </a:lnTo>
                <a:lnTo>
                  <a:pt x="1336941" y="427913"/>
                </a:lnTo>
                <a:lnTo>
                  <a:pt x="1339583" y="427913"/>
                </a:lnTo>
                <a:lnTo>
                  <a:pt x="1340700" y="427443"/>
                </a:lnTo>
                <a:lnTo>
                  <a:pt x="1342555" y="425589"/>
                </a:lnTo>
                <a:lnTo>
                  <a:pt x="1343025" y="424459"/>
                </a:lnTo>
                <a:lnTo>
                  <a:pt x="1343025" y="421830"/>
                </a:lnTo>
                <a:close/>
              </a:path>
              <a:path w="7629525" h="2724150">
                <a:moveTo>
                  <a:pt x="1390650" y="2713304"/>
                </a:moveTo>
                <a:lnTo>
                  <a:pt x="1390180" y="2712186"/>
                </a:lnTo>
                <a:lnTo>
                  <a:pt x="1388325" y="2710319"/>
                </a:lnTo>
                <a:lnTo>
                  <a:pt x="1387208" y="2709849"/>
                </a:lnTo>
                <a:lnTo>
                  <a:pt x="1384566" y="2709849"/>
                </a:lnTo>
                <a:lnTo>
                  <a:pt x="1383449" y="2710319"/>
                </a:lnTo>
                <a:lnTo>
                  <a:pt x="1381594" y="2712186"/>
                </a:lnTo>
                <a:lnTo>
                  <a:pt x="1381125" y="2713304"/>
                </a:lnTo>
                <a:lnTo>
                  <a:pt x="1381125" y="2715933"/>
                </a:lnTo>
                <a:lnTo>
                  <a:pt x="1381594" y="2717050"/>
                </a:lnTo>
                <a:lnTo>
                  <a:pt x="1383449" y="2718917"/>
                </a:lnTo>
                <a:lnTo>
                  <a:pt x="1384566" y="2719374"/>
                </a:lnTo>
                <a:lnTo>
                  <a:pt x="1387208" y="2719374"/>
                </a:lnTo>
                <a:lnTo>
                  <a:pt x="1388325" y="2718917"/>
                </a:lnTo>
                <a:lnTo>
                  <a:pt x="1390180" y="2717050"/>
                </a:lnTo>
                <a:lnTo>
                  <a:pt x="1390650" y="2715933"/>
                </a:lnTo>
                <a:lnTo>
                  <a:pt x="1390650" y="2713304"/>
                </a:lnTo>
                <a:close/>
              </a:path>
              <a:path w="7629525" h="2724150">
                <a:moveTo>
                  <a:pt x="1390650" y="1567573"/>
                </a:moveTo>
                <a:lnTo>
                  <a:pt x="1390180" y="1566443"/>
                </a:lnTo>
                <a:lnTo>
                  <a:pt x="1388325" y="1564589"/>
                </a:lnTo>
                <a:lnTo>
                  <a:pt x="1387208" y="1564119"/>
                </a:lnTo>
                <a:lnTo>
                  <a:pt x="1384566" y="1564119"/>
                </a:lnTo>
                <a:lnTo>
                  <a:pt x="1383449" y="1564589"/>
                </a:lnTo>
                <a:lnTo>
                  <a:pt x="1381594" y="1566443"/>
                </a:lnTo>
                <a:lnTo>
                  <a:pt x="1381125" y="1567573"/>
                </a:lnTo>
                <a:lnTo>
                  <a:pt x="1381125" y="1570202"/>
                </a:lnTo>
                <a:lnTo>
                  <a:pt x="1381594" y="1571320"/>
                </a:lnTo>
                <a:lnTo>
                  <a:pt x="1383449" y="1573174"/>
                </a:lnTo>
                <a:lnTo>
                  <a:pt x="1384566" y="1573644"/>
                </a:lnTo>
                <a:lnTo>
                  <a:pt x="1387208" y="1573644"/>
                </a:lnTo>
                <a:lnTo>
                  <a:pt x="1388325" y="1573174"/>
                </a:lnTo>
                <a:lnTo>
                  <a:pt x="1390180" y="1571320"/>
                </a:lnTo>
                <a:lnTo>
                  <a:pt x="1390650" y="1570202"/>
                </a:lnTo>
                <a:lnTo>
                  <a:pt x="1390650" y="1567573"/>
                </a:lnTo>
                <a:close/>
              </a:path>
              <a:path w="7629525" h="2724150">
                <a:moveTo>
                  <a:pt x="1390650" y="421830"/>
                </a:moveTo>
                <a:lnTo>
                  <a:pt x="1390180" y="420712"/>
                </a:lnTo>
                <a:lnTo>
                  <a:pt x="1388325" y="418846"/>
                </a:lnTo>
                <a:lnTo>
                  <a:pt x="1387208" y="418388"/>
                </a:lnTo>
                <a:lnTo>
                  <a:pt x="1384566" y="418388"/>
                </a:lnTo>
                <a:lnTo>
                  <a:pt x="1383449" y="418846"/>
                </a:lnTo>
                <a:lnTo>
                  <a:pt x="1381594" y="420712"/>
                </a:lnTo>
                <a:lnTo>
                  <a:pt x="1381125" y="421830"/>
                </a:lnTo>
                <a:lnTo>
                  <a:pt x="1381125" y="424459"/>
                </a:lnTo>
                <a:lnTo>
                  <a:pt x="1381594" y="425589"/>
                </a:lnTo>
                <a:lnTo>
                  <a:pt x="1383449" y="427443"/>
                </a:lnTo>
                <a:lnTo>
                  <a:pt x="1384566" y="427913"/>
                </a:lnTo>
                <a:lnTo>
                  <a:pt x="1387208" y="427913"/>
                </a:lnTo>
                <a:lnTo>
                  <a:pt x="1388325" y="427443"/>
                </a:lnTo>
                <a:lnTo>
                  <a:pt x="1390180" y="425589"/>
                </a:lnTo>
                <a:lnTo>
                  <a:pt x="1390650" y="424459"/>
                </a:lnTo>
                <a:lnTo>
                  <a:pt x="1390650" y="421830"/>
                </a:lnTo>
                <a:close/>
              </a:path>
              <a:path w="7629525" h="2724150">
                <a:moveTo>
                  <a:pt x="1438275" y="2713304"/>
                </a:moveTo>
                <a:lnTo>
                  <a:pt x="1437805" y="2712186"/>
                </a:lnTo>
                <a:lnTo>
                  <a:pt x="1435950" y="2710319"/>
                </a:lnTo>
                <a:lnTo>
                  <a:pt x="1434833" y="2709849"/>
                </a:lnTo>
                <a:lnTo>
                  <a:pt x="1432191" y="2709849"/>
                </a:lnTo>
                <a:lnTo>
                  <a:pt x="1431074" y="2710319"/>
                </a:lnTo>
                <a:lnTo>
                  <a:pt x="1429219" y="2712186"/>
                </a:lnTo>
                <a:lnTo>
                  <a:pt x="1428750" y="2713304"/>
                </a:lnTo>
                <a:lnTo>
                  <a:pt x="1428750" y="2715933"/>
                </a:lnTo>
                <a:lnTo>
                  <a:pt x="1429219" y="2717050"/>
                </a:lnTo>
                <a:lnTo>
                  <a:pt x="1431074" y="2718917"/>
                </a:lnTo>
                <a:lnTo>
                  <a:pt x="1432191" y="2719374"/>
                </a:lnTo>
                <a:lnTo>
                  <a:pt x="1434833" y="2719374"/>
                </a:lnTo>
                <a:lnTo>
                  <a:pt x="1435950" y="2718917"/>
                </a:lnTo>
                <a:lnTo>
                  <a:pt x="1437805" y="2717050"/>
                </a:lnTo>
                <a:lnTo>
                  <a:pt x="1438275" y="2715933"/>
                </a:lnTo>
                <a:lnTo>
                  <a:pt x="1438275" y="2713304"/>
                </a:lnTo>
                <a:close/>
              </a:path>
              <a:path w="7629525" h="2724150">
                <a:moveTo>
                  <a:pt x="1438275" y="1567573"/>
                </a:moveTo>
                <a:lnTo>
                  <a:pt x="1437805" y="1566443"/>
                </a:lnTo>
                <a:lnTo>
                  <a:pt x="1435950" y="1564589"/>
                </a:lnTo>
                <a:lnTo>
                  <a:pt x="1434833" y="1564119"/>
                </a:lnTo>
                <a:lnTo>
                  <a:pt x="1432191" y="1564119"/>
                </a:lnTo>
                <a:lnTo>
                  <a:pt x="1431074" y="1564589"/>
                </a:lnTo>
                <a:lnTo>
                  <a:pt x="1429219" y="1566443"/>
                </a:lnTo>
                <a:lnTo>
                  <a:pt x="1428750" y="1567573"/>
                </a:lnTo>
                <a:lnTo>
                  <a:pt x="1428750" y="1570202"/>
                </a:lnTo>
                <a:lnTo>
                  <a:pt x="1429219" y="1571320"/>
                </a:lnTo>
                <a:lnTo>
                  <a:pt x="1431074" y="1573174"/>
                </a:lnTo>
                <a:lnTo>
                  <a:pt x="1432191" y="1573644"/>
                </a:lnTo>
                <a:lnTo>
                  <a:pt x="1434833" y="1573644"/>
                </a:lnTo>
                <a:lnTo>
                  <a:pt x="1435950" y="1573174"/>
                </a:lnTo>
                <a:lnTo>
                  <a:pt x="1437805" y="1571320"/>
                </a:lnTo>
                <a:lnTo>
                  <a:pt x="1438275" y="1570202"/>
                </a:lnTo>
                <a:lnTo>
                  <a:pt x="1438275" y="1567573"/>
                </a:lnTo>
                <a:close/>
              </a:path>
              <a:path w="7629525" h="2724150">
                <a:moveTo>
                  <a:pt x="1438275" y="421830"/>
                </a:moveTo>
                <a:lnTo>
                  <a:pt x="1437805" y="420712"/>
                </a:lnTo>
                <a:lnTo>
                  <a:pt x="1435950" y="418846"/>
                </a:lnTo>
                <a:lnTo>
                  <a:pt x="1434833" y="418388"/>
                </a:lnTo>
                <a:lnTo>
                  <a:pt x="1432191" y="418388"/>
                </a:lnTo>
                <a:lnTo>
                  <a:pt x="1431074" y="418846"/>
                </a:lnTo>
                <a:lnTo>
                  <a:pt x="1429219" y="420712"/>
                </a:lnTo>
                <a:lnTo>
                  <a:pt x="1428750" y="421830"/>
                </a:lnTo>
                <a:lnTo>
                  <a:pt x="1428750" y="424459"/>
                </a:lnTo>
                <a:lnTo>
                  <a:pt x="1429219" y="425589"/>
                </a:lnTo>
                <a:lnTo>
                  <a:pt x="1431074" y="427443"/>
                </a:lnTo>
                <a:lnTo>
                  <a:pt x="1432191" y="427913"/>
                </a:lnTo>
                <a:lnTo>
                  <a:pt x="1434833" y="427913"/>
                </a:lnTo>
                <a:lnTo>
                  <a:pt x="1435950" y="427443"/>
                </a:lnTo>
                <a:lnTo>
                  <a:pt x="1437805" y="425589"/>
                </a:lnTo>
                <a:lnTo>
                  <a:pt x="1438275" y="424459"/>
                </a:lnTo>
                <a:lnTo>
                  <a:pt x="1438275" y="421830"/>
                </a:lnTo>
                <a:close/>
              </a:path>
              <a:path w="7629525" h="2724150">
                <a:moveTo>
                  <a:pt x="1485900" y="2713304"/>
                </a:moveTo>
                <a:lnTo>
                  <a:pt x="1485430" y="2712186"/>
                </a:lnTo>
                <a:lnTo>
                  <a:pt x="1483575" y="2710319"/>
                </a:lnTo>
                <a:lnTo>
                  <a:pt x="1482458" y="2709849"/>
                </a:lnTo>
                <a:lnTo>
                  <a:pt x="1479816" y="2709849"/>
                </a:lnTo>
                <a:lnTo>
                  <a:pt x="1478699" y="2710319"/>
                </a:lnTo>
                <a:lnTo>
                  <a:pt x="1476844" y="2712186"/>
                </a:lnTo>
                <a:lnTo>
                  <a:pt x="1476375" y="2713304"/>
                </a:lnTo>
                <a:lnTo>
                  <a:pt x="1476375" y="2715933"/>
                </a:lnTo>
                <a:lnTo>
                  <a:pt x="1476844" y="2717050"/>
                </a:lnTo>
                <a:lnTo>
                  <a:pt x="1478699" y="2718917"/>
                </a:lnTo>
                <a:lnTo>
                  <a:pt x="1479816" y="2719374"/>
                </a:lnTo>
                <a:lnTo>
                  <a:pt x="1482458" y="2719374"/>
                </a:lnTo>
                <a:lnTo>
                  <a:pt x="1483575" y="2718917"/>
                </a:lnTo>
                <a:lnTo>
                  <a:pt x="1485430" y="2717050"/>
                </a:lnTo>
                <a:lnTo>
                  <a:pt x="1485900" y="2715933"/>
                </a:lnTo>
                <a:lnTo>
                  <a:pt x="1485900" y="2713304"/>
                </a:lnTo>
                <a:close/>
              </a:path>
              <a:path w="7629525" h="2724150">
                <a:moveTo>
                  <a:pt x="1485900" y="1567573"/>
                </a:moveTo>
                <a:lnTo>
                  <a:pt x="1485430" y="1566443"/>
                </a:lnTo>
                <a:lnTo>
                  <a:pt x="1483575" y="1564589"/>
                </a:lnTo>
                <a:lnTo>
                  <a:pt x="1482458" y="1564119"/>
                </a:lnTo>
                <a:lnTo>
                  <a:pt x="1479816" y="1564119"/>
                </a:lnTo>
                <a:lnTo>
                  <a:pt x="1478699" y="1564589"/>
                </a:lnTo>
                <a:lnTo>
                  <a:pt x="1476844" y="1566443"/>
                </a:lnTo>
                <a:lnTo>
                  <a:pt x="1476375" y="1567573"/>
                </a:lnTo>
                <a:lnTo>
                  <a:pt x="1476375" y="1570202"/>
                </a:lnTo>
                <a:lnTo>
                  <a:pt x="1476844" y="1571320"/>
                </a:lnTo>
                <a:lnTo>
                  <a:pt x="1478699" y="1573174"/>
                </a:lnTo>
                <a:lnTo>
                  <a:pt x="1479816" y="1573644"/>
                </a:lnTo>
                <a:lnTo>
                  <a:pt x="1482458" y="1573644"/>
                </a:lnTo>
                <a:lnTo>
                  <a:pt x="1483575" y="1573174"/>
                </a:lnTo>
                <a:lnTo>
                  <a:pt x="1485430" y="1571320"/>
                </a:lnTo>
                <a:lnTo>
                  <a:pt x="1485900" y="1570202"/>
                </a:lnTo>
                <a:lnTo>
                  <a:pt x="1485900" y="1567573"/>
                </a:lnTo>
                <a:close/>
              </a:path>
              <a:path w="7629525" h="2724150">
                <a:moveTo>
                  <a:pt x="1485900" y="421830"/>
                </a:moveTo>
                <a:lnTo>
                  <a:pt x="1485430" y="420712"/>
                </a:lnTo>
                <a:lnTo>
                  <a:pt x="1483575" y="418846"/>
                </a:lnTo>
                <a:lnTo>
                  <a:pt x="1482458" y="418388"/>
                </a:lnTo>
                <a:lnTo>
                  <a:pt x="1479816" y="418388"/>
                </a:lnTo>
                <a:lnTo>
                  <a:pt x="1478699" y="418846"/>
                </a:lnTo>
                <a:lnTo>
                  <a:pt x="1476844" y="420712"/>
                </a:lnTo>
                <a:lnTo>
                  <a:pt x="1476375" y="421830"/>
                </a:lnTo>
                <a:lnTo>
                  <a:pt x="1476375" y="424459"/>
                </a:lnTo>
                <a:lnTo>
                  <a:pt x="1476844" y="425589"/>
                </a:lnTo>
                <a:lnTo>
                  <a:pt x="1478699" y="427443"/>
                </a:lnTo>
                <a:lnTo>
                  <a:pt x="1479816" y="427913"/>
                </a:lnTo>
                <a:lnTo>
                  <a:pt x="1482458" y="427913"/>
                </a:lnTo>
                <a:lnTo>
                  <a:pt x="1483575" y="427443"/>
                </a:lnTo>
                <a:lnTo>
                  <a:pt x="1485430" y="425589"/>
                </a:lnTo>
                <a:lnTo>
                  <a:pt x="1485900" y="424459"/>
                </a:lnTo>
                <a:lnTo>
                  <a:pt x="1485900" y="421830"/>
                </a:lnTo>
                <a:close/>
              </a:path>
              <a:path w="7629525" h="2724150">
                <a:moveTo>
                  <a:pt x="1533525" y="2713304"/>
                </a:moveTo>
                <a:lnTo>
                  <a:pt x="1533055" y="2712186"/>
                </a:lnTo>
                <a:lnTo>
                  <a:pt x="1531200" y="2710319"/>
                </a:lnTo>
                <a:lnTo>
                  <a:pt x="1530083" y="2709849"/>
                </a:lnTo>
                <a:lnTo>
                  <a:pt x="1527441" y="2709849"/>
                </a:lnTo>
                <a:lnTo>
                  <a:pt x="1526324" y="2710319"/>
                </a:lnTo>
                <a:lnTo>
                  <a:pt x="1524469" y="2712186"/>
                </a:lnTo>
                <a:lnTo>
                  <a:pt x="1524000" y="2713304"/>
                </a:lnTo>
                <a:lnTo>
                  <a:pt x="1524000" y="2715933"/>
                </a:lnTo>
                <a:lnTo>
                  <a:pt x="1524469" y="2717050"/>
                </a:lnTo>
                <a:lnTo>
                  <a:pt x="1526324" y="2718917"/>
                </a:lnTo>
                <a:lnTo>
                  <a:pt x="1527441" y="2719374"/>
                </a:lnTo>
                <a:lnTo>
                  <a:pt x="1530083" y="2719374"/>
                </a:lnTo>
                <a:lnTo>
                  <a:pt x="1531200" y="2718917"/>
                </a:lnTo>
                <a:lnTo>
                  <a:pt x="1533055" y="2717050"/>
                </a:lnTo>
                <a:lnTo>
                  <a:pt x="1533525" y="2715933"/>
                </a:lnTo>
                <a:lnTo>
                  <a:pt x="1533525" y="2713304"/>
                </a:lnTo>
                <a:close/>
              </a:path>
              <a:path w="7629525" h="2724150">
                <a:moveTo>
                  <a:pt x="1533525" y="1567573"/>
                </a:moveTo>
                <a:lnTo>
                  <a:pt x="1533055" y="1566443"/>
                </a:lnTo>
                <a:lnTo>
                  <a:pt x="1531200" y="1564589"/>
                </a:lnTo>
                <a:lnTo>
                  <a:pt x="1530083" y="1564119"/>
                </a:lnTo>
                <a:lnTo>
                  <a:pt x="1527441" y="1564119"/>
                </a:lnTo>
                <a:lnTo>
                  <a:pt x="1526324" y="1564589"/>
                </a:lnTo>
                <a:lnTo>
                  <a:pt x="1524469" y="1566443"/>
                </a:lnTo>
                <a:lnTo>
                  <a:pt x="1524000" y="1567573"/>
                </a:lnTo>
                <a:lnTo>
                  <a:pt x="1524000" y="1570202"/>
                </a:lnTo>
                <a:lnTo>
                  <a:pt x="1524469" y="1571320"/>
                </a:lnTo>
                <a:lnTo>
                  <a:pt x="1526324" y="1573174"/>
                </a:lnTo>
                <a:lnTo>
                  <a:pt x="1527441" y="1573644"/>
                </a:lnTo>
                <a:lnTo>
                  <a:pt x="1530083" y="1573644"/>
                </a:lnTo>
                <a:lnTo>
                  <a:pt x="1531200" y="1573174"/>
                </a:lnTo>
                <a:lnTo>
                  <a:pt x="1533055" y="1571320"/>
                </a:lnTo>
                <a:lnTo>
                  <a:pt x="1533525" y="1570202"/>
                </a:lnTo>
                <a:lnTo>
                  <a:pt x="1533525" y="1567573"/>
                </a:lnTo>
                <a:close/>
              </a:path>
              <a:path w="7629525" h="2724150">
                <a:moveTo>
                  <a:pt x="1533525" y="421830"/>
                </a:moveTo>
                <a:lnTo>
                  <a:pt x="1533055" y="420712"/>
                </a:lnTo>
                <a:lnTo>
                  <a:pt x="1531200" y="418846"/>
                </a:lnTo>
                <a:lnTo>
                  <a:pt x="1530083" y="418388"/>
                </a:lnTo>
                <a:lnTo>
                  <a:pt x="1527441" y="418388"/>
                </a:lnTo>
                <a:lnTo>
                  <a:pt x="1526324" y="418846"/>
                </a:lnTo>
                <a:lnTo>
                  <a:pt x="1524469" y="420712"/>
                </a:lnTo>
                <a:lnTo>
                  <a:pt x="1524000" y="421830"/>
                </a:lnTo>
                <a:lnTo>
                  <a:pt x="1524000" y="424459"/>
                </a:lnTo>
                <a:lnTo>
                  <a:pt x="1524469" y="425589"/>
                </a:lnTo>
                <a:lnTo>
                  <a:pt x="1526324" y="427443"/>
                </a:lnTo>
                <a:lnTo>
                  <a:pt x="1527441" y="427913"/>
                </a:lnTo>
                <a:lnTo>
                  <a:pt x="1530083" y="427913"/>
                </a:lnTo>
                <a:lnTo>
                  <a:pt x="1531200" y="427443"/>
                </a:lnTo>
                <a:lnTo>
                  <a:pt x="1533055" y="425589"/>
                </a:lnTo>
                <a:lnTo>
                  <a:pt x="1533525" y="424459"/>
                </a:lnTo>
                <a:lnTo>
                  <a:pt x="1533525" y="421830"/>
                </a:lnTo>
                <a:close/>
              </a:path>
              <a:path w="7629525" h="2724150">
                <a:moveTo>
                  <a:pt x="1581150" y="2713304"/>
                </a:moveTo>
                <a:lnTo>
                  <a:pt x="1580680" y="2712186"/>
                </a:lnTo>
                <a:lnTo>
                  <a:pt x="1578825" y="2710319"/>
                </a:lnTo>
                <a:lnTo>
                  <a:pt x="1577708" y="2709849"/>
                </a:lnTo>
                <a:lnTo>
                  <a:pt x="1575066" y="2709849"/>
                </a:lnTo>
                <a:lnTo>
                  <a:pt x="1573949" y="2710319"/>
                </a:lnTo>
                <a:lnTo>
                  <a:pt x="1572094" y="2712186"/>
                </a:lnTo>
                <a:lnTo>
                  <a:pt x="1571625" y="2713304"/>
                </a:lnTo>
                <a:lnTo>
                  <a:pt x="1571625" y="2715933"/>
                </a:lnTo>
                <a:lnTo>
                  <a:pt x="1572094" y="2717050"/>
                </a:lnTo>
                <a:lnTo>
                  <a:pt x="1573949" y="2718917"/>
                </a:lnTo>
                <a:lnTo>
                  <a:pt x="1575066" y="2719374"/>
                </a:lnTo>
                <a:lnTo>
                  <a:pt x="1577708" y="2719374"/>
                </a:lnTo>
                <a:lnTo>
                  <a:pt x="1578825" y="2718917"/>
                </a:lnTo>
                <a:lnTo>
                  <a:pt x="1580680" y="2717050"/>
                </a:lnTo>
                <a:lnTo>
                  <a:pt x="1581150" y="2715933"/>
                </a:lnTo>
                <a:lnTo>
                  <a:pt x="1581150" y="2713304"/>
                </a:lnTo>
                <a:close/>
              </a:path>
              <a:path w="7629525" h="2724150">
                <a:moveTo>
                  <a:pt x="1581150" y="1567573"/>
                </a:moveTo>
                <a:lnTo>
                  <a:pt x="1580680" y="1566443"/>
                </a:lnTo>
                <a:lnTo>
                  <a:pt x="1578825" y="1564589"/>
                </a:lnTo>
                <a:lnTo>
                  <a:pt x="1577708" y="1564119"/>
                </a:lnTo>
                <a:lnTo>
                  <a:pt x="1575066" y="1564119"/>
                </a:lnTo>
                <a:lnTo>
                  <a:pt x="1573949" y="1564589"/>
                </a:lnTo>
                <a:lnTo>
                  <a:pt x="1572094" y="1566443"/>
                </a:lnTo>
                <a:lnTo>
                  <a:pt x="1571625" y="1567573"/>
                </a:lnTo>
                <a:lnTo>
                  <a:pt x="1571625" y="1570202"/>
                </a:lnTo>
                <a:lnTo>
                  <a:pt x="1572094" y="1571320"/>
                </a:lnTo>
                <a:lnTo>
                  <a:pt x="1573949" y="1573174"/>
                </a:lnTo>
                <a:lnTo>
                  <a:pt x="1575066" y="1573644"/>
                </a:lnTo>
                <a:lnTo>
                  <a:pt x="1577708" y="1573644"/>
                </a:lnTo>
                <a:lnTo>
                  <a:pt x="1578825" y="1573174"/>
                </a:lnTo>
                <a:lnTo>
                  <a:pt x="1580680" y="1571320"/>
                </a:lnTo>
                <a:lnTo>
                  <a:pt x="1581150" y="1570202"/>
                </a:lnTo>
                <a:lnTo>
                  <a:pt x="1581150" y="1567573"/>
                </a:lnTo>
                <a:close/>
              </a:path>
              <a:path w="7629525" h="2724150">
                <a:moveTo>
                  <a:pt x="1581150" y="421830"/>
                </a:moveTo>
                <a:lnTo>
                  <a:pt x="1580680" y="420712"/>
                </a:lnTo>
                <a:lnTo>
                  <a:pt x="1578825" y="418846"/>
                </a:lnTo>
                <a:lnTo>
                  <a:pt x="1577708" y="418388"/>
                </a:lnTo>
                <a:lnTo>
                  <a:pt x="1575066" y="418388"/>
                </a:lnTo>
                <a:lnTo>
                  <a:pt x="1573949" y="418846"/>
                </a:lnTo>
                <a:lnTo>
                  <a:pt x="1572094" y="420712"/>
                </a:lnTo>
                <a:lnTo>
                  <a:pt x="1571625" y="421830"/>
                </a:lnTo>
                <a:lnTo>
                  <a:pt x="1571625" y="424459"/>
                </a:lnTo>
                <a:lnTo>
                  <a:pt x="1572094" y="425589"/>
                </a:lnTo>
                <a:lnTo>
                  <a:pt x="1573949" y="427443"/>
                </a:lnTo>
                <a:lnTo>
                  <a:pt x="1575066" y="427913"/>
                </a:lnTo>
                <a:lnTo>
                  <a:pt x="1577708" y="427913"/>
                </a:lnTo>
                <a:lnTo>
                  <a:pt x="1578825" y="427443"/>
                </a:lnTo>
                <a:lnTo>
                  <a:pt x="1580680" y="425589"/>
                </a:lnTo>
                <a:lnTo>
                  <a:pt x="1581150" y="424459"/>
                </a:lnTo>
                <a:lnTo>
                  <a:pt x="1581150" y="421830"/>
                </a:lnTo>
                <a:close/>
              </a:path>
              <a:path w="7629525" h="2724150">
                <a:moveTo>
                  <a:pt x="1628775" y="2713304"/>
                </a:moveTo>
                <a:lnTo>
                  <a:pt x="1628305" y="2712186"/>
                </a:lnTo>
                <a:lnTo>
                  <a:pt x="1626450" y="2710319"/>
                </a:lnTo>
                <a:lnTo>
                  <a:pt x="1625333" y="2709849"/>
                </a:lnTo>
                <a:lnTo>
                  <a:pt x="1622691" y="2709849"/>
                </a:lnTo>
                <a:lnTo>
                  <a:pt x="1621574" y="2710319"/>
                </a:lnTo>
                <a:lnTo>
                  <a:pt x="1619719" y="2712186"/>
                </a:lnTo>
                <a:lnTo>
                  <a:pt x="1619250" y="2713304"/>
                </a:lnTo>
                <a:lnTo>
                  <a:pt x="1619250" y="2715933"/>
                </a:lnTo>
                <a:lnTo>
                  <a:pt x="1619719" y="2717050"/>
                </a:lnTo>
                <a:lnTo>
                  <a:pt x="1621574" y="2718917"/>
                </a:lnTo>
                <a:lnTo>
                  <a:pt x="1622691" y="2719374"/>
                </a:lnTo>
                <a:lnTo>
                  <a:pt x="1625333" y="2719374"/>
                </a:lnTo>
                <a:lnTo>
                  <a:pt x="1626450" y="2718917"/>
                </a:lnTo>
                <a:lnTo>
                  <a:pt x="1628305" y="2717050"/>
                </a:lnTo>
                <a:lnTo>
                  <a:pt x="1628775" y="2715933"/>
                </a:lnTo>
                <a:lnTo>
                  <a:pt x="1628775" y="2713304"/>
                </a:lnTo>
                <a:close/>
              </a:path>
              <a:path w="7629525" h="2724150">
                <a:moveTo>
                  <a:pt x="1628775" y="1567573"/>
                </a:moveTo>
                <a:lnTo>
                  <a:pt x="1628305" y="1566443"/>
                </a:lnTo>
                <a:lnTo>
                  <a:pt x="1626450" y="1564589"/>
                </a:lnTo>
                <a:lnTo>
                  <a:pt x="1625333" y="1564119"/>
                </a:lnTo>
                <a:lnTo>
                  <a:pt x="1622691" y="1564119"/>
                </a:lnTo>
                <a:lnTo>
                  <a:pt x="1621574" y="1564589"/>
                </a:lnTo>
                <a:lnTo>
                  <a:pt x="1619719" y="1566443"/>
                </a:lnTo>
                <a:lnTo>
                  <a:pt x="1619250" y="1567573"/>
                </a:lnTo>
                <a:lnTo>
                  <a:pt x="1619250" y="1570202"/>
                </a:lnTo>
                <a:lnTo>
                  <a:pt x="1619719" y="1571320"/>
                </a:lnTo>
                <a:lnTo>
                  <a:pt x="1621574" y="1573174"/>
                </a:lnTo>
                <a:lnTo>
                  <a:pt x="1622691" y="1573644"/>
                </a:lnTo>
                <a:lnTo>
                  <a:pt x="1625333" y="1573644"/>
                </a:lnTo>
                <a:lnTo>
                  <a:pt x="1626450" y="1573174"/>
                </a:lnTo>
                <a:lnTo>
                  <a:pt x="1628305" y="1571320"/>
                </a:lnTo>
                <a:lnTo>
                  <a:pt x="1628775" y="1570202"/>
                </a:lnTo>
                <a:lnTo>
                  <a:pt x="1628775" y="1567573"/>
                </a:lnTo>
                <a:close/>
              </a:path>
              <a:path w="7629525" h="2724150">
                <a:moveTo>
                  <a:pt x="1628775" y="421830"/>
                </a:moveTo>
                <a:lnTo>
                  <a:pt x="1628305" y="420712"/>
                </a:lnTo>
                <a:lnTo>
                  <a:pt x="1626450" y="418846"/>
                </a:lnTo>
                <a:lnTo>
                  <a:pt x="1625333" y="418388"/>
                </a:lnTo>
                <a:lnTo>
                  <a:pt x="1622691" y="418388"/>
                </a:lnTo>
                <a:lnTo>
                  <a:pt x="1621574" y="418846"/>
                </a:lnTo>
                <a:lnTo>
                  <a:pt x="1619719" y="420712"/>
                </a:lnTo>
                <a:lnTo>
                  <a:pt x="1619250" y="421830"/>
                </a:lnTo>
                <a:lnTo>
                  <a:pt x="1619250" y="424459"/>
                </a:lnTo>
                <a:lnTo>
                  <a:pt x="1619719" y="425589"/>
                </a:lnTo>
                <a:lnTo>
                  <a:pt x="1621574" y="427443"/>
                </a:lnTo>
                <a:lnTo>
                  <a:pt x="1622691" y="427913"/>
                </a:lnTo>
                <a:lnTo>
                  <a:pt x="1625333" y="427913"/>
                </a:lnTo>
                <a:lnTo>
                  <a:pt x="1626450" y="427443"/>
                </a:lnTo>
                <a:lnTo>
                  <a:pt x="1628305" y="425589"/>
                </a:lnTo>
                <a:lnTo>
                  <a:pt x="1628775" y="424459"/>
                </a:lnTo>
                <a:lnTo>
                  <a:pt x="1628775" y="421830"/>
                </a:lnTo>
                <a:close/>
              </a:path>
              <a:path w="7629525" h="2724150">
                <a:moveTo>
                  <a:pt x="1676400" y="2713304"/>
                </a:moveTo>
                <a:lnTo>
                  <a:pt x="1675930" y="2712186"/>
                </a:lnTo>
                <a:lnTo>
                  <a:pt x="1674075" y="2710319"/>
                </a:lnTo>
                <a:lnTo>
                  <a:pt x="1672958" y="2709849"/>
                </a:lnTo>
                <a:lnTo>
                  <a:pt x="1670316" y="2709849"/>
                </a:lnTo>
                <a:lnTo>
                  <a:pt x="1669199" y="2710319"/>
                </a:lnTo>
                <a:lnTo>
                  <a:pt x="1667344" y="2712186"/>
                </a:lnTo>
                <a:lnTo>
                  <a:pt x="1666875" y="2713304"/>
                </a:lnTo>
                <a:lnTo>
                  <a:pt x="1666875" y="2715933"/>
                </a:lnTo>
                <a:lnTo>
                  <a:pt x="1667344" y="2717050"/>
                </a:lnTo>
                <a:lnTo>
                  <a:pt x="1669199" y="2718917"/>
                </a:lnTo>
                <a:lnTo>
                  <a:pt x="1670316" y="2719374"/>
                </a:lnTo>
                <a:lnTo>
                  <a:pt x="1672958" y="2719374"/>
                </a:lnTo>
                <a:lnTo>
                  <a:pt x="1674075" y="2718917"/>
                </a:lnTo>
                <a:lnTo>
                  <a:pt x="1675930" y="2717050"/>
                </a:lnTo>
                <a:lnTo>
                  <a:pt x="1676400" y="2715933"/>
                </a:lnTo>
                <a:lnTo>
                  <a:pt x="1676400" y="2713304"/>
                </a:lnTo>
                <a:close/>
              </a:path>
              <a:path w="7629525" h="2724150">
                <a:moveTo>
                  <a:pt x="1676400" y="1567573"/>
                </a:moveTo>
                <a:lnTo>
                  <a:pt x="1675930" y="1566443"/>
                </a:lnTo>
                <a:lnTo>
                  <a:pt x="1674075" y="1564589"/>
                </a:lnTo>
                <a:lnTo>
                  <a:pt x="1672958" y="1564119"/>
                </a:lnTo>
                <a:lnTo>
                  <a:pt x="1670316" y="1564119"/>
                </a:lnTo>
                <a:lnTo>
                  <a:pt x="1669199" y="1564589"/>
                </a:lnTo>
                <a:lnTo>
                  <a:pt x="1667344" y="1566443"/>
                </a:lnTo>
                <a:lnTo>
                  <a:pt x="1666875" y="1567573"/>
                </a:lnTo>
                <a:lnTo>
                  <a:pt x="1666875" y="1570202"/>
                </a:lnTo>
                <a:lnTo>
                  <a:pt x="1667344" y="1571320"/>
                </a:lnTo>
                <a:lnTo>
                  <a:pt x="1669199" y="1573174"/>
                </a:lnTo>
                <a:lnTo>
                  <a:pt x="1670316" y="1573644"/>
                </a:lnTo>
                <a:lnTo>
                  <a:pt x="1672958" y="1573644"/>
                </a:lnTo>
                <a:lnTo>
                  <a:pt x="1674075" y="1573174"/>
                </a:lnTo>
                <a:lnTo>
                  <a:pt x="1675930" y="1571320"/>
                </a:lnTo>
                <a:lnTo>
                  <a:pt x="1676400" y="1570202"/>
                </a:lnTo>
                <a:lnTo>
                  <a:pt x="1676400" y="1567573"/>
                </a:lnTo>
                <a:close/>
              </a:path>
              <a:path w="7629525" h="2724150">
                <a:moveTo>
                  <a:pt x="1676400" y="421830"/>
                </a:moveTo>
                <a:lnTo>
                  <a:pt x="1675930" y="420712"/>
                </a:lnTo>
                <a:lnTo>
                  <a:pt x="1674075" y="418846"/>
                </a:lnTo>
                <a:lnTo>
                  <a:pt x="1672958" y="418388"/>
                </a:lnTo>
                <a:lnTo>
                  <a:pt x="1670316" y="418388"/>
                </a:lnTo>
                <a:lnTo>
                  <a:pt x="1669199" y="418846"/>
                </a:lnTo>
                <a:lnTo>
                  <a:pt x="1667344" y="420712"/>
                </a:lnTo>
                <a:lnTo>
                  <a:pt x="1666875" y="421830"/>
                </a:lnTo>
                <a:lnTo>
                  <a:pt x="1666875" y="424459"/>
                </a:lnTo>
                <a:lnTo>
                  <a:pt x="1667344" y="425589"/>
                </a:lnTo>
                <a:lnTo>
                  <a:pt x="1669199" y="427443"/>
                </a:lnTo>
                <a:lnTo>
                  <a:pt x="1670316" y="427913"/>
                </a:lnTo>
                <a:lnTo>
                  <a:pt x="1672958" y="427913"/>
                </a:lnTo>
                <a:lnTo>
                  <a:pt x="1674075" y="427443"/>
                </a:lnTo>
                <a:lnTo>
                  <a:pt x="1675930" y="425589"/>
                </a:lnTo>
                <a:lnTo>
                  <a:pt x="1676400" y="424459"/>
                </a:lnTo>
                <a:lnTo>
                  <a:pt x="1676400" y="421830"/>
                </a:lnTo>
                <a:close/>
              </a:path>
              <a:path w="7629525" h="2724150">
                <a:moveTo>
                  <a:pt x="1724025" y="2713304"/>
                </a:moveTo>
                <a:lnTo>
                  <a:pt x="1723555" y="2712186"/>
                </a:lnTo>
                <a:lnTo>
                  <a:pt x="1721700" y="2710319"/>
                </a:lnTo>
                <a:lnTo>
                  <a:pt x="1720583" y="2709849"/>
                </a:lnTo>
                <a:lnTo>
                  <a:pt x="1717941" y="2709849"/>
                </a:lnTo>
                <a:lnTo>
                  <a:pt x="1716824" y="2710319"/>
                </a:lnTo>
                <a:lnTo>
                  <a:pt x="1714969" y="2712186"/>
                </a:lnTo>
                <a:lnTo>
                  <a:pt x="1714500" y="2713304"/>
                </a:lnTo>
                <a:lnTo>
                  <a:pt x="1714500" y="2715933"/>
                </a:lnTo>
                <a:lnTo>
                  <a:pt x="1714969" y="2717050"/>
                </a:lnTo>
                <a:lnTo>
                  <a:pt x="1716824" y="2718917"/>
                </a:lnTo>
                <a:lnTo>
                  <a:pt x="1717941" y="2719374"/>
                </a:lnTo>
                <a:lnTo>
                  <a:pt x="1720583" y="2719374"/>
                </a:lnTo>
                <a:lnTo>
                  <a:pt x="1721700" y="2718917"/>
                </a:lnTo>
                <a:lnTo>
                  <a:pt x="1723555" y="2717050"/>
                </a:lnTo>
                <a:lnTo>
                  <a:pt x="1724025" y="2715933"/>
                </a:lnTo>
                <a:lnTo>
                  <a:pt x="1724025" y="2713304"/>
                </a:lnTo>
                <a:close/>
              </a:path>
              <a:path w="7629525" h="2724150">
                <a:moveTo>
                  <a:pt x="1724025" y="1567573"/>
                </a:moveTo>
                <a:lnTo>
                  <a:pt x="1723555" y="1566443"/>
                </a:lnTo>
                <a:lnTo>
                  <a:pt x="1721700" y="1564589"/>
                </a:lnTo>
                <a:lnTo>
                  <a:pt x="1720583" y="1564119"/>
                </a:lnTo>
                <a:lnTo>
                  <a:pt x="1717941" y="1564119"/>
                </a:lnTo>
                <a:lnTo>
                  <a:pt x="1716824" y="1564589"/>
                </a:lnTo>
                <a:lnTo>
                  <a:pt x="1714969" y="1566443"/>
                </a:lnTo>
                <a:lnTo>
                  <a:pt x="1714500" y="1567573"/>
                </a:lnTo>
                <a:lnTo>
                  <a:pt x="1714500" y="1570202"/>
                </a:lnTo>
                <a:lnTo>
                  <a:pt x="1714969" y="1571320"/>
                </a:lnTo>
                <a:lnTo>
                  <a:pt x="1716824" y="1573174"/>
                </a:lnTo>
                <a:lnTo>
                  <a:pt x="1717941" y="1573644"/>
                </a:lnTo>
                <a:lnTo>
                  <a:pt x="1720583" y="1573644"/>
                </a:lnTo>
                <a:lnTo>
                  <a:pt x="1721700" y="1573174"/>
                </a:lnTo>
                <a:lnTo>
                  <a:pt x="1723555" y="1571320"/>
                </a:lnTo>
                <a:lnTo>
                  <a:pt x="1724025" y="1570202"/>
                </a:lnTo>
                <a:lnTo>
                  <a:pt x="1724025" y="1567573"/>
                </a:lnTo>
                <a:close/>
              </a:path>
              <a:path w="7629525" h="2724150">
                <a:moveTo>
                  <a:pt x="1724025" y="421830"/>
                </a:moveTo>
                <a:lnTo>
                  <a:pt x="1723555" y="420712"/>
                </a:lnTo>
                <a:lnTo>
                  <a:pt x="1721700" y="418846"/>
                </a:lnTo>
                <a:lnTo>
                  <a:pt x="1720583" y="418388"/>
                </a:lnTo>
                <a:lnTo>
                  <a:pt x="1717941" y="418388"/>
                </a:lnTo>
                <a:lnTo>
                  <a:pt x="1716824" y="418846"/>
                </a:lnTo>
                <a:lnTo>
                  <a:pt x="1714969" y="420712"/>
                </a:lnTo>
                <a:lnTo>
                  <a:pt x="1714500" y="421830"/>
                </a:lnTo>
                <a:lnTo>
                  <a:pt x="1714500" y="424459"/>
                </a:lnTo>
                <a:lnTo>
                  <a:pt x="1714969" y="425589"/>
                </a:lnTo>
                <a:lnTo>
                  <a:pt x="1716824" y="427443"/>
                </a:lnTo>
                <a:lnTo>
                  <a:pt x="1717941" y="427913"/>
                </a:lnTo>
                <a:lnTo>
                  <a:pt x="1720583" y="427913"/>
                </a:lnTo>
                <a:lnTo>
                  <a:pt x="1721700" y="427443"/>
                </a:lnTo>
                <a:lnTo>
                  <a:pt x="1723555" y="425589"/>
                </a:lnTo>
                <a:lnTo>
                  <a:pt x="1724025" y="424459"/>
                </a:lnTo>
                <a:lnTo>
                  <a:pt x="1724025" y="421830"/>
                </a:lnTo>
                <a:close/>
              </a:path>
              <a:path w="7629525" h="2724150">
                <a:moveTo>
                  <a:pt x="1771650" y="2713304"/>
                </a:moveTo>
                <a:lnTo>
                  <a:pt x="1771180" y="2712186"/>
                </a:lnTo>
                <a:lnTo>
                  <a:pt x="1769325" y="2710319"/>
                </a:lnTo>
                <a:lnTo>
                  <a:pt x="1768208" y="2709849"/>
                </a:lnTo>
                <a:lnTo>
                  <a:pt x="1765566" y="2709849"/>
                </a:lnTo>
                <a:lnTo>
                  <a:pt x="1764449" y="2710319"/>
                </a:lnTo>
                <a:lnTo>
                  <a:pt x="1762594" y="2712186"/>
                </a:lnTo>
                <a:lnTo>
                  <a:pt x="1762125" y="2713304"/>
                </a:lnTo>
                <a:lnTo>
                  <a:pt x="1762125" y="2715933"/>
                </a:lnTo>
                <a:lnTo>
                  <a:pt x="1762594" y="2717050"/>
                </a:lnTo>
                <a:lnTo>
                  <a:pt x="1764449" y="2718917"/>
                </a:lnTo>
                <a:lnTo>
                  <a:pt x="1765566" y="2719374"/>
                </a:lnTo>
                <a:lnTo>
                  <a:pt x="1768208" y="2719374"/>
                </a:lnTo>
                <a:lnTo>
                  <a:pt x="1769325" y="2718917"/>
                </a:lnTo>
                <a:lnTo>
                  <a:pt x="1771180" y="2717050"/>
                </a:lnTo>
                <a:lnTo>
                  <a:pt x="1771650" y="2715933"/>
                </a:lnTo>
                <a:lnTo>
                  <a:pt x="1771650" y="2713304"/>
                </a:lnTo>
                <a:close/>
              </a:path>
              <a:path w="7629525" h="2724150">
                <a:moveTo>
                  <a:pt x="1771650" y="1567573"/>
                </a:moveTo>
                <a:lnTo>
                  <a:pt x="1771180" y="1566443"/>
                </a:lnTo>
                <a:lnTo>
                  <a:pt x="1769325" y="1564589"/>
                </a:lnTo>
                <a:lnTo>
                  <a:pt x="1768208" y="1564119"/>
                </a:lnTo>
                <a:lnTo>
                  <a:pt x="1765566" y="1564119"/>
                </a:lnTo>
                <a:lnTo>
                  <a:pt x="1764449" y="1564589"/>
                </a:lnTo>
                <a:lnTo>
                  <a:pt x="1762594" y="1566443"/>
                </a:lnTo>
                <a:lnTo>
                  <a:pt x="1762125" y="1567573"/>
                </a:lnTo>
                <a:lnTo>
                  <a:pt x="1762125" y="1570202"/>
                </a:lnTo>
                <a:lnTo>
                  <a:pt x="1762594" y="1571320"/>
                </a:lnTo>
                <a:lnTo>
                  <a:pt x="1764449" y="1573174"/>
                </a:lnTo>
                <a:lnTo>
                  <a:pt x="1765566" y="1573644"/>
                </a:lnTo>
                <a:lnTo>
                  <a:pt x="1768208" y="1573644"/>
                </a:lnTo>
                <a:lnTo>
                  <a:pt x="1769325" y="1573174"/>
                </a:lnTo>
                <a:lnTo>
                  <a:pt x="1771180" y="1571320"/>
                </a:lnTo>
                <a:lnTo>
                  <a:pt x="1771650" y="1570202"/>
                </a:lnTo>
                <a:lnTo>
                  <a:pt x="1771650" y="1567573"/>
                </a:lnTo>
                <a:close/>
              </a:path>
              <a:path w="7629525" h="2724150">
                <a:moveTo>
                  <a:pt x="1771650" y="421830"/>
                </a:moveTo>
                <a:lnTo>
                  <a:pt x="1771180" y="420712"/>
                </a:lnTo>
                <a:lnTo>
                  <a:pt x="1769325" y="418846"/>
                </a:lnTo>
                <a:lnTo>
                  <a:pt x="1768208" y="418388"/>
                </a:lnTo>
                <a:lnTo>
                  <a:pt x="1765566" y="418388"/>
                </a:lnTo>
                <a:lnTo>
                  <a:pt x="1764449" y="418846"/>
                </a:lnTo>
                <a:lnTo>
                  <a:pt x="1762594" y="420712"/>
                </a:lnTo>
                <a:lnTo>
                  <a:pt x="1762125" y="421830"/>
                </a:lnTo>
                <a:lnTo>
                  <a:pt x="1762125" y="424459"/>
                </a:lnTo>
                <a:lnTo>
                  <a:pt x="1762594" y="425589"/>
                </a:lnTo>
                <a:lnTo>
                  <a:pt x="1764449" y="427443"/>
                </a:lnTo>
                <a:lnTo>
                  <a:pt x="1765566" y="427913"/>
                </a:lnTo>
                <a:lnTo>
                  <a:pt x="1768208" y="427913"/>
                </a:lnTo>
                <a:lnTo>
                  <a:pt x="1769325" y="427443"/>
                </a:lnTo>
                <a:lnTo>
                  <a:pt x="1771180" y="425589"/>
                </a:lnTo>
                <a:lnTo>
                  <a:pt x="1771650" y="424459"/>
                </a:lnTo>
                <a:lnTo>
                  <a:pt x="1771650" y="421830"/>
                </a:lnTo>
                <a:close/>
              </a:path>
              <a:path w="7629525" h="2724150">
                <a:moveTo>
                  <a:pt x="1819275" y="2713304"/>
                </a:moveTo>
                <a:lnTo>
                  <a:pt x="1818805" y="2712186"/>
                </a:lnTo>
                <a:lnTo>
                  <a:pt x="1816950" y="2710319"/>
                </a:lnTo>
                <a:lnTo>
                  <a:pt x="1815833" y="2709849"/>
                </a:lnTo>
                <a:lnTo>
                  <a:pt x="1813191" y="2709849"/>
                </a:lnTo>
                <a:lnTo>
                  <a:pt x="1812074" y="2710319"/>
                </a:lnTo>
                <a:lnTo>
                  <a:pt x="1810219" y="2712186"/>
                </a:lnTo>
                <a:lnTo>
                  <a:pt x="1809750" y="2713304"/>
                </a:lnTo>
                <a:lnTo>
                  <a:pt x="1809750" y="2715933"/>
                </a:lnTo>
                <a:lnTo>
                  <a:pt x="1810219" y="2717050"/>
                </a:lnTo>
                <a:lnTo>
                  <a:pt x="1812074" y="2718917"/>
                </a:lnTo>
                <a:lnTo>
                  <a:pt x="1813191" y="2719374"/>
                </a:lnTo>
                <a:lnTo>
                  <a:pt x="1815833" y="2719374"/>
                </a:lnTo>
                <a:lnTo>
                  <a:pt x="1816950" y="2718917"/>
                </a:lnTo>
                <a:lnTo>
                  <a:pt x="1818805" y="2717050"/>
                </a:lnTo>
                <a:lnTo>
                  <a:pt x="1819275" y="2715933"/>
                </a:lnTo>
                <a:lnTo>
                  <a:pt x="1819275" y="2713304"/>
                </a:lnTo>
                <a:close/>
              </a:path>
              <a:path w="7629525" h="2724150">
                <a:moveTo>
                  <a:pt x="1819275" y="1567573"/>
                </a:moveTo>
                <a:lnTo>
                  <a:pt x="1818805" y="1566443"/>
                </a:lnTo>
                <a:lnTo>
                  <a:pt x="1816950" y="1564589"/>
                </a:lnTo>
                <a:lnTo>
                  <a:pt x="1815833" y="1564119"/>
                </a:lnTo>
                <a:lnTo>
                  <a:pt x="1813191" y="1564119"/>
                </a:lnTo>
                <a:lnTo>
                  <a:pt x="1812074" y="1564589"/>
                </a:lnTo>
                <a:lnTo>
                  <a:pt x="1810219" y="1566443"/>
                </a:lnTo>
                <a:lnTo>
                  <a:pt x="1809750" y="1567573"/>
                </a:lnTo>
                <a:lnTo>
                  <a:pt x="1809750" y="1570202"/>
                </a:lnTo>
                <a:lnTo>
                  <a:pt x="1810219" y="1571320"/>
                </a:lnTo>
                <a:lnTo>
                  <a:pt x="1812074" y="1573174"/>
                </a:lnTo>
                <a:lnTo>
                  <a:pt x="1813191" y="1573644"/>
                </a:lnTo>
                <a:lnTo>
                  <a:pt x="1815833" y="1573644"/>
                </a:lnTo>
                <a:lnTo>
                  <a:pt x="1816950" y="1573174"/>
                </a:lnTo>
                <a:lnTo>
                  <a:pt x="1818805" y="1571320"/>
                </a:lnTo>
                <a:lnTo>
                  <a:pt x="1819275" y="1570202"/>
                </a:lnTo>
                <a:lnTo>
                  <a:pt x="1819275" y="1567573"/>
                </a:lnTo>
                <a:close/>
              </a:path>
              <a:path w="7629525" h="2724150">
                <a:moveTo>
                  <a:pt x="1819275" y="421830"/>
                </a:moveTo>
                <a:lnTo>
                  <a:pt x="1818805" y="420712"/>
                </a:lnTo>
                <a:lnTo>
                  <a:pt x="1816950" y="418846"/>
                </a:lnTo>
                <a:lnTo>
                  <a:pt x="1815833" y="418388"/>
                </a:lnTo>
                <a:lnTo>
                  <a:pt x="1813191" y="418388"/>
                </a:lnTo>
                <a:lnTo>
                  <a:pt x="1812074" y="418846"/>
                </a:lnTo>
                <a:lnTo>
                  <a:pt x="1810219" y="420712"/>
                </a:lnTo>
                <a:lnTo>
                  <a:pt x="1809750" y="421830"/>
                </a:lnTo>
                <a:lnTo>
                  <a:pt x="1809750" y="424459"/>
                </a:lnTo>
                <a:lnTo>
                  <a:pt x="1810219" y="425589"/>
                </a:lnTo>
                <a:lnTo>
                  <a:pt x="1812074" y="427443"/>
                </a:lnTo>
                <a:lnTo>
                  <a:pt x="1813191" y="427913"/>
                </a:lnTo>
                <a:lnTo>
                  <a:pt x="1815833" y="427913"/>
                </a:lnTo>
                <a:lnTo>
                  <a:pt x="1816950" y="427443"/>
                </a:lnTo>
                <a:lnTo>
                  <a:pt x="1818805" y="425589"/>
                </a:lnTo>
                <a:lnTo>
                  <a:pt x="1819275" y="424459"/>
                </a:lnTo>
                <a:lnTo>
                  <a:pt x="1819275" y="421830"/>
                </a:lnTo>
                <a:close/>
              </a:path>
              <a:path w="7629525" h="2724150">
                <a:moveTo>
                  <a:pt x="1866900" y="2713304"/>
                </a:moveTo>
                <a:lnTo>
                  <a:pt x="1866430" y="2712186"/>
                </a:lnTo>
                <a:lnTo>
                  <a:pt x="1864575" y="2710319"/>
                </a:lnTo>
                <a:lnTo>
                  <a:pt x="1863458" y="2709849"/>
                </a:lnTo>
                <a:lnTo>
                  <a:pt x="1860816" y="2709849"/>
                </a:lnTo>
                <a:lnTo>
                  <a:pt x="1859699" y="2710319"/>
                </a:lnTo>
                <a:lnTo>
                  <a:pt x="1857844" y="2712186"/>
                </a:lnTo>
                <a:lnTo>
                  <a:pt x="1857375" y="2713304"/>
                </a:lnTo>
                <a:lnTo>
                  <a:pt x="1857375" y="2715933"/>
                </a:lnTo>
                <a:lnTo>
                  <a:pt x="1857844" y="2717050"/>
                </a:lnTo>
                <a:lnTo>
                  <a:pt x="1859699" y="2718917"/>
                </a:lnTo>
                <a:lnTo>
                  <a:pt x="1860816" y="2719374"/>
                </a:lnTo>
                <a:lnTo>
                  <a:pt x="1863458" y="2719374"/>
                </a:lnTo>
                <a:lnTo>
                  <a:pt x="1864575" y="2718917"/>
                </a:lnTo>
                <a:lnTo>
                  <a:pt x="1866430" y="2717050"/>
                </a:lnTo>
                <a:lnTo>
                  <a:pt x="1866900" y="2715933"/>
                </a:lnTo>
                <a:lnTo>
                  <a:pt x="1866900" y="2713304"/>
                </a:lnTo>
                <a:close/>
              </a:path>
              <a:path w="7629525" h="2724150">
                <a:moveTo>
                  <a:pt x="1866900" y="1567573"/>
                </a:moveTo>
                <a:lnTo>
                  <a:pt x="1866430" y="1566443"/>
                </a:lnTo>
                <a:lnTo>
                  <a:pt x="1864575" y="1564589"/>
                </a:lnTo>
                <a:lnTo>
                  <a:pt x="1863458" y="1564119"/>
                </a:lnTo>
                <a:lnTo>
                  <a:pt x="1860816" y="1564119"/>
                </a:lnTo>
                <a:lnTo>
                  <a:pt x="1859699" y="1564589"/>
                </a:lnTo>
                <a:lnTo>
                  <a:pt x="1857844" y="1566443"/>
                </a:lnTo>
                <a:lnTo>
                  <a:pt x="1857375" y="1567573"/>
                </a:lnTo>
                <a:lnTo>
                  <a:pt x="1857375" y="1570202"/>
                </a:lnTo>
                <a:lnTo>
                  <a:pt x="1857844" y="1571320"/>
                </a:lnTo>
                <a:lnTo>
                  <a:pt x="1859699" y="1573174"/>
                </a:lnTo>
                <a:lnTo>
                  <a:pt x="1860816" y="1573644"/>
                </a:lnTo>
                <a:lnTo>
                  <a:pt x="1863458" y="1573644"/>
                </a:lnTo>
                <a:lnTo>
                  <a:pt x="1864575" y="1573174"/>
                </a:lnTo>
                <a:lnTo>
                  <a:pt x="1866430" y="1571320"/>
                </a:lnTo>
                <a:lnTo>
                  <a:pt x="1866900" y="1570202"/>
                </a:lnTo>
                <a:lnTo>
                  <a:pt x="1866900" y="1567573"/>
                </a:lnTo>
                <a:close/>
              </a:path>
              <a:path w="7629525" h="2724150">
                <a:moveTo>
                  <a:pt x="1866900" y="421830"/>
                </a:moveTo>
                <a:lnTo>
                  <a:pt x="1866430" y="420712"/>
                </a:lnTo>
                <a:lnTo>
                  <a:pt x="1864575" y="418846"/>
                </a:lnTo>
                <a:lnTo>
                  <a:pt x="1863458" y="418388"/>
                </a:lnTo>
                <a:lnTo>
                  <a:pt x="1860816" y="418388"/>
                </a:lnTo>
                <a:lnTo>
                  <a:pt x="1859699" y="418846"/>
                </a:lnTo>
                <a:lnTo>
                  <a:pt x="1857844" y="420712"/>
                </a:lnTo>
                <a:lnTo>
                  <a:pt x="1857375" y="421830"/>
                </a:lnTo>
                <a:lnTo>
                  <a:pt x="1857375" y="424459"/>
                </a:lnTo>
                <a:lnTo>
                  <a:pt x="1857844" y="425589"/>
                </a:lnTo>
                <a:lnTo>
                  <a:pt x="1859699" y="427443"/>
                </a:lnTo>
                <a:lnTo>
                  <a:pt x="1860816" y="427913"/>
                </a:lnTo>
                <a:lnTo>
                  <a:pt x="1863458" y="427913"/>
                </a:lnTo>
                <a:lnTo>
                  <a:pt x="1864575" y="427443"/>
                </a:lnTo>
                <a:lnTo>
                  <a:pt x="1866430" y="425589"/>
                </a:lnTo>
                <a:lnTo>
                  <a:pt x="1866900" y="424459"/>
                </a:lnTo>
                <a:lnTo>
                  <a:pt x="1866900" y="421830"/>
                </a:lnTo>
                <a:close/>
              </a:path>
              <a:path w="7629525" h="2724150">
                <a:moveTo>
                  <a:pt x="1914525" y="2713304"/>
                </a:moveTo>
                <a:lnTo>
                  <a:pt x="1914055" y="2712186"/>
                </a:lnTo>
                <a:lnTo>
                  <a:pt x="1912200" y="2710319"/>
                </a:lnTo>
                <a:lnTo>
                  <a:pt x="1911083" y="2709849"/>
                </a:lnTo>
                <a:lnTo>
                  <a:pt x="1908441" y="2709849"/>
                </a:lnTo>
                <a:lnTo>
                  <a:pt x="1907324" y="2710319"/>
                </a:lnTo>
                <a:lnTo>
                  <a:pt x="1905469" y="2712186"/>
                </a:lnTo>
                <a:lnTo>
                  <a:pt x="1905000" y="2713304"/>
                </a:lnTo>
                <a:lnTo>
                  <a:pt x="1905000" y="2715933"/>
                </a:lnTo>
                <a:lnTo>
                  <a:pt x="1905469" y="2717050"/>
                </a:lnTo>
                <a:lnTo>
                  <a:pt x="1907324" y="2718917"/>
                </a:lnTo>
                <a:lnTo>
                  <a:pt x="1908441" y="2719374"/>
                </a:lnTo>
                <a:lnTo>
                  <a:pt x="1911083" y="2719374"/>
                </a:lnTo>
                <a:lnTo>
                  <a:pt x="1912200" y="2718917"/>
                </a:lnTo>
                <a:lnTo>
                  <a:pt x="1914055" y="2717050"/>
                </a:lnTo>
                <a:lnTo>
                  <a:pt x="1914525" y="2715933"/>
                </a:lnTo>
                <a:lnTo>
                  <a:pt x="1914525" y="2713304"/>
                </a:lnTo>
                <a:close/>
              </a:path>
              <a:path w="7629525" h="2724150">
                <a:moveTo>
                  <a:pt x="1914525" y="1567573"/>
                </a:moveTo>
                <a:lnTo>
                  <a:pt x="1914055" y="1566443"/>
                </a:lnTo>
                <a:lnTo>
                  <a:pt x="1912200" y="1564589"/>
                </a:lnTo>
                <a:lnTo>
                  <a:pt x="1911083" y="1564119"/>
                </a:lnTo>
                <a:lnTo>
                  <a:pt x="1908441" y="1564119"/>
                </a:lnTo>
                <a:lnTo>
                  <a:pt x="1907324" y="1564589"/>
                </a:lnTo>
                <a:lnTo>
                  <a:pt x="1905469" y="1566443"/>
                </a:lnTo>
                <a:lnTo>
                  <a:pt x="1905000" y="1567573"/>
                </a:lnTo>
                <a:lnTo>
                  <a:pt x="1905000" y="1570202"/>
                </a:lnTo>
                <a:lnTo>
                  <a:pt x="1905469" y="1571320"/>
                </a:lnTo>
                <a:lnTo>
                  <a:pt x="1907324" y="1573174"/>
                </a:lnTo>
                <a:lnTo>
                  <a:pt x="1908441" y="1573644"/>
                </a:lnTo>
                <a:lnTo>
                  <a:pt x="1911083" y="1573644"/>
                </a:lnTo>
                <a:lnTo>
                  <a:pt x="1912200" y="1573174"/>
                </a:lnTo>
                <a:lnTo>
                  <a:pt x="1914055" y="1571320"/>
                </a:lnTo>
                <a:lnTo>
                  <a:pt x="1914525" y="1570202"/>
                </a:lnTo>
                <a:lnTo>
                  <a:pt x="1914525" y="1567573"/>
                </a:lnTo>
                <a:close/>
              </a:path>
              <a:path w="7629525" h="2724150">
                <a:moveTo>
                  <a:pt x="1914525" y="421830"/>
                </a:moveTo>
                <a:lnTo>
                  <a:pt x="1914055" y="420712"/>
                </a:lnTo>
                <a:lnTo>
                  <a:pt x="1912200" y="418846"/>
                </a:lnTo>
                <a:lnTo>
                  <a:pt x="1911083" y="418388"/>
                </a:lnTo>
                <a:lnTo>
                  <a:pt x="1908441" y="418388"/>
                </a:lnTo>
                <a:lnTo>
                  <a:pt x="1907324" y="418846"/>
                </a:lnTo>
                <a:lnTo>
                  <a:pt x="1905469" y="420712"/>
                </a:lnTo>
                <a:lnTo>
                  <a:pt x="1905000" y="421830"/>
                </a:lnTo>
                <a:lnTo>
                  <a:pt x="1905000" y="424459"/>
                </a:lnTo>
                <a:lnTo>
                  <a:pt x="1905469" y="425589"/>
                </a:lnTo>
                <a:lnTo>
                  <a:pt x="1907324" y="427443"/>
                </a:lnTo>
                <a:lnTo>
                  <a:pt x="1908441" y="427913"/>
                </a:lnTo>
                <a:lnTo>
                  <a:pt x="1911083" y="427913"/>
                </a:lnTo>
                <a:lnTo>
                  <a:pt x="1912200" y="427443"/>
                </a:lnTo>
                <a:lnTo>
                  <a:pt x="1914055" y="425589"/>
                </a:lnTo>
                <a:lnTo>
                  <a:pt x="1914525" y="424459"/>
                </a:lnTo>
                <a:lnTo>
                  <a:pt x="1914525" y="421830"/>
                </a:lnTo>
                <a:close/>
              </a:path>
              <a:path w="7629525" h="2724150">
                <a:moveTo>
                  <a:pt x="1962150" y="2713304"/>
                </a:moveTo>
                <a:lnTo>
                  <a:pt x="1961680" y="2712186"/>
                </a:lnTo>
                <a:lnTo>
                  <a:pt x="1959825" y="2710319"/>
                </a:lnTo>
                <a:lnTo>
                  <a:pt x="1958708" y="2709849"/>
                </a:lnTo>
                <a:lnTo>
                  <a:pt x="1956066" y="2709849"/>
                </a:lnTo>
                <a:lnTo>
                  <a:pt x="1954949" y="2710319"/>
                </a:lnTo>
                <a:lnTo>
                  <a:pt x="1953094" y="2712186"/>
                </a:lnTo>
                <a:lnTo>
                  <a:pt x="1952625" y="2713304"/>
                </a:lnTo>
                <a:lnTo>
                  <a:pt x="1952625" y="2715933"/>
                </a:lnTo>
                <a:lnTo>
                  <a:pt x="1953094" y="2717050"/>
                </a:lnTo>
                <a:lnTo>
                  <a:pt x="1954949" y="2718917"/>
                </a:lnTo>
                <a:lnTo>
                  <a:pt x="1956066" y="2719374"/>
                </a:lnTo>
                <a:lnTo>
                  <a:pt x="1958708" y="2719374"/>
                </a:lnTo>
                <a:lnTo>
                  <a:pt x="1959825" y="2718917"/>
                </a:lnTo>
                <a:lnTo>
                  <a:pt x="1961680" y="2717050"/>
                </a:lnTo>
                <a:lnTo>
                  <a:pt x="1962150" y="2715933"/>
                </a:lnTo>
                <a:lnTo>
                  <a:pt x="1962150" y="2713304"/>
                </a:lnTo>
                <a:close/>
              </a:path>
              <a:path w="7629525" h="2724150">
                <a:moveTo>
                  <a:pt x="1962150" y="1567573"/>
                </a:moveTo>
                <a:lnTo>
                  <a:pt x="1961680" y="1566443"/>
                </a:lnTo>
                <a:lnTo>
                  <a:pt x="1959825" y="1564589"/>
                </a:lnTo>
                <a:lnTo>
                  <a:pt x="1958708" y="1564119"/>
                </a:lnTo>
                <a:lnTo>
                  <a:pt x="1956066" y="1564119"/>
                </a:lnTo>
                <a:lnTo>
                  <a:pt x="1954949" y="1564589"/>
                </a:lnTo>
                <a:lnTo>
                  <a:pt x="1953094" y="1566443"/>
                </a:lnTo>
                <a:lnTo>
                  <a:pt x="1952625" y="1567573"/>
                </a:lnTo>
                <a:lnTo>
                  <a:pt x="1952625" y="1570202"/>
                </a:lnTo>
                <a:lnTo>
                  <a:pt x="1953094" y="1571320"/>
                </a:lnTo>
                <a:lnTo>
                  <a:pt x="1954949" y="1573174"/>
                </a:lnTo>
                <a:lnTo>
                  <a:pt x="1956066" y="1573644"/>
                </a:lnTo>
                <a:lnTo>
                  <a:pt x="1958708" y="1573644"/>
                </a:lnTo>
                <a:lnTo>
                  <a:pt x="1959825" y="1573174"/>
                </a:lnTo>
                <a:lnTo>
                  <a:pt x="1961680" y="1571320"/>
                </a:lnTo>
                <a:lnTo>
                  <a:pt x="1962150" y="1570202"/>
                </a:lnTo>
                <a:lnTo>
                  <a:pt x="1962150" y="1567573"/>
                </a:lnTo>
                <a:close/>
              </a:path>
              <a:path w="7629525" h="2724150">
                <a:moveTo>
                  <a:pt x="1962150" y="421830"/>
                </a:moveTo>
                <a:lnTo>
                  <a:pt x="1961680" y="420712"/>
                </a:lnTo>
                <a:lnTo>
                  <a:pt x="1959825" y="418846"/>
                </a:lnTo>
                <a:lnTo>
                  <a:pt x="1958708" y="418388"/>
                </a:lnTo>
                <a:lnTo>
                  <a:pt x="1956066" y="418388"/>
                </a:lnTo>
                <a:lnTo>
                  <a:pt x="1954949" y="418846"/>
                </a:lnTo>
                <a:lnTo>
                  <a:pt x="1953094" y="420712"/>
                </a:lnTo>
                <a:lnTo>
                  <a:pt x="1952625" y="421830"/>
                </a:lnTo>
                <a:lnTo>
                  <a:pt x="1952625" y="424459"/>
                </a:lnTo>
                <a:lnTo>
                  <a:pt x="1953094" y="425589"/>
                </a:lnTo>
                <a:lnTo>
                  <a:pt x="1954949" y="427443"/>
                </a:lnTo>
                <a:lnTo>
                  <a:pt x="1956066" y="427913"/>
                </a:lnTo>
                <a:lnTo>
                  <a:pt x="1958708" y="427913"/>
                </a:lnTo>
                <a:lnTo>
                  <a:pt x="1959825" y="427443"/>
                </a:lnTo>
                <a:lnTo>
                  <a:pt x="1961680" y="425589"/>
                </a:lnTo>
                <a:lnTo>
                  <a:pt x="1962150" y="424459"/>
                </a:lnTo>
                <a:lnTo>
                  <a:pt x="1962150" y="421830"/>
                </a:lnTo>
                <a:close/>
              </a:path>
              <a:path w="7629525" h="2724150">
                <a:moveTo>
                  <a:pt x="2009775" y="2713304"/>
                </a:moveTo>
                <a:lnTo>
                  <a:pt x="2009305" y="2712186"/>
                </a:lnTo>
                <a:lnTo>
                  <a:pt x="2007450" y="2710319"/>
                </a:lnTo>
                <a:lnTo>
                  <a:pt x="2006333" y="2709849"/>
                </a:lnTo>
                <a:lnTo>
                  <a:pt x="2003691" y="2709849"/>
                </a:lnTo>
                <a:lnTo>
                  <a:pt x="2002574" y="2710319"/>
                </a:lnTo>
                <a:lnTo>
                  <a:pt x="2000719" y="2712186"/>
                </a:lnTo>
                <a:lnTo>
                  <a:pt x="2000250" y="2713304"/>
                </a:lnTo>
                <a:lnTo>
                  <a:pt x="2000250" y="2715933"/>
                </a:lnTo>
                <a:lnTo>
                  <a:pt x="2000719" y="2717050"/>
                </a:lnTo>
                <a:lnTo>
                  <a:pt x="2002574" y="2718917"/>
                </a:lnTo>
                <a:lnTo>
                  <a:pt x="2003691" y="2719374"/>
                </a:lnTo>
                <a:lnTo>
                  <a:pt x="2006333" y="2719374"/>
                </a:lnTo>
                <a:lnTo>
                  <a:pt x="2007450" y="2718917"/>
                </a:lnTo>
                <a:lnTo>
                  <a:pt x="2009305" y="2717050"/>
                </a:lnTo>
                <a:lnTo>
                  <a:pt x="2009775" y="2715933"/>
                </a:lnTo>
                <a:lnTo>
                  <a:pt x="2009775" y="2713304"/>
                </a:lnTo>
                <a:close/>
              </a:path>
              <a:path w="7629525" h="2724150">
                <a:moveTo>
                  <a:pt x="2009775" y="1567573"/>
                </a:moveTo>
                <a:lnTo>
                  <a:pt x="2009305" y="1566443"/>
                </a:lnTo>
                <a:lnTo>
                  <a:pt x="2007450" y="1564589"/>
                </a:lnTo>
                <a:lnTo>
                  <a:pt x="2006333" y="1564119"/>
                </a:lnTo>
                <a:lnTo>
                  <a:pt x="2003691" y="1564119"/>
                </a:lnTo>
                <a:lnTo>
                  <a:pt x="2002574" y="1564589"/>
                </a:lnTo>
                <a:lnTo>
                  <a:pt x="2000719" y="1566443"/>
                </a:lnTo>
                <a:lnTo>
                  <a:pt x="2000250" y="1567573"/>
                </a:lnTo>
                <a:lnTo>
                  <a:pt x="2000250" y="1570202"/>
                </a:lnTo>
                <a:lnTo>
                  <a:pt x="2000719" y="1571320"/>
                </a:lnTo>
                <a:lnTo>
                  <a:pt x="2002574" y="1573174"/>
                </a:lnTo>
                <a:lnTo>
                  <a:pt x="2003691" y="1573644"/>
                </a:lnTo>
                <a:lnTo>
                  <a:pt x="2006333" y="1573644"/>
                </a:lnTo>
                <a:lnTo>
                  <a:pt x="2007450" y="1573174"/>
                </a:lnTo>
                <a:lnTo>
                  <a:pt x="2009305" y="1571320"/>
                </a:lnTo>
                <a:lnTo>
                  <a:pt x="2009775" y="1570202"/>
                </a:lnTo>
                <a:lnTo>
                  <a:pt x="2009775" y="1567573"/>
                </a:lnTo>
                <a:close/>
              </a:path>
              <a:path w="7629525" h="2724150">
                <a:moveTo>
                  <a:pt x="2009775" y="421830"/>
                </a:moveTo>
                <a:lnTo>
                  <a:pt x="2009305" y="420712"/>
                </a:lnTo>
                <a:lnTo>
                  <a:pt x="2007450" y="418846"/>
                </a:lnTo>
                <a:lnTo>
                  <a:pt x="2006333" y="418388"/>
                </a:lnTo>
                <a:lnTo>
                  <a:pt x="2003691" y="418388"/>
                </a:lnTo>
                <a:lnTo>
                  <a:pt x="2002574" y="418846"/>
                </a:lnTo>
                <a:lnTo>
                  <a:pt x="2000719" y="420712"/>
                </a:lnTo>
                <a:lnTo>
                  <a:pt x="2000250" y="421830"/>
                </a:lnTo>
                <a:lnTo>
                  <a:pt x="2000250" y="424459"/>
                </a:lnTo>
                <a:lnTo>
                  <a:pt x="2000719" y="425589"/>
                </a:lnTo>
                <a:lnTo>
                  <a:pt x="2002574" y="427443"/>
                </a:lnTo>
                <a:lnTo>
                  <a:pt x="2003691" y="427913"/>
                </a:lnTo>
                <a:lnTo>
                  <a:pt x="2006333" y="427913"/>
                </a:lnTo>
                <a:lnTo>
                  <a:pt x="2007450" y="427443"/>
                </a:lnTo>
                <a:lnTo>
                  <a:pt x="2009305" y="425589"/>
                </a:lnTo>
                <a:lnTo>
                  <a:pt x="2009775" y="424459"/>
                </a:lnTo>
                <a:lnTo>
                  <a:pt x="2009775" y="421830"/>
                </a:lnTo>
                <a:close/>
              </a:path>
              <a:path w="7629525" h="2724150">
                <a:moveTo>
                  <a:pt x="2057400" y="2713304"/>
                </a:moveTo>
                <a:lnTo>
                  <a:pt x="2056930" y="2712186"/>
                </a:lnTo>
                <a:lnTo>
                  <a:pt x="2055075" y="2710319"/>
                </a:lnTo>
                <a:lnTo>
                  <a:pt x="2053958" y="2709849"/>
                </a:lnTo>
                <a:lnTo>
                  <a:pt x="2051316" y="2709849"/>
                </a:lnTo>
                <a:lnTo>
                  <a:pt x="2050199" y="2710319"/>
                </a:lnTo>
                <a:lnTo>
                  <a:pt x="2048344" y="2712186"/>
                </a:lnTo>
                <a:lnTo>
                  <a:pt x="2047875" y="2713304"/>
                </a:lnTo>
                <a:lnTo>
                  <a:pt x="2047875" y="2715933"/>
                </a:lnTo>
                <a:lnTo>
                  <a:pt x="2048344" y="2717050"/>
                </a:lnTo>
                <a:lnTo>
                  <a:pt x="2050199" y="2718917"/>
                </a:lnTo>
                <a:lnTo>
                  <a:pt x="2051316" y="2719374"/>
                </a:lnTo>
                <a:lnTo>
                  <a:pt x="2053958" y="2719374"/>
                </a:lnTo>
                <a:lnTo>
                  <a:pt x="2055075" y="2718917"/>
                </a:lnTo>
                <a:lnTo>
                  <a:pt x="2056930" y="2717050"/>
                </a:lnTo>
                <a:lnTo>
                  <a:pt x="2057400" y="2715933"/>
                </a:lnTo>
                <a:lnTo>
                  <a:pt x="2057400" y="2713304"/>
                </a:lnTo>
                <a:close/>
              </a:path>
              <a:path w="7629525" h="2724150">
                <a:moveTo>
                  <a:pt x="2057400" y="1567573"/>
                </a:moveTo>
                <a:lnTo>
                  <a:pt x="2056930" y="1566443"/>
                </a:lnTo>
                <a:lnTo>
                  <a:pt x="2055075" y="1564589"/>
                </a:lnTo>
                <a:lnTo>
                  <a:pt x="2053958" y="1564119"/>
                </a:lnTo>
                <a:lnTo>
                  <a:pt x="2051316" y="1564119"/>
                </a:lnTo>
                <a:lnTo>
                  <a:pt x="2050199" y="1564589"/>
                </a:lnTo>
                <a:lnTo>
                  <a:pt x="2048344" y="1566443"/>
                </a:lnTo>
                <a:lnTo>
                  <a:pt x="2047875" y="1567573"/>
                </a:lnTo>
                <a:lnTo>
                  <a:pt x="2047875" y="1570202"/>
                </a:lnTo>
                <a:lnTo>
                  <a:pt x="2048344" y="1571320"/>
                </a:lnTo>
                <a:lnTo>
                  <a:pt x="2050199" y="1573174"/>
                </a:lnTo>
                <a:lnTo>
                  <a:pt x="2051316" y="1573644"/>
                </a:lnTo>
                <a:lnTo>
                  <a:pt x="2053958" y="1573644"/>
                </a:lnTo>
                <a:lnTo>
                  <a:pt x="2055075" y="1573174"/>
                </a:lnTo>
                <a:lnTo>
                  <a:pt x="2056930" y="1571320"/>
                </a:lnTo>
                <a:lnTo>
                  <a:pt x="2057400" y="1570202"/>
                </a:lnTo>
                <a:lnTo>
                  <a:pt x="2057400" y="1567573"/>
                </a:lnTo>
                <a:close/>
              </a:path>
              <a:path w="7629525" h="2724150">
                <a:moveTo>
                  <a:pt x="2057400" y="421830"/>
                </a:moveTo>
                <a:lnTo>
                  <a:pt x="2056930" y="420712"/>
                </a:lnTo>
                <a:lnTo>
                  <a:pt x="2055075" y="418846"/>
                </a:lnTo>
                <a:lnTo>
                  <a:pt x="2053958" y="418388"/>
                </a:lnTo>
                <a:lnTo>
                  <a:pt x="2051316" y="418388"/>
                </a:lnTo>
                <a:lnTo>
                  <a:pt x="2050199" y="418846"/>
                </a:lnTo>
                <a:lnTo>
                  <a:pt x="2048344" y="420712"/>
                </a:lnTo>
                <a:lnTo>
                  <a:pt x="2047875" y="421830"/>
                </a:lnTo>
                <a:lnTo>
                  <a:pt x="2047875" y="424459"/>
                </a:lnTo>
                <a:lnTo>
                  <a:pt x="2048344" y="425589"/>
                </a:lnTo>
                <a:lnTo>
                  <a:pt x="2050199" y="427443"/>
                </a:lnTo>
                <a:lnTo>
                  <a:pt x="2051316" y="427913"/>
                </a:lnTo>
                <a:lnTo>
                  <a:pt x="2053958" y="427913"/>
                </a:lnTo>
                <a:lnTo>
                  <a:pt x="2055075" y="427443"/>
                </a:lnTo>
                <a:lnTo>
                  <a:pt x="2056930" y="425589"/>
                </a:lnTo>
                <a:lnTo>
                  <a:pt x="2057400" y="424459"/>
                </a:lnTo>
                <a:lnTo>
                  <a:pt x="2057400" y="421830"/>
                </a:lnTo>
                <a:close/>
              </a:path>
              <a:path w="7629525" h="2724150">
                <a:moveTo>
                  <a:pt x="2105025" y="2713304"/>
                </a:moveTo>
                <a:lnTo>
                  <a:pt x="2104555" y="2712186"/>
                </a:lnTo>
                <a:lnTo>
                  <a:pt x="2102700" y="2710319"/>
                </a:lnTo>
                <a:lnTo>
                  <a:pt x="2101583" y="2709849"/>
                </a:lnTo>
                <a:lnTo>
                  <a:pt x="2098941" y="2709849"/>
                </a:lnTo>
                <a:lnTo>
                  <a:pt x="2097824" y="2710319"/>
                </a:lnTo>
                <a:lnTo>
                  <a:pt x="2095969" y="2712186"/>
                </a:lnTo>
                <a:lnTo>
                  <a:pt x="2095500" y="2713304"/>
                </a:lnTo>
                <a:lnTo>
                  <a:pt x="2095500" y="2715933"/>
                </a:lnTo>
                <a:lnTo>
                  <a:pt x="2095969" y="2717050"/>
                </a:lnTo>
                <a:lnTo>
                  <a:pt x="2097824" y="2718917"/>
                </a:lnTo>
                <a:lnTo>
                  <a:pt x="2098941" y="2719374"/>
                </a:lnTo>
                <a:lnTo>
                  <a:pt x="2101583" y="2719374"/>
                </a:lnTo>
                <a:lnTo>
                  <a:pt x="2102700" y="2718917"/>
                </a:lnTo>
                <a:lnTo>
                  <a:pt x="2104555" y="2717050"/>
                </a:lnTo>
                <a:lnTo>
                  <a:pt x="2105025" y="2715933"/>
                </a:lnTo>
                <a:lnTo>
                  <a:pt x="2105025" y="2713304"/>
                </a:lnTo>
                <a:close/>
              </a:path>
              <a:path w="7629525" h="2724150">
                <a:moveTo>
                  <a:pt x="2105025" y="1567573"/>
                </a:moveTo>
                <a:lnTo>
                  <a:pt x="2104555" y="1566443"/>
                </a:lnTo>
                <a:lnTo>
                  <a:pt x="2102700" y="1564589"/>
                </a:lnTo>
                <a:lnTo>
                  <a:pt x="2101583" y="1564119"/>
                </a:lnTo>
                <a:lnTo>
                  <a:pt x="2098941" y="1564119"/>
                </a:lnTo>
                <a:lnTo>
                  <a:pt x="2097824" y="1564589"/>
                </a:lnTo>
                <a:lnTo>
                  <a:pt x="2095969" y="1566443"/>
                </a:lnTo>
                <a:lnTo>
                  <a:pt x="2095500" y="1567573"/>
                </a:lnTo>
                <a:lnTo>
                  <a:pt x="2095500" y="1570202"/>
                </a:lnTo>
                <a:lnTo>
                  <a:pt x="2095969" y="1571320"/>
                </a:lnTo>
                <a:lnTo>
                  <a:pt x="2097824" y="1573174"/>
                </a:lnTo>
                <a:lnTo>
                  <a:pt x="2098941" y="1573644"/>
                </a:lnTo>
                <a:lnTo>
                  <a:pt x="2101583" y="1573644"/>
                </a:lnTo>
                <a:lnTo>
                  <a:pt x="2102700" y="1573174"/>
                </a:lnTo>
                <a:lnTo>
                  <a:pt x="2104555" y="1571320"/>
                </a:lnTo>
                <a:lnTo>
                  <a:pt x="2105025" y="1570202"/>
                </a:lnTo>
                <a:lnTo>
                  <a:pt x="2105025" y="1567573"/>
                </a:lnTo>
                <a:close/>
              </a:path>
              <a:path w="7629525" h="2724150">
                <a:moveTo>
                  <a:pt x="2105025" y="421830"/>
                </a:moveTo>
                <a:lnTo>
                  <a:pt x="2104555" y="420712"/>
                </a:lnTo>
                <a:lnTo>
                  <a:pt x="2102700" y="418846"/>
                </a:lnTo>
                <a:lnTo>
                  <a:pt x="2101583" y="418388"/>
                </a:lnTo>
                <a:lnTo>
                  <a:pt x="2098941" y="418388"/>
                </a:lnTo>
                <a:lnTo>
                  <a:pt x="2097824" y="418846"/>
                </a:lnTo>
                <a:lnTo>
                  <a:pt x="2095969" y="420712"/>
                </a:lnTo>
                <a:lnTo>
                  <a:pt x="2095500" y="421830"/>
                </a:lnTo>
                <a:lnTo>
                  <a:pt x="2095500" y="424459"/>
                </a:lnTo>
                <a:lnTo>
                  <a:pt x="2095969" y="425589"/>
                </a:lnTo>
                <a:lnTo>
                  <a:pt x="2097824" y="427443"/>
                </a:lnTo>
                <a:lnTo>
                  <a:pt x="2098941" y="427913"/>
                </a:lnTo>
                <a:lnTo>
                  <a:pt x="2101583" y="427913"/>
                </a:lnTo>
                <a:lnTo>
                  <a:pt x="2102700" y="427443"/>
                </a:lnTo>
                <a:lnTo>
                  <a:pt x="2104555" y="425589"/>
                </a:lnTo>
                <a:lnTo>
                  <a:pt x="2105025" y="424459"/>
                </a:lnTo>
                <a:lnTo>
                  <a:pt x="2105025" y="421830"/>
                </a:lnTo>
                <a:close/>
              </a:path>
              <a:path w="7629525" h="2724150">
                <a:moveTo>
                  <a:pt x="2152650" y="2713304"/>
                </a:moveTo>
                <a:lnTo>
                  <a:pt x="2152180" y="2712186"/>
                </a:lnTo>
                <a:lnTo>
                  <a:pt x="2150326" y="2710319"/>
                </a:lnTo>
                <a:lnTo>
                  <a:pt x="2149208" y="2709849"/>
                </a:lnTo>
                <a:lnTo>
                  <a:pt x="2146566" y="2709849"/>
                </a:lnTo>
                <a:lnTo>
                  <a:pt x="2145449" y="2710319"/>
                </a:lnTo>
                <a:lnTo>
                  <a:pt x="2143595" y="2712186"/>
                </a:lnTo>
                <a:lnTo>
                  <a:pt x="2143125" y="2713304"/>
                </a:lnTo>
                <a:lnTo>
                  <a:pt x="2143125" y="2715933"/>
                </a:lnTo>
                <a:lnTo>
                  <a:pt x="2143595" y="2717050"/>
                </a:lnTo>
                <a:lnTo>
                  <a:pt x="2145449" y="2718917"/>
                </a:lnTo>
                <a:lnTo>
                  <a:pt x="2146566" y="2719374"/>
                </a:lnTo>
                <a:lnTo>
                  <a:pt x="2149208" y="2719374"/>
                </a:lnTo>
                <a:lnTo>
                  <a:pt x="2150326" y="2718917"/>
                </a:lnTo>
                <a:lnTo>
                  <a:pt x="2152180" y="2717050"/>
                </a:lnTo>
                <a:lnTo>
                  <a:pt x="2152650" y="2715933"/>
                </a:lnTo>
                <a:lnTo>
                  <a:pt x="2152650" y="2713304"/>
                </a:lnTo>
                <a:close/>
              </a:path>
              <a:path w="7629525" h="2724150">
                <a:moveTo>
                  <a:pt x="2152650" y="1567573"/>
                </a:moveTo>
                <a:lnTo>
                  <a:pt x="2152180" y="1566443"/>
                </a:lnTo>
                <a:lnTo>
                  <a:pt x="2150326" y="1564589"/>
                </a:lnTo>
                <a:lnTo>
                  <a:pt x="2149208" y="1564119"/>
                </a:lnTo>
                <a:lnTo>
                  <a:pt x="2146566" y="1564119"/>
                </a:lnTo>
                <a:lnTo>
                  <a:pt x="2145449" y="1564589"/>
                </a:lnTo>
                <a:lnTo>
                  <a:pt x="2143595" y="1566443"/>
                </a:lnTo>
                <a:lnTo>
                  <a:pt x="2143125" y="1567573"/>
                </a:lnTo>
                <a:lnTo>
                  <a:pt x="2143125" y="1570202"/>
                </a:lnTo>
                <a:lnTo>
                  <a:pt x="2143595" y="1571320"/>
                </a:lnTo>
                <a:lnTo>
                  <a:pt x="2145449" y="1573174"/>
                </a:lnTo>
                <a:lnTo>
                  <a:pt x="2146566" y="1573644"/>
                </a:lnTo>
                <a:lnTo>
                  <a:pt x="2149208" y="1573644"/>
                </a:lnTo>
                <a:lnTo>
                  <a:pt x="2150326" y="1573174"/>
                </a:lnTo>
                <a:lnTo>
                  <a:pt x="2152180" y="1571320"/>
                </a:lnTo>
                <a:lnTo>
                  <a:pt x="2152650" y="1570202"/>
                </a:lnTo>
                <a:lnTo>
                  <a:pt x="2152650" y="1567573"/>
                </a:lnTo>
                <a:close/>
              </a:path>
              <a:path w="7629525" h="2724150">
                <a:moveTo>
                  <a:pt x="2152650" y="421830"/>
                </a:moveTo>
                <a:lnTo>
                  <a:pt x="2152180" y="420712"/>
                </a:lnTo>
                <a:lnTo>
                  <a:pt x="2150326" y="418846"/>
                </a:lnTo>
                <a:lnTo>
                  <a:pt x="2149208" y="418388"/>
                </a:lnTo>
                <a:lnTo>
                  <a:pt x="2146566" y="418388"/>
                </a:lnTo>
                <a:lnTo>
                  <a:pt x="2145449" y="418846"/>
                </a:lnTo>
                <a:lnTo>
                  <a:pt x="2143595" y="420712"/>
                </a:lnTo>
                <a:lnTo>
                  <a:pt x="2143125" y="421830"/>
                </a:lnTo>
                <a:lnTo>
                  <a:pt x="2143125" y="424459"/>
                </a:lnTo>
                <a:lnTo>
                  <a:pt x="2143595" y="425589"/>
                </a:lnTo>
                <a:lnTo>
                  <a:pt x="2145449" y="427443"/>
                </a:lnTo>
                <a:lnTo>
                  <a:pt x="2146566" y="427913"/>
                </a:lnTo>
                <a:lnTo>
                  <a:pt x="2149208" y="427913"/>
                </a:lnTo>
                <a:lnTo>
                  <a:pt x="2150326" y="427443"/>
                </a:lnTo>
                <a:lnTo>
                  <a:pt x="2152180" y="425589"/>
                </a:lnTo>
                <a:lnTo>
                  <a:pt x="2152650" y="424459"/>
                </a:lnTo>
                <a:lnTo>
                  <a:pt x="2152650" y="421830"/>
                </a:lnTo>
                <a:close/>
              </a:path>
              <a:path w="7629525" h="2724150">
                <a:moveTo>
                  <a:pt x="2200275" y="2713304"/>
                </a:moveTo>
                <a:lnTo>
                  <a:pt x="2199805" y="2712186"/>
                </a:lnTo>
                <a:lnTo>
                  <a:pt x="2197951" y="2710319"/>
                </a:lnTo>
                <a:lnTo>
                  <a:pt x="2196833" y="2709849"/>
                </a:lnTo>
                <a:lnTo>
                  <a:pt x="2194191" y="2709849"/>
                </a:lnTo>
                <a:lnTo>
                  <a:pt x="2193074" y="2710319"/>
                </a:lnTo>
                <a:lnTo>
                  <a:pt x="2191220" y="2712186"/>
                </a:lnTo>
                <a:lnTo>
                  <a:pt x="2190750" y="2713304"/>
                </a:lnTo>
                <a:lnTo>
                  <a:pt x="2190750" y="2715933"/>
                </a:lnTo>
                <a:lnTo>
                  <a:pt x="2191220" y="2717050"/>
                </a:lnTo>
                <a:lnTo>
                  <a:pt x="2193074" y="2718917"/>
                </a:lnTo>
                <a:lnTo>
                  <a:pt x="2194191" y="2719374"/>
                </a:lnTo>
                <a:lnTo>
                  <a:pt x="2196833" y="2719374"/>
                </a:lnTo>
                <a:lnTo>
                  <a:pt x="2197951" y="2718917"/>
                </a:lnTo>
                <a:lnTo>
                  <a:pt x="2199805" y="2717050"/>
                </a:lnTo>
                <a:lnTo>
                  <a:pt x="2200275" y="2715933"/>
                </a:lnTo>
                <a:lnTo>
                  <a:pt x="2200275" y="2713304"/>
                </a:lnTo>
                <a:close/>
              </a:path>
              <a:path w="7629525" h="2724150">
                <a:moveTo>
                  <a:pt x="2200275" y="1567573"/>
                </a:moveTo>
                <a:lnTo>
                  <a:pt x="2199805" y="1566443"/>
                </a:lnTo>
                <a:lnTo>
                  <a:pt x="2197951" y="1564589"/>
                </a:lnTo>
                <a:lnTo>
                  <a:pt x="2196833" y="1564119"/>
                </a:lnTo>
                <a:lnTo>
                  <a:pt x="2194191" y="1564119"/>
                </a:lnTo>
                <a:lnTo>
                  <a:pt x="2193074" y="1564589"/>
                </a:lnTo>
                <a:lnTo>
                  <a:pt x="2191220" y="1566443"/>
                </a:lnTo>
                <a:lnTo>
                  <a:pt x="2190750" y="1567573"/>
                </a:lnTo>
                <a:lnTo>
                  <a:pt x="2190750" y="1570202"/>
                </a:lnTo>
                <a:lnTo>
                  <a:pt x="2191220" y="1571320"/>
                </a:lnTo>
                <a:lnTo>
                  <a:pt x="2193074" y="1573174"/>
                </a:lnTo>
                <a:lnTo>
                  <a:pt x="2194191" y="1573644"/>
                </a:lnTo>
                <a:lnTo>
                  <a:pt x="2196833" y="1573644"/>
                </a:lnTo>
                <a:lnTo>
                  <a:pt x="2197951" y="1573174"/>
                </a:lnTo>
                <a:lnTo>
                  <a:pt x="2199805" y="1571320"/>
                </a:lnTo>
                <a:lnTo>
                  <a:pt x="2200275" y="1570202"/>
                </a:lnTo>
                <a:lnTo>
                  <a:pt x="2200275" y="1567573"/>
                </a:lnTo>
                <a:close/>
              </a:path>
              <a:path w="7629525" h="2724150">
                <a:moveTo>
                  <a:pt x="2200275" y="421830"/>
                </a:moveTo>
                <a:lnTo>
                  <a:pt x="2199805" y="420712"/>
                </a:lnTo>
                <a:lnTo>
                  <a:pt x="2197951" y="418846"/>
                </a:lnTo>
                <a:lnTo>
                  <a:pt x="2196833" y="418388"/>
                </a:lnTo>
                <a:lnTo>
                  <a:pt x="2194191" y="418388"/>
                </a:lnTo>
                <a:lnTo>
                  <a:pt x="2193074" y="418846"/>
                </a:lnTo>
                <a:lnTo>
                  <a:pt x="2191220" y="420712"/>
                </a:lnTo>
                <a:lnTo>
                  <a:pt x="2190750" y="421830"/>
                </a:lnTo>
                <a:lnTo>
                  <a:pt x="2190750" y="424459"/>
                </a:lnTo>
                <a:lnTo>
                  <a:pt x="2191220" y="425589"/>
                </a:lnTo>
                <a:lnTo>
                  <a:pt x="2193074" y="427443"/>
                </a:lnTo>
                <a:lnTo>
                  <a:pt x="2194191" y="427913"/>
                </a:lnTo>
                <a:lnTo>
                  <a:pt x="2196833" y="427913"/>
                </a:lnTo>
                <a:lnTo>
                  <a:pt x="2197951" y="427443"/>
                </a:lnTo>
                <a:lnTo>
                  <a:pt x="2199805" y="425589"/>
                </a:lnTo>
                <a:lnTo>
                  <a:pt x="2200275" y="424459"/>
                </a:lnTo>
                <a:lnTo>
                  <a:pt x="2200275" y="421830"/>
                </a:lnTo>
                <a:close/>
              </a:path>
              <a:path w="7629525" h="2724150">
                <a:moveTo>
                  <a:pt x="2247900" y="2713304"/>
                </a:moveTo>
                <a:lnTo>
                  <a:pt x="2247430" y="2712186"/>
                </a:lnTo>
                <a:lnTo>
                  <a:pt x="2245576" y="2710319"/>
                </a:lnTo>
                <a:lnTo>
                  <a:pt x="2244458" y="2709849"/>
                </a:lnTo>
                <a:lnTo>
                  <a:pt x="2241816" y="2709849"/>
                </a:lnTo>
                <a:lnTo>
                  <a:pt x="2240699" y="2710319"/>
                </a:lnTo>
                <a:lnTo>
                  <a:pt x="2238845" y="2712186"/>
                </a:lnTo>
                <a:lnTo>
                  <a:pt x="2238375" y="2713304"/>
                </a:lnTo>
                <a:lnTo>
                  <a:pt x="2238375" y="2715933"/>
                </a:lnTo>
                <a:lnTo>
                  <a:pt x="2238845" y="2717050"/>
                </a:lnTo>
                <a:lnTo>
                  <a:pt x="2240699" y="2718917"/>
                </a:lnTo>
                <a:lnTo>
                  <a:pt x="2241816" y="2719374"/>
                </a:lnTo>
                <a:lnTo>
                  <a:pt x="2244458" y="2719374"/>
                </a:lnTo>
                <a:lnTo>
                  <a:pt x="2245576" y="2718917"/>
                </a:lnTo>
                <a:lnTo>
                  <a:pt x="2247430" y="2717050"/>
                </a:lnTo>
                <a:lnTo>
                  <a:pt x="2247900" y="2715933"/>
                </a:lnTo>
                <a:lnTo>
                  <a:pt x="2247900" y="2713304"/>
                </a:lnTo>
                <a:close/>
              </a:path>
              <a:path w="7629525" h="2724150">
                <a:moveTo>
                  <a:pt x="2247900" y="1567573"/>
                </a:moveTo>
                <a:lnTo>
                  <a:pt x="2247430" y="1566443"/>
                </a:lnTo>
                <a:lnTo>
                  <a:pt x="2245576" y="1564589"/>
                </a:lnTo>
                <a:lnTo>
                  <a:pt x="2244458" y="1564119"/>
                </a:lnTo>
                <a:lnTo>
                  <a:pt x="2241816" y="1564119"/>
                </a:lnTo>
                <a:lnTo>
                  <a:pt x="2240699" y="1564589"/>
                </a:lnTo>
                <a:lnTo>
                  <a:pt x="2238845" y="1566443"/>
                </a:lnTo>
                <a:lnTo>
                  <a:pt x="2238375" y="1567573"/>
                </a:lnTo>
                <a:lnTo>
                  <a:pt x="2238375" y="1570202"/>
                </a:lnTo>
                <a:lnTo>
                  <a:pt x="2238845" y="1571320"/>
                </a:lnTo>
                <a:lnTo>
                  <a:pt x="2240699" y="1573174"/>
                </a:lnTo>
                <a:lnTo>
                  <a:pt x="2241816" y="1573644"/>
                </a:lnTo>
                <a:lnTo>
                  <a:pt x="2244458" y="1573644"/>
                </a:lnTo>
                <a:lnTo>
                  <a:pt x="2245576" y="1573174"/>
                </a:lnTo>
                <a:lnTo>
                  <a:pt x="2247430" y="1571320"/>
                </a:lnTo>
                <a:lnTo>
                  <a:pt x="2247900" y="1570202"/>
                </a:lnTo>
                <a:lnTo>
                  <a:pt x="2247900" y="1567573"/>
                </a:lnTo>
                <a:close/>
              </a:path>
              <a:path w="7629525" h="2724150">
                <a:moveTo>
                  <a:pt x="2247900" y="421830"/>
                </a:moveTo>
                <a:lnTo>
                  <a:pt x="2247430" y="420712"/>
                </a:lnTo>
                <a:lnTo>
                  <a:pt x="2245576" y="418846"/>
                </a:lnTo>
                <a:lnTo>
                  <a:pt x="2244458" y="418388"/>
                </a:lnTo>
                <a:lnTo>
                  <a:pt x="2241816" y="418388"/>
                </a:lnTo>
                <a:lnTo>
                  <a:pt x="2240699" y="418846"/>
                </a:lnTo>
                <a:lnTo>
                  <a:pt x="2238845" y="420712"/>
                </a:lnTo>
                <a:lnTo>
                  <a:pt x="2238375" y="421830"/>
                </a:lnTo>
                <a:lnTo>
                  <a:pt x="2238375" y="424459"/>
                </a:lnTo>
                <a:lnTo>
                  <a:pt x="2238845" y="425589"/>
                </a:lnTo>
                <a:lnTo>
                  <a:pt x="2240699" y="427443"/>
                </a:lnTo>
                <a:lnTo>
                  <a:pt x="2241816" y="427913"/>
                </a:lnTo>
                <a:lnTo>
                  <a:pt x="2244458" y="427913"/>
                </a:lnTo>
                <a:lnTo>
                  <a:pt x="2245576" y="427443"/>
                </a:lnTo>
                <a:lnTo>
                  <a:pt x="2247430" y="425589"/>
                </a:lnTo>
                <a:lnTo>
                  <a:pt x="2247900" y="424459"/>
                </a:lnTo>
                <a:lnTo>
                  <a:pt x="2247900" y="421830"/>
                </a:lnTo>
                <a:close/>
              </a:path>
              <a:path w="7629525" h="2724150">
                <a:moveTo>
                  <a:pt x="2295525" y="2713304"/>
                </a:moveTo>
                <a:lnTo>
                  <a:pt x="2295055" y="2712186"/>
                </a:lnTo>
                <a:lnTo>
                  <a:pt x="2293201" y="2710319"/>
                </a:lnTo>
                <a:lnTo>
                  <a:pt x="2292083" y="2709849"/>
                </a:lnTo>
                <a:lnTo>
                  <a:pt x="2289441" y="2709849"/>
                </a:lnTo>
                <a:lnTo>
                  <a:pt x="2288324" y="2710319"/>
                </a:lnTo>
                <a:lnTo>
                  <a:pt x="2286470" y="2712186"/>
                </a:lnTo>
                <a:lnTo>
                  <a:pt x="2286000" y="2713304"/>
                </a:lnTo>
                <a:lnTo>
                  <a:pt x="2286000" y="2715933"/>
                </a:lnTo>
                <a:lnTo>
                  <a:pt x="2286470" y="2717050"/>
                </a:lnTo>
                <a:lnTo>
                  <a:pt x="2288324" y="2718917"/>
                </a:lnTo>
                <a:lnTo>
                  <a:pt x="2289441" y="2719374"/>
                </a:lnTo>
                <a:lnTo>
                  <a:pt x="2292083" y="2719374"/>
                </a:lnTo>
                <a:lnTo>
                  <a:pt x="2293201" y="2718917"/>
                </a:lnTo>
                <a:lnTo>
                  <a:pt x="2295055" y="2717050"/>
                </a:lnTo>
                <a:lnTo>
                  <a:pt x="2295525" y="2715933"/>
                </a:lnTo>
                <a:lnTo>
                  <a:pt x="2295525" y="2713304"/>
                </a:lnTo>
                <a:close/>
              </a:path>
              <a:path w="7629525" h="2724150">
                <a:moveTo>
                  <a:pt x="2295525" y="1567573"/>
                </a:moveTo>
                <a:lnTo>
                  <a:pt x="2295055" y="1566443"/>
                </a:lnTo>
                <a:lnTo>
                  <a:pt x="2293201" y="1564589"/>
                </a:lnTo>
                <a:lnTo>
                  <a:pt x="2292083" y="1564119"/>
                </a:lnTo>
                <a:lnTo>
                  <a:pt x="2289441" y="1564119"/>
                </a:lnTo>
                <a:lnTo>
                  <a:pt x="2288324" y="1564589"/>
                </a:lnTo>
                <a:lnTo>
                  <a:pt x="2286470" y="1566443"/>
                </a:lnTo>
                <a:lnTo>
                  <a:pt x="2286000" y="1567573"/>
                </a:lnTo>
                <a:lnTo>
                  <a:pt x="2286000" y="1570202"/>
                </a:lnTo>
                <a:lnTo>
                  <a:pt x="2286470" y="1571320"/>
                </a:lnTo>
                <a:lnTo>
                  <a:pt x="2288324" y="1573174"/>
                </a:lnTo>
                <a:lnTo>
                  <a:pt x="2289441" y="1573644"/>
                </a:lnTo>
                <a:lnTo>
                  <a:pt x="2292083" y="1573644"/>
                </a:lnTo>
                <a:lnTo>
                  <a:pt x="2293201" y="1573174"/>
                </a:lnTo>
                <a:lnTo>
                  <a:pt x="2295055" y="1571320"/>
                </a:lnTo>
                <a:lnTo>
                  <a:pt x="2295525" y="1570202"/>
                </a:lnTo>
                <a:lnTo>
                  <a:pt x="2295525" y="1567573"/>
                </a:lnTo>
                <a:close/>
              </a:path>
              <a:path w="7629525" h="2724150">
                <a:moveTo>
                  <a:pt x="2295525" y="421830"/>
                </a:moveTo>
                <a:lnTo>
                  <a:pt x="2295055" y="420712"/>
                </a:lnTo>
                <a:lnTo>
                  <a:pt x="2293201" y="418846"/>
                </a:lnTo>
                <a:lnTo>
                  <a:pt x="2292083" y="418388"/>
                </a:lnTo>
                <a:lnTo>
                  <a:pt x="2289441" y="418388"/>
                </a:lnTo>
                <a:lnTo>
                  <a:pt x="2288324" y="418846"/>
                </a:lnTo>
                <a:lnTo>
                  <a:pt x="2286470" y="420712"/>
                </a:lnTo>
                <a:lnTo>
                  <a:pt x="2286000" y="421830"/>
                </a:lnTo>
                <a:lnTo>
                  <a:pt x="2286000" y="424459"/>
                </a:lnTo>
                <a:lnTo>
                  <a:pt x="2286470" y="425589"/>
                </a:lnTo>
                <a:lnTo>
                  <a:pt x="2288324" y="427443"/>
                </a:lnTo>
                <a:lnTo>
                  <a:pt x="2289441" y="427913"/>
                </a:lnTo>
                <a:lnTo>
                  <a:pt x="2292083" y="427913"/>
                </a:lnTo>
                <a:lnTo>
                  <a:pt x="2293201" y="427443"/>
                </a:lnTo>
                <a:lnTo>
                  <a:pt x="2295055" y="425589"/>
                </a:lnTo>
                <a:lnTo>
                  <a:pt x="2295525" y="424459"/>
                </a:lnTo>
                <a:lnTo>
                  <a:pt x="2295525" y="421830"/>
                </a:lnTo>
                <a:close/>
              </a:path>
              <a:path w="7629525" h="2724150">
                <a:moveTo>
                  <a:pt x="2343150" y="2713304"/>
                </a:moveTo>
                <a:lnTo>
                  <a:pt x="2342680" y="2712186"/>
                </a:lnTo>
                <a:lnTo>
                  <a:pt x="2340826" y="2710319"/>
                </a:lnTo>
                <a:lnTo>
                  <a:pt x="2339708" y="2709849"/>
                </a:lnTo>
                <a:lnTo>
                  <a:pt x="2337066" y="2709849"/>
                </a:lnTo>
                <a:lnTo>
                  <a:pt x="2335949" y="2710319"/>
                </a:lnTo>
                <a:lnTo>
                  <a:pt x="2334095" y="2712186"/>
                </a:lnTo>
                <a:lnTo>
                  <a:pt x="2333625" y="2713304"/>
                </a:lnTo>
                <a:lnTo>
                  <a:pt x="2333625" y="2715933"/>
                </a:lnTo>
                <a:lnTo>
                  <a:pt x="2334095" y="2717050"/>
                </a:lnTo>
                <a:lnTo>
                  <a:pt x="2335949" y="2718917"/>
                </a:lnTo>
                <a:lnTo>
                  <a:pt x="2337066" y="2719374"/>
                </a:lnTo>
                <a:lnTo>
                  <a:pt x="2339708" y="2719374"/>
                </a:lnTo>
                <a:lnTo>
                  <a:pt x="2340826" y="2718917"/>
                </a:lnTo>
                <a:lnTo>
                  <a:pt x="2342680" y="2717050"/>
                </a:lnTo>
                <a:lnTo>
                  <a:pt x="2343150" y="2715933"/>
                </a:lnTo>
                <a:lnTo>
                  <a:pt x="2343150" y="2713304"/>
                </a:lnTo>
                <a:close/>
              </a:path>
              <a:path w="7629525" h="2724150">
                <a:moveTo>
                  <a:pt x="2343150" y="1567573"/>
                </a:moveTo>
                <a:lnTo>
                  <a:pt x="2342680" y="1566443"/>
                </a:lnTo>
                <a:lnTo>
                  <a:pt x="2340826" y="1564589"/>
                </a:lnTo>
                <a:lnTo>
                  <a:pt x="2339708" y="1564119"/>
                </a:lnTo>
                <a:lnTo>
                  <a:pt x="2337066" y="1564119"/>
                </a:lnTo>
                <a:lnTo>
                  <a:pt x="2335949" y="1564589"/>
                </a:lnTo>
                <a:lnTo>
                  <a:pt x="2334095" y="1566443"/>
                </a:lnTo>
                <a:lnTo>
                  <a:pt x="2333625" y="1567573"/>
                </a:lnTo>
                <a:lnTo>
                  <a:pt x="2333625" y="1570202"/>
                </a:lnTo>
                <a:lnTo>
                  <a:pt x="2334095" y="1571320"/>
                </a:lnTo>
                <a:lnTo>
                  <a:pt x="2335949" y="1573174"/>
                </a:lnTo>
                <a:lnTo>
                  <a:pt x="2337066" y="1573644"/>
                </a:lnTo>
                <a:lnTo>
                  <a:pt x="2339708" y="1573644"/>
                </a:lnTo>
                <a:lnTo>
                  <a:pt x="2340826" y="1573174"/>
                </a:lnTo>
                <a:lnTo>
                  <a:pt x="2342680" y="1571320"/>
                </a:lnTo>
                <a:lnTo>
                  <a:pt x="2343150" y="1570202"/>
                </a:lnTo>
                <a:lnTo>
                  <a:pt x="2343150" y="1567573"/>
                </a:lnTo>
                <a:close/>
              </a:path>
              <a:path w="7629525" h="2724150">
                <a:moveTo>
                  <a:pt x="2343150" y="421830"/>
                </a:moveTo>
                <a:lnTo>
                  <a:pt x="2342680" y="420712"/>
                </a:lnTo>
                <a:lnTo>
                  <a:pt x="2340826" y="418846"/>
                </a:lnTo>
                <a:lnTo>
                  <a:pt x="2339708" y="418388"/>
                </a:lnTo>
                <a:lnTo>
                  <a:pt x="2337066" y="418388"/>
                </a:lnTo>
                <a:lnTo>
                  <a:pt x="2335949" y="418846"/>
                </a:lnTo>
                <a:lnTo>
                  <a:pt x="2334095" y="420712"/>
                </a:lnTo>
                <a:lnTo>
                  <a:pt x="2333625" y="421830"/>
                </a:lnTo>
                <a:lnTo>
                  <a:pt x="2333625" y="424459"/>
                </a:lnTo>
                <a:lnTo>
                  <a:pt x="2334095" y="425589"/>
                </a:lnTo>
                <a:lnTo>
                  <a:pt x="2335949" y="427443"/>
                </a:lnTo>
                <a:lnTo>
                  <a:pt x="2337066" y="427913"/>
                </a:lnTo>
                <a:lnTo>
                  <a:pt x="2339708" y="427913"/>
                </a:lnTo>
                <a:lnTo>
                  <a:pt x="2340826" y="427443"/>
                </a:lnTo>
                <a:lnTo>
                  <a:pt x="2342680" y="425589"/>
                </a:lnTo>
                <a:lnTo>
                  <a:pt x="2343150" y="424459"/>
                </a:lnTo>
                <a:lnTo>
                  <a:pt x="2343150" y="421830"/>
                </a:lnTo>
                <a:close/>
              </a:path>
              <a:path w="7629525" h="2724150">
                <a:moveTo>
                  <a:pt x="2390775" y="2713304"/>
                </a:moveTo>
                <a:lnTo>
                  <a:pt x="2390305" y="2712186"/>
                </a:lnTo>
                <a:lnTo>
                  <a:pt x="2388451" y="2710319"/>
                </a:lnTo>
                <a:lnTo>
                  <a:pt x="2387333" y="2709849"/>
                </a:lnTo>
                <a:lnTo>
                  <a:pt x="2384691" y="2709849"/>
                </a:lnTo>
                <a:lnTo>
                  <a:pt x="2383574" y="2710319"/>
                </a:lnTo>
                <a:lnTo>
                  <a:pt x="2381720" y="2712186"/>
                </a:lnTo>
                <a:lnTo>
                  <a:pt x="2381250" y="2713304"/>
                </a:lnTo>
                <a:lnTo>
                  <a:pt x="2381250" y="2715933"/>
                </a:lnTo>
                <a:lnTo>
                  <a:pt x="2381720" y="2717050"/>
                </a:lnTo>
                <a:lnTo>
                  <a:pt x="2383574" y="2718917"/>
                </a:lnTo>
                <a:lnTo>
                  <a:pt x="2384691" y="2719374"/>
                </a:lnTo>
                <a:lnTo>
                  <a:pt x="2387333" y="2719374"/>
                </a:lnTo>
                <a:lnTo>
                  <a:pt x="2388451" y="2718917"/>
                </a:lnTo>
                <a:lnTo>
                  <a:pt x="2390305" y="2717050"/>
                </a:lnTo>
                <a:lnTo>
                  <a:pt x="2390775" y="2715933"/>
                </a:lnTo>
                <a:lnTo>
                  <a:pt x="2390775" y="2713304"/>
                </a:lnTo>
                <a:close/>
              </a:path>
              <a:path w="7629525" h="2724150">
                <a:moveTo>
                  <a:pt x="2390775" y="1567573"/>
                </a:moveTo>
                <a:lnTo>
                  <a:pt x="2390305" y="1566443"/>
                </a:lnTo>
                <a:lnTo>
                  <a:pt x="2388451" y="1564589"/>
                </a:lnTo>
                <a:lnTo>
                  <a:pt x="2387333" y="1564119"/>
                </a:lnTo>
                <a:lnTo>
                  <a:pt x="2384691" y="1564119"/>
                </a:lnTo>
                <a:lnTo>
                  <a:pt x="2383574" y="1564589"/>
                </a:lnTo>
                <a:lnTo>
                  <a:pt x="2381720" y="1566443"/>
                </a:lnTo>
                <a:lnTo>
                  <a:pt x="2381250" y="1567573"/>
                </a:lnTo>
                <a:lnTo>
                  <a:pt x="2381250" y="1570202"/>
                </a:lnTo>
                <a:lnTo>
                  <a:pt x="2381720" y="1571320"/>
                </a:lnTo>
                <a:lnTo>
                  <a:pt x="2383574" y="1573174"/>
                </a:lnTo>
                <a:lnTo>
                  <a:pt x="2384691" y="1573644"/>
                </a:lnTo>
                <a:lnTo>
                  <a:pt x="2387333" y="1573644"/>
                </a:lnTo>
                <a:lnTo>
                  <a:pt x="2388451" y="1573174"/>
                </a:lnTo>
                <a:lnTo>
                  <a:pt x="2390305" y="1571320"/>
                </a:lnTo>
                <a:lnTo>
                  <a:pt x="2390775" y="1570202"/>
                </a:lnTo>
                <a:lnTo>
                  <a:pt x="2390775" y="1567573"/>
                </a:lnTo>
                <a:close/>
              </a:path>
              <a:path w="7629525" h="2724150">
                <a:moveTo>
                  <a:pt x="2390775" y="421830"/>
                </a:moveTo>
                <a:lnTo>
                  <a:pt x="2390305" y="420712"/>
                </a:lnTo>
                <a:lnTo>
                  <a:pt x="2388451" y="418846"/>
                </a:lnTo>
                <a:lnTo>
                  <a:pt x="2387333" y="418388"/>
                </a:lnTo>
                <a:lnTo>
                  <a:pt x="2384691" y="418388"/>
                </a:lnTo>
                <a:lnTo>
                  <a:pt x="2383574" y="418846"/>
                </a:lnTo>
                <a:lnTo>
                  <a:pt x="2381720" y="420712"/>
                </a:lnTo>
                <a:lnTo>
                  <a:pt x="2381250" y="421830"/>
                </a:lnTo>
                <a:lnTo>
                  <a:pt x="2381250" y="424459"/>
                </a:lnTo>
                <a:lnTo>
                  <a:pt x="2381720" y="425589"/>
                </a:lnTo>
                <a:lnTo>
                  <a:pt x="2383574" y="427443"/>
                </a:lnTo>
                <a:lnTo>
                  <a:pt x="2384691" y="427913"/>
                </a:lnTo>
                <a:lnTo>
                  <a:pt x="2387333" y="427913"/>
                </a:lnTo>
                <a:lnTo>
                  <a:pt x="2388451" y="427443"/>
                </a:lnTo>
                <a:lnTo>
                  <a:pt x="2390305" y="425589"/>
                </a:lnTo>
                <a:lnTo>
                  <a:pt x="2390775" y="424459"/>
                </a:lnTo>
                <a:lnTo>
                  <a:pt x="2390775" y="421830"/>
                </a:lnTo>
                <a:close/>
              </a:path>
              <a:path w="7629525" h="2724150">
                <a:moveTo>
                  <a:pt x="2438400" y="2713304"/>
                </a:moveTo>
                <a:lnTo>
                  <a:pt x="2437930" y="2712186"/>
                </a:lnTo>
                <a:lnTo>
                  <a:pt x="2436076" y="2710319"/>
                </a:lnTo>
                <a:lnTo>
                  <a:pt x="2434958" y="2709849"/>
                </a:lnTo>
                <a:lnTo>
                  <a:pt x="2432316" y="2709849"/>
                </a:lnTo>
                <a:lnTo>
                  <a:pt x="2431199" y="2710319"/>
                </a:lnTo>
                <a:lnTo>
                  <a:pt x="2429345" y="2712186"/>
                </a:lnTo>
                <a:lnTo>
                  <a:pt x="2428875" y="2713304"/>
                </a:lnTo>
                <a:lnTo>
                  <a:pt x="2428875" y="2715933"/>
                </a:lnTo>
                <a:lnTo>
                  <a:pt x="2429345" y="2717050"/>
                </a:lnTo>
                <a:lnTo>
                  <a:pt x="2431199" y="2718917"/>
                </a:lnTo>
                <a:lnTo>
                  <a:pt x="2432316" y="2719374"/>
                </a:lnTo>
                <a:lnTo>
                  <a:pt x="2434958" y="2719374"/>
                </a:lnTo>
                <a:lnTo>
                  <a:pt x="2436076" y="2718917"/>
                </a:lnTo>
                <a:lnTo>
                  <a:pt x="2437930" y="2717050"/>
                </a:lnTo>
                <a:lnTo>
                  <a:pt x="2438400" y="2715933"/>
                </a:lnTo>
                <a:lnTo>
                  <a:pt x="2438400" y="2713304"/>
                </a:lnTo>
                <a:close/>
              </a:path>
              <a:path w="7629525" h="2724150">
                <a:moveTo>
                  <a:pt x="2438400" y="1567573"/>
                </a:moveTo>
                <a:lnTo>
                  <a:pt x="2437930" y="1566443"/>
                </a:lnTo>
                <a:lnTo>
                  <a:pt x="2436076" y="1564589"/>
                </a:lnTo>
                <a:lnTo>
                  <a:pt x="2434958" y="1564119"/>
                </a:lnTo>
                <a:lnTo>
                  <a:pt x="2432316" y="1564119"/>
                </a:lnTo>
                <a:lnTo>
                  <a:pt x="2431199" y="1564589"/>
                </a:lnTo>
                <a:lnTo>
                  <a:pt x="2429345" y="1566443"/>
                </a:lnTo>
                <a:lnTo>
                  <a:pt x="2428875" y="1567573"/>
                </a:lnTo>
                <a:lnTo>
                  <a:pt x="2428875" y="1570202"/>
                </a:lnTo>
                <a:lnTo>
                  <a:pt x="2429345" y="1571320"/>
                </a:lnTo>
                <a:lnTo>
                  <a:pt x="2431199" y="1573174"/>
                </a:lnTo>
                <a:lnTo>
                  <a:pt x="2432316" y="1573644"/>
                </a:lnTo>
                <a:lnTo>
                  <a:pt x="2434958" y="1573644"/>
                </a:lnTo>
                <a:lnTo>
                  <a:pt x="2436076" y="1573174"/>
                </a:lnTo>
                <a:lnTo>
                  <a:pt x="2437930" y="1571320"/>
                </a:lnTo>
                <a:lnTo>
                  <a:pt x="2438400" y="1570202"/>
                </a:lnTo>
                <a:lnTo>
                  <a:pt x="2438400" y="1567573"/>
                </a:lnTo>
                <a:close/>
              </a:path>
              <a:path w="7629525" h="2724150">
                <a:moveTo>
                  <a:pt x="2438400" y="421830"/>
                </a:moveTo>
                <a:lnTo>
                  <a:pt x="2437930" y="420712"/>
                </a:lnTo>
                <a:lnTo>
                  <a:pt x="2436076" y="418846"/>
                </a:lnTo>
                <a:lnTo>
                  <a:pt x="2434958" y="418388"/>
                </a:lnTo>
                <a:lnTo>
                  <a:pt x="2432316" y="418388"/>
                </a:lnTo>
                <a:lnTo>
                  <a:pt x="2431199" y="418846"/>
                </a:lnTo>
                <a:lnTo>
                  <a:pt x="2429345" y="420712"/>
                </a:lnTo>
                <a:lnTo>
                  <a:pt x="2428875" y="421830"/>
                </a:lnTo>
                <a:lnTo>
                  <a:pt x="2428875" y="424459"/>
                </a:lnTo>
                <a:lnTo>
                  <a:pt x="2429345" y="425589"/>
                </a:lnTo>
                <a:lnTo>
                  <a:pt x="2431199" y="427443"/>
                </a:lnTo>
                <a:lnTo>
                  <a:pt x="2432316" y="427913"/>
                </a:lnTo>
                <a:lnTo>
                  <a:pt x="2434958" y="427913"/>
                </a:lnTo>
                <a:lnTo>
                  <a:pt x="2436076" y="427443"/>
                </a:lnTo>
                <a:lnTo>
                  <a:pt x="2437930" y="425589"/>
                </a:lnTo>
                <a:lnTo>
                  <a:pt x="2438400" y="424459"/>
                </a:lnTo>
                <a:lnTo>
                  <a:pt x="2438400" y="421830"/>
                </a:lnTo>
                <a:close/>
              </a:path>
              <a:path w="7629525" h="2724150">
                <a:moveTo>
                  <a:pt x="2486025" y="2713304"/>
                </a:moveTo>
                <a:lnTo>
                  <a:pt x="2485555" y="2712186"/>
                </a:lnTo>
                <a:lnTo>
                  <a:pt x="2483701" y="2710319"/>
                </a:lnTo>
                <a:lnTo>
                  <a:pt x="2482583" y="2709849"/>
                </a:lnTo>
                <a:lnTo>
                  <a:pt x="2479941" y="2709849"/>
                </a:lnTo>
                <a:lnTo>
                  <a:pt x="2478824" y="2710319"/>
                </a:lnTo>
                <a:lnTo>
                  <a:pt x="2476970" y="2712186"/>
                </a:lnTo>
                <a:lnTo>
                  <a:pt x="2476500" y="2713304"/>
                </a:lnTo>
                <a:lnTo>
                  <a:pt x="2476500" y="2715933"/>
                </a:lnTo>
                <a:lnTo>
                  <a:pt x="2476970" y="2717050"/>
                </a:lnTo>
                <a:lnTo>
                  <a:pt x="2478824" y="2718917"/>
                </a:lnTo>
                <a:lnTo>
                  <a:pt x="2479941" y="2719374"/>
                </a:lnTo>
                <a:lnTo>
                  <a:pt x="2482583" y="2719374"/>
                </a:lnTo>
                <a:lnTo>
                  <a:pt x="2483701" y="2718917"/>
                </a:lnTo>
                <a:lnTo>
                  <a:pt x="2485555" y="2717050"/>
                </a:lnTo>
                <a:lnTo>
                  <a:pt x="2486025" y="2715933"/>
                </a:lnTo>
                <a:lnTo>
                  <a:pt x="2486025" y="2713304"/>
                </a:lnTo>
                <a:close/>
              </a:path>
              <a:path w="7629525" h="2724150">
                <a:moveTo>
                  <a:pt x="2486025" y="1567573"/>
                </a:moveTo>
                <a:lnTo>
                  <a:pt x="2485555" y="1566443"/>
                </a:lnTo>
                <a:lnTo>
                  <a:pt x="2483701" y="1564589"/>
                </a:lnTo>
                <a:lnTo>
                  <a:pt x="2482583" y="1564119"/>
                </a:lnTo>
                <a:lnTo>
                  <a:pt x="2479941" y="1564119"/>
                </a:lnTo>
                <a:lnTo>
                  <a:pt x="2478824" y="1564589"/>
                </a:lnTo>
                <a:lnTo>
                  <a:pt x="2476970" y="1566443"/>
                </a:lnTo>
                <a:lnTo>
                  <a:pt x="2476500" y="1567573"/>
                </a:lnTo>
                <a:lnTo>
                  <a:pt x="2476500" y="1570202"/>
                </a:lnTo>
                <a:lnTo>
                  <a:pt x="2476970" y="1571320"/>
                </a:lnTo>
                <a:lnTo>
                  <a:pt x="2478824" y="1573174"/>
                </a:lnTo>
                <a:lnTo>
                  <a:pt x="2479941" y="1573644"/>
                </a:lnTo>
                <a:lnTo>
                  <a:pt x="2482583" y="1573644"/>
                </a:lnTo>
                <a:lnTo>
                  <a:pt x="2483701" y="1573174"/>
                </a:lnTo>
                <a:lnTo>
                  <a:pt x="2485555" y="1571320"/>
                </a:lnTo>
                <a:lnTo>
                  <a:pt x="2486025" y="1570202"/>
                </a:lnTo>
                <a:lnTo>
                  <a:pt x="2486025" y="1567573"/>
                </a:lnTo>
                <a:close/>
              </a:path>
              <a:path w="7629525" h="2724150">
                <a:moveTo>
                  <a:pt x="2486025" y="421830"/>
                </a:moveTo>
                <a:lnTo>
                  <a:pt x="2485555" y="420712"/>
                </a:lnTo>
                <a:lnTo>
                  <a:pt x="2483701" y="418846"/>
                </a:lnTo>
                <a:lnTo>
                  <a:pt x="2482583" y="418388"/>
                </a:lnTo>
                <a:lnTo>
                  <a:pt x="2479941" y="418388"/>
                </a:lnTo>
                <a:lnTo>
                  <a:pt x="2478824" y="418846"/>
                </a:lnTo>
                <a:lnTo>
                  <a:pt x="2476970" y="420712"/>
                </a:lnTo>
                <a:lnTo>
                  <a:pt x="2476500" y="421830"/>
                </a:lnTo>
                <a:lnTo>
                  <a:pt x="2476500" y="424459"/>
                </a:lnTo>
                <a:lnTo>
                  <a:pt x="2476970" y="425589"/>
                </a:lnTo>
                <a:lnTo>
                  <a:pt x="2478824" y="427443"/>
                </a:lnTo>
                <a:lnTo>
                  <a:pt x="2479941" y="427913"/>
                </a:lnTo>
                <a:lnTo>
                  <a:pt x="2482583" y="427913"/>
                </a:lnTo>
                <a:lnTo>
                  <a:pt x="2483701" y="427443"/>
                </a:lnTo>
                <a:lnTo>
                  <a:pt x="2485555" y="425589"/>
                </a:lnTo>
                <a:lnTo>
                  <a:pt x="2486025" y="424459"/>
                </a:lnTo>
                <a:lnTo>
                  <a:pt x="2486025" y="421830"/>
                </a:lnTo>
                <a:close/>
              </a:path>
              <a:path w="7629525" h="2724150">
                <a:moveTo>
                  <a:pt x="2533650" y="2713304"/>
                </a:moveTo>
                <a:lnTo>
                  <a:pt x="2533180" y="2712186"/>
                </a:lnTo>
                <a:lnTo>
                  <a:pt x="2531326" y="2710319"/>
                </a:lnTo>
                <a:lnTo>
                  <a:pt x="2530208" y="2709849"/>
                </a:lnTo>
                <a:lnTo>
                  <a:pt x="2527566" y="2709849"/>
                </a:lnTo>
                <a:lnTo>
                  <a:pt x="2526449" y="2710319"/>
                </a:lnTo>
                <a:lnTo>
                  <a:pt x="2524595" y="2712186"/>
                </a:lnTo>
                <a:lnTo>
                  <a:pt x="2524125" y="2713304"/>
                </a:lnTo>
                <a:lnTo>
                  <a:pt x="2524125" y="2715933"/>
                </a:lnTo>
                <a:lnTo>
                  <a:pt x="2524595" y="2717050"/>
                </a:lnTo>
                <a:lnTo>
                  <a:pt x="2526449" y="2718917"/>
                </a:lnTo>
                <a:lnTo>
                  <a:pt x="2527566" y="2719374"/>
                </a:lnTo>
                <a:lnTo>
                  <a:pt x="2530208" y="2719374"/>
                </a:lnTo>
                <a:lnTo>
                  <a:pt x="2531326" y="2718917"/>
                </a:lnTo>
                <a:lnTo>
                  <a:pt x="2533180" y="2717050"/>
                </a:lnTo>
                <a:lnTo>
                  <a:pt x="2533650" y="2715933"/>
                </a:lnTo>
                <a:lnTo>
                  <a:pt x="2533650" y="2713304"/>
                </a:lnTo>
                <a:close/>
              </a:path>
              <a:path w="7629525" h="2724150">
                <a:moveTo>
                  <a:pt x="2533650" y="1567573"/>
                </a:moveTo>
                <a:lnTo>
                  <a:pt x="2533180" y="1566443"/>
                </a:lnTo>
                <a:lnTo>
                  <a:pt x="2531326" y="1564589"/>
                </a:lnTo>
                <a:lnTo>
                  <a:pt x="2530208" y="1564119"/>
                </a:lnTo>
                <a:lnTo>
                  <a:pt x="2527566" y="1564119"/>
                </a:lnTo>
                <a:lnTo>
                  <a:pt x="2526449" y="1564589"/>
                </a:lnTo>
                <a:lnTo>
                  <a:pt x="2524595" y="1566443"/>
                </a:lnTo>
                <a:lnTo>
                  <a:pt x="2524125" y="1567573"/>
                </a:lnTo>
                <a:lnTo>
                  <a:pt x="2524125" y="1570202"/>
                </a:lnTo>
                <a:lnTo>
                  <a:pt x="2524595" y="1571320"/>
                </a:lnTo>
                <a:lnTo>
                  <a:pt x="2526449" y="1573174"/>
                </a:lnTo>
                <a:lnTo>
                  <a:pt x="2527566" y="1573644"/>
                </a:lnTo>
                <a:lnTo>
                  <a:pt x="2530208" y="1573644"/>
                </a:lnTo>
                <a:lnTo>
                  <a:pt x="2531326" y="1573174"/>
                </a:lnTo>
                <a:lnTo>
                  <a:pt x="2533180" y="1571320"/>
                </a:lnTo>
                <a:lnTo>
                  <a:pt x="2533650" y="1570202"/>
                </a:lnTo>
                <a:lnTo>
                  <a:pt x="2533650" y="1567573"/>
                </a:lnTo>
                <a:close/>
              </a:path>
              <a:path w="7629525" h="2724150">
                <a:moveTo>
                  <a:pt x="2533650" y="421830"/>
                </a:moveTo>
                <a:lnTo>
                  <a:pt x="2533180" y="420712"/>
                </a:lnTo>
                <a:lnTo>
                  <a:pt x="2531326" y="418846"/>
                </a:lnTo>
                <a:lnTo>
                  <a:pt x="2530208" y="418388"/>
                </a:lnTo>
                <a:lnTo>
                  <a:pt x="2527566" y="418388"/>
                </a:lnTo>
                <a:lnTo>
                  <a:pt x="2526449" y="418846"/>
                </a:lnTo>
                <a:lnTo>
                  <a:pt x="2524595" y="420712"/>
                </a:lnTo>
                <a:lnTo>
                  <a:pt x="2524125" y="421830"/>
                </a:lnTo>
                <a:lnTo>
                  <a:pt x="2524125" y="424459"/>
                </a:lnTo>
                <a:lnTo>
                  <a:pt x="2524595" y="425589"/>
                </a:lnTo>
                <a:lnTo>
                  <a:pt x="2526449" y="427443"/>
                </a:lnTo>
                <a:lnTo>
                  <a:pt x="2527566" y="427913"/>
                </a:lnTo>
                <a:lnTo>
                  <a:pt x="2530208" y="427913"/>
                </a:lnTo>
                <a:lnTo>
                  <a:pt x="2531326" y="427443"/>
                </a:lnTo>
                <a:lnTo>
                  <a:pt x="2533180" y="425589"/>
                </a:lnTo>
                <a:lnTo>
                  <a:pt x="2533650" y="424459"/>
                </a:lnTo>
                <a:lnTo>
                  <a:pt x="2533650" y="421830"/>
                </a:lnTo>
                <a:close/>
              </a:path>
              <a:path w="7629525" h="2724150">
                <a:moveTo>
                  <a:pt x="2581275" y="2713304"/>
                </a:moveTo>
                <a:lnTo>
                  <a:pt x="2580805" y="2712186"/>
                </a:lnTo>
                <a:lnTo>
                  <a:pt x="2578951" y="2710319"/>
                </a:lnTo>
                <a:lnTo>
                  <a:pt x="2577833" y="2709849"/>
                </a:lnTo>
                <a:lnTo>
                  <a:pt x="2575191" y="2709849"/>
                </a:lnTo>
                <a:lnTo>
                  <a:pt x="2574074" y="2710319"/>
                </a:lnTo>
                <a:lnTo>
                  <a:pt x="2572220" y="2712186"/>
                </a:lnTo>
                <a:lnTo>
                  <a:pt x="2571750" y="2713304"/>
                </a:lnTo>
                <a:lnTo>
                  <a:pt x="2571750" y="2715933"/>
                </a:lnTo>
                <a:lnTo>
                  <a:pt x="2572220" y="2717050"/>
                </a:lnTo>
                <a:lnTo>
                  <a:pt x="2574074" y="2718917"/>
                </a:lnTo>
                <a:lnTo>
                  <a:pt x="2575191" y="2719374"/>
                </a:lnTo>
                <a:lnTo>
                  <a:pt x="2577833" y="2719374"/>
                </a:lnTo>
                <a:lnTo>
                  <a:pt x="2578951" y="2718917"/>
                </a:lnTo>
                <a:lnTo>
                  <a:pt x="2580805" y="2717050"/>
                </a:lnTo>
                <a:lnTo>
                  <a:pt x="2581275" y="2715933"/>
                </a:lnTo>
                <a:lnTo>
                  <a:pt x="2581275" y="2713304"/>
                </a:lnTo>
                <a:close/>
              </a:path>
              <a:path w="7629525" h="2724150">
                <a:moveTo>
                  <a:pt x="2581275" y="1567573"/>
                </a:moveTo>
                <a:lnTo>
                  <a:pt x="2580805" y="1566443"/>
                </a:lnTo>
                <a:lnTo>
                  <a:pt x="2578951" y="1564589"/>
                </a:lnTo>
                <a:lnTo>
                  <a:pt x="2577833" y="1564119"/>
                </a:lnTo>
                <a:lnTo>
                  <a:pt x="2575191" y="1564119"/>
                </a:lnTo>
                <a:lnTo>
                  <a:pt x="2574074" y="1564589"/>
                </a:lnTo>
                <a:lnTo>
                  <a:pt x="2572220" y="1566443"/>
                </a:lnTo>
                <a:lnTo>
                  <a:pt x="2571750" y="1567573"/>
                </a:lnTo>
                <a:lnTo>
                  <a:pt x="2571750" y="1570202"/>
                </a:lnTo>
                <a:lnTo>
                  <a:pt x="2572220" y="1571320"/>
                </a:lnTo>
                <a:lnTo>
                  <a:pt x="2574074" y="1573174"/>
                </a:lnTo>
                <a:lnTo>
                  <a:pt x="2575191" y="1573644"/>
                </a:lnTo>
                <a:lnTo>
                  <a:pt x="2577833" y="1573644"/>
                </a:lnTo>
                <a:lnTo>
                  <a:pt x="2578951" y="1573174"/>
                </a:lnTo>
                <a:lnTo>
                  <a:pt x="2580805" y="1571320"/>
                </a:lnTo>
                <a:lnTo>
                  <a:pt x="2581275" y="1570202"/>
                </a:lnTo>
                <a:lnTo>
                  <a:pt x="2581275" y="1567573"/>
                </a:lnTo>
                <a:close/>
              </a:path>
              <a:path w="7629525" h="2724150">
                <a:moveTo>
                  <a:pt x="2581275" y="421830"/>
                </a:moveTo>
                <a:lnTo>
                  <a:pt x="2580805" y="420712"/>
                </a:lnTo>
                <a:lnTo>
                  <a:pt x="2578951" y="418846"/>
                </a:lnTo>
                <a:lnTo>
                  <a:pt x="2577833" y="418388"/>
                </a:lnTo>
                <a:lnTo>
                  <a:pt x="2575191" y="418388"/>
                </a:lnTo>
                <a:lnTo>
                  <a:pt x="2574074" y="418846"/>
                </a:lnTo>
                <a:lnTo>
                  <a:pt x="2572220" y="420712"/>
                </a:lnTo>
                <a:lnTo>
                  <a:pt x="2571750" y="421830"/>
                </a:lnTo>
                <a:lnTo>
                  <a:pt x="2571750" y="424459"/>
                </a:lnTo>
                <a:lnTo>
                  <a:pt x="2572220" y="425589"/>
                </a:lnTo>
                <a:lnTo>
                  <a:pt x="2574074" y="427443"/>
                </a:lnTo>
                <a:lnTo>
                  <a:pt x="2575191" y="427913"/>
                </a:lnTo>
                <a:lnTo>
                  <a:pt x="2577833" y="427913"/>
                </a:lnTo>
                <a:lnTo>
                  <a:pt x="2578951" y="427443"/>
                </a:lnTo>
                <a:lnTo>
                  <a:pt x="2580805" y="425589"/>
                </a:lnTo>
                <a:lnTo>
                  <a:pt x="2581275" y="424459"/>
                </a:lnTo>
                <a:lnTo>
                  <a:pt x="2581275" y="421830"/>
                </a:lnTo>
                <a:close/>
              </a:path>
              <a:path w="7629525" h="2724150">
                <a:moveTo>
                  <a:pt x="2628900" y="2713304"/>
                </a:moveTo>
                <a:lnTo>
                  <a:pt x="2628430" y="2712186"/>
                </a:lnTo>
                <a:lnTo>
                  <a:pt x="2626576" y="2710319"/>
                </a:lnTo>
                <a:lnTo>
                  <a:pt x="2625458" y="2709849"/>
                </a:lnTo>
                <a:lnTo>
                  <a:pt x="2622816" y="2709849"/>
                </a:lnTo>
                <a:lnTo>
                  <a:pt x="2621699" y="2710319"/>
                </a:lnTo>
                <a:lnTo>
                  <a:pt x="2619845" y="2712186"/>
                </a:lnTo>
                <a:lnTo>
                  <a:pt x="2619375" y="2713304"/>
                </a:lnTo>
                <a:lnTo>
                  <a:pt x="2619375" y="2715933"/>
                </a:lnTo>
                <a:lnTo>
                  <a:pt x="2619845" y="2717050"/>
                </a:lnTo>
                <a:lnTo>
                  <a:pt x="2621699" y="2718917"/>
                </a:lnTo>
                <a:lnTo>
                  <a:pt x="2622816" y="2719374"/>
                </a:lnTo>
                <a:lnTo>
                  <a:pt x="2625458" y="2719374"/>
                </a:lnTo>
                <a:lnTo>
                  <a:pt x="2626576" y="2718917"/>
                </a:lnTo>
                <a:lnTo>
                  <a:pt x="2628430" y="2717050"/>
                </a:lnTo>
                <a:lnTo>
                  <a:pt x="2628900" y="2715933"/>
                </a:lnTo>
                <a:lnTo>
                  <a:pt x="2628900" y="2713304"/>
                </a:lnTo>
                <a:close/>
              </a:path>
              <a:path w="7629525" h="2724150">
                <a:moveTo>
                  <a:pt x="2628900" y="1567573"/>
                </a:moveTo>
                <a:lnTo>
                  <a:pt x="2628430" y="1566443"/>
                </a:lnTo>
                <a:lnTo>
                  <a:pt x="2626576" y="1564589"/>
                </a:lnTo>
                <a:lnTo>
                  <a:pt x="2625458" y="1564119"/>
                </a:lnTo>
                <a:lnTo>
                  <a:pt x="2622816" y="1564119"/>
                </a:lnTo>
                <a:lnTo>
                  <a:pt x="2621699" y="1564589"/>
                </a:lnTo>
                <a:lnTo>
                  <a:pt x="2619845" y="1566443"/>
                </a:lnTo>
                <a:lnTo>
                  <a:pt x="2619375" y="1567573"/>
                </a:lnTo>
                <a:lnTo>
                  <a:pt x="2619375" y="1570202"/>
                </a:lnTo>
                <a:lnTo>
                  <a:pt x="2619845" y="1571320"/>
                </a:lnTo>
                <a:lnTo>
                  <a:pt x="2621699" y="1573174"/>
                </a:lnTo>
                <a:lnTo>
                  <a:pt x="2622816" y="1573644"/>
                </a:lnTo>
                <a:lnTo>
                  <a:pt x="2625458" y="1573644"/>
                </a:lnTo>
                <a:lnTo>
                  <a:pt x="2626576" y="1573174"/>
                </a:lnTo>
                <a:lnTo>
                  <a:pt x="2628430" y="1571320"/>
                </a:lnTo>
                <a:lnTo>
                  <a:pt x="2628900" y="1570202"/>
                </a:lnTo>
                <a:lnTo>
                  <a:pt x="2628900" y="1567573"/>
                </a:lnTo>
                <a:close/>
              </a:path>
              <a:path w="7629525" h="2724150">
                <a:moveTo>
                  <a:pt x="2628900" y="421830"/>
                </a:moveTo>
                <a:lnTo>
                  <a:pt x="2628430" y="420712"/>
                </a:lnTo>
                <a:lnTo>
                  <a:pt x="2626576" y="418846"/>
                </a:lnTo>
                <a:lnTo>
                  <a:pt x="2625458" y="418388"/>
                </a:lnTo>
                <a:lnTo>
                  <a:pt x="2622816" y="418388"/>
                </a:lnTo>
                <a:lnTo>
                  <a:pt x="2621699" y="418846"/>
                </a:lnTo>
                <a:lnTo>
                  <a:pt x="2619845" y="420712"/>
                </a:lnTo>
                <a:lnTo>
                  <a:pt x="2619375" y="421830"/>
                </a:lnTo>
                <a:lnTo>
                  <a:pt x="2619375" y="424459"/>
                </a:lnTo>
                <a:lnTo>
                  <a:pt x="2619845" y="425589"/>
                </a:lnTo>
                <a:lnTo>
                  <a:pt x="2621699" y="427443"/>
                </a:lnTo>
                <a:lnTo>
                  <a:pt x="2622816" y="427913"/>
                </a:lnTo>
                <a:lnTo>
                  <a:pt x="2625458" y="427913"/>
                </a:lnTo>
                <a:lnTo>
                  <a:pt x="2626576" y="427443"/>
                </a:lnTo>
                <a:lnTo>
                  <a:pt x="2628430" y="425589"/>
                </a:lnTo>
                <a:lnTo>
                  <a:pt x="2628900" y="424459"/>
                </a:lnTo>
                <a:lnTo>
                  <a:pt x="2628900" y="421830"/>
                </a:lnTo>
                <a:close/>
              </a:path>
              <a:path w="7629525" h="2724150">
                <a:moveTo>
                  <a:pt x="2676525" y="2713304"/>
                </a:moveTo>
                <a:lnTo>
                  <a:pt x="2676055" y="2712186"/>
                </a:lnTo>
                <a:lnTo>
                  <a:pt x="2674201" y="2710319"/>
                </a:lnTo>
                <a:lnTo>
                  <a:pt x="2673083" y="2709849"/>
                </a:lnTo>
                <a:lnTo>
                  <a:pt x="2670441" y="2709849"/>
                </a:lnTo>
                <a:lnTo>
                  <a:pt x="2669324" y="2710319"/>
                </a:lnTo>
                <a:lnTo>
                  <a:pt x="2667470" y="2712186"/>
                </a:lnTo>
                <a:lnTo>
                  <a:pt x="2667000" y="2713304"/>
                </a:lnTo>
                <a:lnTo>
                  <a:pt x="2667000" y="2715933"/>
                </a:lnTo>
                <a:lnTo>
                  <a:pt x="2667470" y="2717050"/>
                </a:lnTo>
                <a:lnTo>
                  <a:pt x="2669324" y="2718917"/>
                </a:lnTo>
                <a:lnTo>
                  <a:pt x="2670441" y="2719374"/>
                </a:lnTo>
                <a:lnTo>
                  <a:pt x="2673083" y="2719374"/>
                </a:lnTo>
                <a:lnTo>
                  <a:pt x="2674201" y="2718917"/>
                </a:lnTo>
                <a:lnTo>
                  <a:pt x="2676055" y="2717050"/>
                </a:lnTo>
                <a:lnTo>
                  <a:pt x="2676525" y="2715933"/>
                </a:lnTo>
                <a:lnTo>
                  <a:pt x="2676525" y="2713304"/>
                </a:lnTo>
                <a:close/>
              </a:path>
              <a:path w="7629525" h="2724150">
                <a:moveTo>
                  <a:pt x="2676525" y="1567573"/>
                </a:moveTo>
                <a:lnTo>
                  <a:pt x="2676055" y="1566443"/>
                </a:lnTo>
                <a:lnTo>
                  <a:pt x="2674201" y="1564589"/>
                </a:lnTo>
                <a:lnTo>
                  <a:pt x="2673083" y="1564119"/>
                </a:lnTo>
                <a:lnTo>
                  <a:pt x="2670441" y="1564119"/>
                </a:lnTo>
                <a:lnTo>
                  <a:pt x="2669324" y="1564589"/>
                </a:lnTo>
                <a:lnTo>
                  <a:pt x="2667470" y="1566443"/>
                </a:lnTo>
                <a:lnTo>
                  <a:pt x="2667000" y="1567573"/>
                </a:lnTo>
                <a:lnTo>
                  <a:pt x="2667000" y="1570202"/>
                </a:lnTo>
                <a:lnTo>
                  <a:pt x="2667470" y="1571320"/>
                </a:lnTo>
                <a:lnTo>
                  <a:pt x="2669324" y="1573174"/>
                </a:lnTo>
                <a:lnTo>
                  <a:pt x="2670441" y="1573644"/>
                </a:lnTo>
                <a:lnTo>
                  <a:pt x="2673083" y="1573644"/>
                </a:lnTo>
                <a:lnTo>
                  <a:pt x="2674201" y="1573174"/>
                </a:lnTo>
                <a:lnTo>
                  <a:pt x="2676055" y="1571320"/>
                </a:lnTo>
                <a:lnTo>
                  <a:pt x="2676525" y="1570202"/>
                </a:lnTo>
                <a:lnTo>
                  <a:pt x="2676525" y="1567573"/>
                </a:lnTo>
                <a:close/>
              </a:path>
              <a:path w="7629525" h="2724150">
                <a:moveTo>
                  <a:pt x="2676525" y="421830"/>
                </a:moveTo>
                <a:lnTo>
                  <a:pt x="2676055" y="420712"/>
                </a:lnTo>
                <a:lnTo>
                  <a:pt x="2674201" y="418846"/>
                </a:lnTo>
                <a:lnTo>
                  <a:pt x="2673083" y="418388"/>
                </a:lnTo>
                <a:lnTo>
                  <a:pt x="2670441" y="418388"/>
                </a:lnTo>
                <a:lnTo>
                  <a:pt x="2669324" y="418846"/>
                </a:lnTo>
                <a:lnTo>
                  <a:pt x="2667470" y="420712"/>
                </a:lnTo>
                <a:lnTo>
                  <a:pt x="2667000" y="421830"/>
                </a:lnTo>
                <a:lnTo>
                  <a:pt x="2667000" y="424459"/>
                </a:lnTo>
                <a:lnTo>
                  <a:pt x="2667470" y="425589"/>
                </a:lnTo>
                <a:lnTo>
                  <a:pt x="2669324" y="427443"/>
                </a:lnTo>
                <a:lnTo>
                  <a:pt x="2670441" y="427913"/>
                </a:lnTo>
                <a:lnTo>
                  <a:pt x="2673083" y="427913"/>
                </a:lnTo>
                <a:lnTo>
                  <a:pt x="2674201" y="427443"/>
                </a:lnTo>
                <a:lnTo>
                  <a:pt x="2676055" y="425589"/>
                </a:lnTo>
                <a:lnTo>
                  <a:pt x="2676525" y="424459"/>
                </a:lnTo>
                <a:lnTo>
                  <a:pt x="2676525" y="421830"/>
                </a:lnTo>
                <a:close/>
              </a:path>
              <a:path w="7629525" h="2724150">
                <a:moveTo>
                  <a:pt x="2724150" y="2713304"/>
                </a:moveTo>
                <a:lnTo>
                  <a:pt x="2723680" y="2712186"/>
                </a:lnTo>
                <a:lnTo>
                  <a:pt x="2721826" y="2710319"/>
                </a:lnTo>
                <a:lnTo>
                  <a:pt x="2720708" y="2709849"/>
                </a:lnTo>
                <a:lnTo>
                  <a:pt x="2718066" y="2709849"/>
                </a:lnTo>
                <a:lnTo>
                  <a:pt x="2716949" y="2710319"/>
                </a:lnTo>
                <a:lnTo>
                  <a:pt x="2715095" y="2712186"/>
                </a:lnTo>
                <a:lnTo>
                  <a:pt x="2714625" y="2713304"/>
                </a:lnTo>
                <a:lnTo>
                  <a:pt x="2714625" y="2715933"/>
                </a:lnTo>
                <a:lnTo>
                  <a:pt x="2715095" y="2717050"/>
                </a:lnTo>
                <a:lnTo>
                  <a:pt x="2716949" y="2718917"/>
                </a:lnTo>
                <a:lnTo>
                  <a:pt x="2718066" y="2719374"/>
                </a:lnTo>
                <a:lnTo>
                  <a:pt x="2720708" y="2719374"/>
                </a:lnTo>
                <a:lnTo>
                  <a:pt x="2721826" y="2718917"/>
                </a:lnTo>
                <a:lnTo>
                  <a:pt x="2723680" y="2717050"/>
                </a:lnTo>
                <a:lnTo>
                  <a:pt x="2724150" y="2715933"/>
                </a:lnTo>
                <a:lnTo>
                  <a:pt x="2724150" y="2713304"/>
                </a:lnTo>
                <a:close/>
              </a:path>
              <a:path w="7629525" h="2724150">
                <a:moveTo>
                  <a:pt x="2724150" y="1567573"/>
                </a:moveTo>
                <a:lnTo>
                  <a:pt x="2723680" y="1566443"/>
                </a:lnTo>
                <a:lnTo>
                  <a:pt x="2721826" y="1564589"/>
                </a:lnTo>
                <a:lnTo>
                  <a:pt x="2720708" y="1564119"/>
                </a:lnTo>
                <a:lnTo>
                  <a:pt x="2718066" y="1564119"/>
                </a:lnTo>
                <a:lnTo>
                  <a:pt x="2716949" y="1564589"/>
                </a:lnTo>
                <a:lnTo>
                  <a:pt x="2715095" y="1566443"/>
                </a:lnTo>
                <a:lnTo>
                  <a:pt x="2714625" y="1567573"/>
                </a:lnTo>
                <a:lnTo>
                  <a:pt x="2714625" y="1570202"/>
                </a:lnTo>
                <a:lnTo>
                  <a:pt x="2715095" y="1571320"/>
                </a:lnTo>
                <a:lnTo>
                  <a:pt x="2716949" y="1573174"/>
                </a:lnTo>
                <a:lnTo>
                  <a:pt x="2718066" y="1573644"/>
                </a:lnTo>
                <a:lnTo>
                  <a:pt x="2720708" y="1573644"/>
                </a:lnTo>
                <a:lnTo>
                  <a:pt x="2721826" y="1573174"/>
                </a:lnTo>
                <a:lnTo>
                  <a:pt x="2723680" y="1571320"/>
                </a:lnTo>
                <a:lnTo>
                  <a:pt x="2724150" y="1570202"/>
                </a:lnTo>
                <a:lnTo>
                  <a:pt x="2724150" y="1567573"/>
                </a:lnTo>
                <a:close/>
              </a:path>
              <a:path w="7629525" h="2724150">
                <a:moveTo>
                  <a:pt x="2724150" y="421830"/>
                </a:moveTo>
                <a:lnTo>
                  <a:pt x="2723680" y="420712"/>
                </a:lnTo>
                <a:lnTo>
                  <a:pt x="2721826" y="418846"/>
                </a:lnTo>
                <a:lnTo>
                  <a:pt x="2720708" y="418388"/>
                </a:lnTo>
                <a:lnTo>
                  <a:pt x="2718066" y="418388"/>
                </a:lnTo>
                <a:lnTo>
                  <a:pt x="2716949" y="418846"/>
                </a:lnTo>
                <a:lnTo>
                  <a:pt x="2715095" y="420712"/>
                </a:lnTo>
                <a:lnTo>
                  <a:pt x="2714625" y="421830"/>
                </a:lnTo>
                <a:lnTo>
                  <a:pt x="2714625" y="424459"/>
                </a:lnTo>
                <a:lnTo>
                  <a:pt x="2715095" y="425589"/>
                </a:lnTo>
                <a:lnTo>
                  <a:pt x="2716949" y="427443"/>
                </a:lnTo>
                <a:lnTo>
                  <a:pt x="2718066" y="427913"/>
                </a:lnTo>
                <a:lnTo>
                  <a:pt x="2720708" y="427913"/>
                </a:lnTo>
                <a:lnTo>
                  <a:pt x="2721826" y="427443"/>
                </a:lnTo>
                <a:lnTo>
                  <a:pt x="2723680" y="425589"/>
                </a:lnTo>
                <a:lnTo>
                  <a:pt x="2724150" y="424459"/>
                </a:lnTo>
                <a:lnTo>
                  <a:pt x="2724150" y="421830"/>
                </a:lnTo>
                <a:close/>
              </a:path>
              <a:path w="7629525" h="2724150">
                <a:moveTo>
                  <a:pt x="2771775" y="2713304"/>
                </a:moveTo>
                <a:lnTo>
                  <a:pt x="2771305" y="2712186"/>
                </a:lnTo>
                <a:lnTo>
                  <a:pt x="2769451" y="2710319"/>
                </a:lnTo>
                <a:lnTo>
                  <a:pt x="2768333" y="2709849"/>
                </a:lnTo>
                <a:lnTo>
                  <a:pt x="2765691" y="2709849"/>
                </a:lnTo>
                <a:lnTo>
                  <a:pt x="2764574" y="2710319"/>
                </a:lnTo>
                <a:lnTo>
                  <a:pt x="2762720" y="2712186"/>
                </a:lnTo>
                <a:lnTo>
                  <a:pt x="2762250" y="2713304"/>
                </a:lnTo>
                <a:lnTo>
                  <a:pt x="2762250" y="2715933"/>
                </a:lnTo>
                <a:lnTo>
                  <a:pt x="2762720" y="2717050"/>
                </a:lnTo>
                <a:lnTo>
                  <a:pt x="2764574" y="2718917"/>
                </a:lnTo>
                <a:lnTo>
                  <a:pt x="2765691" y="2719374"/>
                </a:lnTo>
                <a:lnTo>
                  <a:pt x="2768333" y="2719374"/>
                </a:lnTo>
                <a:lnTo>
                  <a:pt x="2769451" y="2718917"/>
                </a:lnTo>
                <a:lnTo>
                  <a:pt x="2771305" y="2717050"/>
                </a:lnTo>
                <a:lnTo>
                  <a:pt x="2771775" y="2715933"/>
                </a:lnTo>
                <a:lnTo>
                  <a:pt x="2771775" y="2713304"/>
                </a:lnTo>
                <a:close/>
              </a:path>
              <a:path w="7629525" h="2724150">
                <a:moveTo>
                  <a:pt x="2771775" y="1567573"/>
                </a:moveTo>
                <a:lnTo>
                  <a:pt x="2771305" y="1566443"/>
                </a:lnTo>
                <a:lnTo>
                  <a:pt x="2769451" y="1564589"/>
                </a:lnTo>
                <a:lnTo>
                  <a:pt x="2768333" y="1564119"/>
                </a:lnTo>
                <a:lnTo>
                  <a:pt x="2765691" y="1564119"/>
                </a:lnTo>
                <a:lnTo>
                  <a:pt x="2764574" y="1564589"/>
                </a:lnTo>
                <a:lnTo>
                  <a:pt x="2762720" y="1566443"/>
                </a:lnTo>
                <a:lnTo>
                  <a:pt x="2762250" y="1567573"/>
                </a:lnTo>
                <a:lnTo>
                  <a:pt x="2762250" y="1570202"/>
                </a:lnTo>
                <a:lnTo>
                  <a:pt x="2762720" y="1571320"/>
                </a:lnTo>
                <a:lnTo>
                  <a:pt x="2764574" y="1573174"/>
                </a:lnTo>
                <a:lnTo>
                  <a:pt x="2765691" y="1573644"/>
                </a:lnTo>
                <a:lnTo>
                  <a:pt x="2768333" y="1573644"/>
                </a:lnTo>
                <a:lnTo>
                  <a:pt x="2769451" y="1573174"/>
                </a:lnTo>
                <a:lnTo>
                  <a:pt x="2771305" y="1571320"/>
                </a:lnTo>
                <a:lnTo>
                  <a:pt x="2771775" y="1570202"/>
                </a:lnTo>
                <a:lnTo>
                  <a:pt x="2771775" y="1567573"/>
                </a:lnTo>
                <a:close/>
              </a:path>
              <a:path w="7629525" h="2724150">
                <a:moveTo>
                  <a:pt x="2771775" y="421830"/>
                </a:moveTo>
                <a:lnTo>
                  <a:pt x="2771305" y="420712"/>
                </a:lnTo>
                <a:lnTo>
                  <a:pt x="2769451" y="418846"/>
                </a:lnTo>
                <a:lnTo>
                  <a:pt x="2768333" y="418388"/>
                </a:lnTo>
                <a:lnTo>
                  <a:pt x="2765691" y="418388"/>
                </a:lnTo>
                <a:lnTo>
                  <a:pt x="2764574" y="418846"/>
                </a:lnTo>
                <a:lnTo>
                  <a:pt x="2762720" y="420712"/>
                </a:lnTo>
                <a:lnTo>
                  <a:pt x="2762250" y="421830"/>
                </a:lnTo>
                <a:lnTo>
                  <a:pt x="2762250" y="424459"/>
                </a:lnTo>
                <a:lnTo>
                  <a:pt x="2762720" y="425589"/>
                </a:lnTo>
                <a:lnTo>
                  <a:pt x="2764574" y="427443"/>
                </a:lnTo>
                <a:lnTo>
                  <a:pt x="2765691" y="427913"/>
                </a:lnTo>
                <a:lnTo>
                  <a:pt x="2768333" y="427913"/>
                </a:lnTo>
                <a:lnTo>
                  <a:pt x="2769451" y="427443"/>
                </a:lnTo>
                <a:lnTo>
                  <a:pt x="2771305" y="425589"/>
                </a:lnTo>
                <a:lnTo>
                  <a:pt x="2771775" y="424459"/>
                </a:lnTo>
                <a:lnTo>
                  <a:pt x="2771775" y="421830"/>
                </a:lnTo>
                <a:close/>
              </a:path>
              <a:path w="7629525" h="2724150">
                <a:moveTo>
                  <a:pt x="2819400" y="2713304"/>
                </a:moveTo>
                <a:lnTo>
                  <a:pt x="2818930" y="2712186"/>
                </a:lnTo>
                <a:lnTo>
                  <a:pt x="2817076" y="2710319"/>
                </a:lnTo>
                <a:lnTo>
                  <a:pt x="2815958" y="2709849"/>
                </a:lnTo>
                <a:lnTo>
                  <a:pt x="2813316" y="2709849"/>
                </a:lnTo>
                <a:lnTo>
                  <a:pt x="2812199" y="2710319"/>
                </a:lnTo>
                <a:lnTo>
                  <a:pt x="2810345" y="2712186"/>
                </a:lnTo>
                <a:lnTo>
                  <a:pt x="2809875" y="2713304"/>
                </a:lnTo>
                <a:lnTo>
                  <a:pt x="2809875" y="2715933"/>
                </a:lnTo>
                <a:lnTo>
                  <a:pt x="2810345" y="2717050"/>
                </a:lnTo>
                <a:lnTo>
                  <a:pt x="2812199" y="2718917"/>
                </a:lnTo>
                <a:lnTo>
                  <a:pt x="2813316" y="2719374"/>
                </a:lnTo>
                <a:lnTo>
                  <a:pt x="2815958" y="2719374"/>
                </a:lnTo>
                <a:lnTo>
                  <a:pt x="2817076" y="2718917"/>
                </a:lnTo>
                <a:lnTo>
                  <a:pt x="2818930" y="2717050"/>
                </a:lnTo>
                <a:lnTo>
                  <a:pt x="2819400" y="2715933"/>
                </a:lnTo>
                <a:lnTo>
                  <a:pt x="2819400" y="2713304"/>
                </a:lnTo>
                <a:close/>
              </a:path>
              <a:path w="7629525" h="2724150">
                <a:moveTo>
                  <a:pt x="2819400" y="1567573"/>
                </a:moveTo>
                <a:lnTo>
                  <a:pt x="2818930" y="1566443"/>
                </a:lnTo>
                <a:lnTo>
                  <a:pt x="2817076" y="1564589"/>
                </a:lnTo>
                <a:lnTo>
                  <a:pt x="2815958" y="1564119"/>
                </a:lnTo>
                <a:lnTo>
                  <a:pt x="2813316" y="1564119"/>
                </a:lnTo>
                <a:lnTo>
                  <a:pt x="2812199" y="1564589"/>
                </a:lnTo>
                <a:lnTo>
                  <a:pt x="2810345" y="1566443"/>
                </a:lnTo>
                <a:lnTo>
                  <a:pt x="2809875" y="1567573"/>
                </a:lnTo>
                <a:lnTo>
                  <a:pt x="2809875" y="1570202"/>
                </a:lnTo>
                <a:lnTo>
                  <a:pt x="2810345" y="1571320"/>
                </a:lnTo>
                <a:lnTo>
                  <a:pt x="2812199" y="1573174"/>
                </a:lnTo>
                <a:lnTo>
                  <a:pt x="2813316" y="1573644"/>
                </a:lnTo>
                <a:lnTo>
                  <a:pt x="2815958" y="1573644"/>
                </a:lnTo>
                <a:lnTo>
                  <a:pt x="2817076" y="1573174"/>
                </a:lnTo>
                <a:lnTo>
                  <a:pt x="2818930" y="1571320"/>
                </a:lnTo>
                <a:lnTo>
                  <a:pt x="2819400" y="1570202"/>
                </a:lnTo>
                <a:lnTo>
                  <a:pt x="2819400" y="1567573"/>
                </a:lnTo>
                <a:close/>
              </a:path>
              <a:path w="7629525" h="2724150">
                <a:moveTo>
                  <a:pt x="2819400" y="421830"/>
                </a:moveTo>
                <a:lnTo>
                  <a:pt x="2818930" y="420712"/>
                </a:lnTo>
                <a:lnTo>
                  <a:pt x="2817076" y="418846"/>
                </a:lnTo>
                <a:lnTo>
                  <a:pt x="2815958" y="418388"/>
                </a:lnTo>
                <a:lnTo>
                  <a:pt x="2813316" y="418388"/>
                </a:lnTo>
                <a:lnTo>
                  <a:pt x="2812199" y="418846"/>
                </a:lnTo>
                <a:lnTo>
                  <a:pt x="2810345" y="420712"/>
                </a:lnTo>
                <a:lnTo>
                  <a:pt x="2809875" y="421830"/>
                </a:lnTo>
                <a:lnTo>
                  <a:pt x="2809875" y="424459"/>
                </a:lnTo>
                <a:lnTo>
                  <a:pt x="2810345" y="425589"/>
                </a:lnTo>
                <a:lnTo>
                  <a:pt x="2812199" y="427443"/>
                </a:lnTo>
                <a:lnTo>
                  <a:pt x="2813316" y="427913"/>
                </a:lnTo>
                <a:lnTo>
                  <a:pt x="2815958" y="427913"/>
                </a:lnTo>
                <a:lnTo>
                  <a:pt x="2817076" y="427443"/>
                </a:lnTo>
                <a:lnTo>
                  <a:pt x="2818930" y="425589"/>
                </a:lnTo>
                <a:lnTo>
                  <a:pt x="2819400" y="424459"/>
                </a:lnTo>
                <a:lnTo>
                  <a:pt x="2819400" y="421830"/>
                </a:lnTo>
                <a:close/>
              </a:path>
              <a:path w="7629525" h="2724150">
                <a:moveTo>
                  <a:pt x="2867025" y="2713304"/>
                </a:moveTo>
                <a:lnTo>
                  <a:pt x="2866555" y="2712186"/>
                </a:lnTo>
                <a:lnTo>
                  <a:pt x="2864701" y="2710319"/>
                </a:lnTo>
                <a:lnTo>
                  <a:pt x="2863583" y="2709849"/>
                </a:lnTo>
                <a:lnTo>
                  <a:pt x="2860941" y="2709849"/>
                </a:lnTo>
                <a:lnTo>
                  <a:pt x="2859824" y="2710319"/>
                </a:lnTo>
                <a:lnTo>
                  <a:pt x="2857970" y="2712186"/>
                </a:lnTo>
                <a:lnTo>
                  <a:pt x="2857500" y="2713304"/>
                </a:lnTo>
                <a:lnTo>
                  <a:pt x="2857500" y="2715933"/>
                </a:lnTo>
                <a:lnTo>
                  <a:pt x="2857970" y="2717050"/>
                </a:lnTo>
                <a:lnTo>
                  <a:pt x="2859824" y="2718917"/>
                </a:lnTo>
                <a:lnTo>
                  <a:pt x="2860941" y="2719374"/>
                </a:lnTo>
                <a:lnTo>
                  <a:pt x="2863583" y="2719374"/>
                </a:lnTo>
                <a:lnTo>
                  <a:pt x="2864701" y="2718917"/>
                </a:lnTo>
                <a:lnTo>
                  <a:pt x="2866555" y="2717050"/>
                </a:lnTo>
                <a:lnTo>
                  <a:pt x="2867025" y="2715933"/>
                </a:lnTo>
                <a:lnTo>
                  <a:pt x="2867025" y="2713304"/>
                </a:lnTo>
                <a:close/>
              </a:path>
              <a:path w="7629525" h="2724150">
                <a:moveTo>
                  <a:pt x="2867025" y="1567573"/>
                </a:moveTo>
                <a:lnTo>
                  <a:pt x="2866555" y="1566443"/>
                </a:lnTo>
                <a:lnTo>
                  <a:pt x="2864701" y="1564589"/>
                </a:lnTo>
                <a:lnTo>
                  <a:pt x="2863583" y="1564119"/>
                </a:lnTo>
                <a:lnTo>
                  <a:pt x="2860941" y="1564119"/>
                </a:lnTo>
                <a:lnTo>
                  <a:pt x="2859824" y="1564589"/>
                </a:lnTo>
                <a:lnTo>
                  <a:pt x="2857970" y="1566443"/>
                </a:lnTo>
                <a:lnTo>
                  <a:pt x="2857500" y="1567573"/>
                </a:lnTo>
                <a:lnTo>
                  <a:pt x="2857500" y="1570202"/>
                </a:lnTo>
                <a:lnTo>
                  <a:pt x="2857970" y="1571320"/>
                </a:lnTo>
                <a:lnTo>
                  <a:pt x="2859824" y="1573174"/>
                </a:lnTo>
                <a:lnTo>
                  <a:pt x="2860941" y="1573644"/>
                </a:lnTo>
                <a:lnTo>
                  <a:pt x="2863583" y="1573644"/>
                </a:lnTo>
                <a:lnTo>
                  <a:pt x="2864701" y="1573174"/>
                </a:lnTo>
                <a:lnTo>
                  <a:pt x="2866555" y="1571320"/>
                </a:lnTo>
                <a:lnTo>
                  <a:pt x="2867025" y="1570202"/>
                </a:lnTo>
                <a:lnTo>
                  <a:pt x="2867025" y="1567573"/>
                </a:lnTo>
                <a:close/>
              </a:path>
              <a:path w="7629525" h="2724150">
                <a:moveTo>
                  <a:pt x="2867025" y="421830"/>
                </a:moveTo>
                <a:lnTo>
                  <a:pt x="2866555" y="420712"/>
                </a:lnTo>
                <a:lnTo>
                  <a:pt x="2864701" y="418846"/>
                </a:lnTo>
                <a:lnTo>
                  <a:pt x="2863583" y="418388"/>
                </a:lnTo>
                <a:lnTo>
                  <a:pt x="2860941" y="418388"/>
                </a:lnTo>
                <a:lnTo>
                  <a:pt x="2859824" y="418846"/>
                </a:lnTo>
                <a:lnTo>
                  <a:pt x="2857970" y="420712"/>
                </a:lnTo>
                <a:lnTo>
                  <a:pt x="2857500" y="421830"/>
                </a:lnTo>
                <a:lnTo>
                  <a:pt x="2857500" y="424459"/>
                </a:lnTo>
                <a:lnTo>
                  <a:pt x="2857970" y="425589"/>
                </a:lnTo>
                <a:lnTo>
                  <a:pt x="2859824" y="427443"/>
                </a:lnTo>
                <a:lnTo>
                  <a:pt x="2860941" y="427913"/>
                </a:lnTo>
                <a:lnTo>
                  <a:pt x="2863583" y="427913"/>
                </a:lnTo>
                <a:lnTo>
                  <a:pt x="2864701" y="427443"/>
                </a:lnTo>
                <a:lnTo>
                  <a:pt x="2866555" y="425589"/>
                </a:lnTo>
                <a:lnTo>
                  <a:pt x="2867025" y="424459"/>
                </a:lnTo>
                <a:lnTo>
                  <a:pt x="2867025" y="421830"/>
                </a:lnTo>
                <a:close/>
              </a:path>
              <a:path w="7629525" h="2724150">
                <a:moveTo>
                  <a:pt x="2914650" y="2713304"/>
                </a:moveTo>
                <a:lnTo>
                  <a:pt x="2914180" y="2712186"/>
                </a:lnTo>
                <a:lnTo>
                  <a:pt x="2912326" y="2710319"/>
                </a:lnTo>
                <a:lnTo>
                  <a:pt x="2911208" y="2709849"/>
                </a:lnTo>
                <a:lnTo>
                  <a:pt x="2908566" y="2709849"/>
                </a:lnTo>
                <a:lnTo>
                  <a:pt x="2907449" y="2710319"/>
                </a:lnTo>
                <a:lnTo>
                  <a:pt x="2905595" y="2712186"/>
                </a:lnTo>
                <a:lnTo>
                  <a:pt x="2905125" y="2713304"/>
                </a:lnTo>
                <a:lnTo>
                  <a:pt x="2905125" y="2715933"/>
                </a:lnTo>
                <a:lnTo>
                  <a:pt x="2905595" y="2717050"/>
                </a:lnTo>
                <a:lnTo>
                  <a:pt x="2907449" y="2718917"/>
                </a:lnTo>
                <a:lnTo>
                  <a:pt x="2908566" y="2719374"/>
                </a:lnTo>
                <a:lnTo>
                  <a:pt x="2911208" y="2719374"/>
                </a:lnTo>
                <a:lnTo>
                  <a:pt x="2912326" y="2718917"/>
                </a:lnTo>
                <a:lnTo>
                  <a:pt x="2914180" y="2717050"/>
                </a:lnTo>
                <a:lnTo>
                  <a:pt x="2914650" y="2715933"/>
                </a:lnTo>
                <a:lnTo>
                  <a:pt x="2914650" y="2713304"/>
                </a:lnTo>
                <a:close/>
              </a:path>
              <a:path w="7629525" h="2724150">
                <a:moveTo>
                  <a:pt x="2914650" y="1567573"/>
                </a:moveTo>
                <a:lnTo>
                  <a:pt x="2914180" y="1566443"/>
                </a:lnTo>
                <a:lnTo>
                  <a:pt x="2912326" y="1564589"/>
                </a:lnTo>
                <a:lnTo>
                  <a:pt x="2911208" y="1564119"/>
                </a:lnTo>
                <a:lnTo>
                  <a:pt x="2908566" y="1564119"/>
                </a:lnTo>
                <a:lnTo>
                  <a:pt x="2907449" y="1564589"/>
                </a:lnTo>
                <a:lnTo>
                  <a:pt x="2905595" y="1566443"/>
                </a:lnTo>
                <a:lnTo>
                  <a:pt x="2905125" y="1567573"/>
                </a:lnTo>
                <a:lnTo>
                  <a:pt x="2905125" y="1570202"/>
                </a:lnTo>
                <a:lnTo>
                  <a:pt x="2905595" y="1571320"/>
                </a:lnTo>
                <a:lnTo>
                  <a:pt x="2907449" y="1573174"/>
                </a:lnTo>
                <a:lnTo>
                  <a:pt x="2908566" y="1573644"/>
                </a:lnTo>
                <a:lnTo>
                  <a:pt x="2911208" y="1573644"/>
                </a:lnTo>
                <a:lnTo>
                  <a:pt x="2912326" y="1573174"/>
                </a:lnTo>
                <a:lnTo>
                  <a:pt x="2914180" y="1571320"/>
                </a:lnTo>
                <a:lnTo>
                  <a:pt x="2914650" y="1570202"/>
                </a:lnTo>
                <a:lnTo>
                  <a:pt x="2914650" y="1567573"/>
                </a:lnTo>
                <a:close/>
              </a:path>
              <a:path w="7629525" h="2724150">
                <a:moveTo>
                  <a:pt x="2914650" y="421830"/>
                </a:moveTo>
                <a:lnTo>
                  <a:pt x="2914180" y="420712"/>
                </a:lnTo>
                <a:lnTo>
                  <a:pt x="2912326" y="418846"/>
                </a:lnTo>
                <a:lnTo>
                  <a:pt x="2911208" y="418388"/>
                </a:lnTo>
                <a:lnTo>
                  <a:pt x="2908566" y="418388"/>
                </a:lnTo>
                <a:lnTo>
                  <a:pt x="2907449" y="418846"/>
                </a:lnTo>
                <a:lnTo>
                  <a:pt x="2905595" y="420712"/>
                </a:lnTo>
                <a:lnTo>
                  <a:pt x="2905125" y="421830"/>
                </a:lnTo>
                <a:lnTo>
                  <a:pt x="2905125" y="424459"/>
                </a:lnTo>
                <a:lnTo>
                  <a:pt x="2905595" y="425589"/>
                </a:lnTo>
                <a:lnTo>
                  <a:pt x="2907449" y="427443"/>
                </a:lnTo>
                <a:lnTo>
                  <a:pt x="2908566" y="427913"/>
                </a:lnTo>
                <a:lnTo>
                  <a:pt x="2911208" y="427913"/>
                </a:lnTo>
                <a:lnTo>
                  <a:pt x="2912326" y="427443"/>
                </a:lnTo>
                <a:lnTo>
                  <a:pt x="2914180" y="425589"/>
                </a:lnTo>
                <a:lnTo>
                  <a:pt x="2914650" y="424459"/>
                </a:lnTo>
                <a:lnTo>
                  <a:pt x="2914650" y="421830"/>
                </a:lnTo>
                <a:close/>
              </a:path>
              <a:path w="7629525" h="2724150">
                <a:moveTo>
                  <a:pt x="2962275" y="2713304"/>
                </a:moveTo>
                <a:lnTo>
                  <a:pt x="2961805" y="2712186"/>
                </a:lnTo>
                <a:lnTo>
                  <a:pt x="2959951" y="2710319"/>
                </a:lnTo>
                <a:lnTo>
                  <a:pt x="2958833" y="2709849"/>
                </a:lnTo>
                <a:lnTo>
                  <a:pt x="2956191" y="2709849"/>
                </a:lnTo>
                <a:lnTo>
                  <a:pt x="2955074" y="2710319"/>
                </a:lnTo>
                <a:lnTo>
                  <a:pt x="2953220" y="2712186"/>
                </a:lnTo>
                <a:lnTo>
                  <a:pt x="2952750" y="2713304"/>
                </a:lnTo>
                <a:lnTo>
                  <a:pt x="2952750" y="2715933"/>
                </a:lnTo>
                <a:lnTo>
                  <a:pt x="2953220" y="2717050"/>
                </a:lnTo>
                <a:lnTo>
                  <a:pt x="2955074" y="2718917"/>
                </a:lnTo>
                <a:lnTo>
                  <a:pt x="2956191" y="2719374"/>
                </a:lnTo>
                <a:lnTo>
                  <a:pt x="2958833" y="2719374"/>
                </a:lnTo>
                <a:lnTo>
                  <a:pt x="2959951" y="2718917"/>
                </a:lnTo>
                <a:lnTo>
                  <a:pt x="2961805" y="2717050"/>
                </a:lnTo>
                <a:lnTo>
                  <a:pt x="2962275" y="2715933"/>
                </a:lnTo>
                <a:lnTo>
                  <a:pt x="2962275" y="2713304"/>
                </a:lnTo>
                <a:close/>
              </a:path>
              <a:path w="7629525" h="2724150">
                <a:moveTo>
                  <a:pt x="2962275" y="1567573"/>
                </a:moveTo>
                <a:lnTo>
                  <a:pt x="2961805" y="1566443"/>
                </a:lnTo>
                <a:lnTo>
                  <a:pt x="2959951" y="1564589"/>
                </a:lnTo>
                <a:lnTo>
                  <a:pt x="2958833" y="1564119"/>
                </a:lnTo>
                <a:lnTo>
                  <a:pt x="2956191" y="1564119"/>
                </a:lnTo>
                <a:lnTo>
                  <a:pt x="2955074" y="1564589"/>
                </a:lnTo>
                <a:lnTo>
                  <a:pt x="2953220" y="1566443"/>
                </a:lnTo>
                <a:lnTo>
                  <a:pt x="2952750" y="1567573"/>
                </a:lnTo>
                <a:lnTo>
                  <a:pt x="2952750" y="1570202"/>
                </a:lnTo>
                <a:lnTo>
                  <a:pt x="2953220" y="1571320"/>
                </a:lnTo>
                <a:lnTo>
                  <a:pt x="2955074" y="1573174"/>
                </a:lnTo>
                <a:lnTo>
                  <a:pt x="2956191" y="1573644"/>
                </a:lnTo>
                <a:lnTo>
                  <a:pt x="2958833" y="1573644"/>
                </a:lnTo>
                <a:lnTo>
                  <a:pt x="2959951" y="1573174"/>
                </a:lnTo>
                <a:lnTo>
                  <a:pt x="2961805" y="1571320"/>
                </a:lnTo>
                <a:lnTo>
                  <a:pt x="2962275" y="1570202"/>
                </a:lnTo>
                <a:lnTo>
                  <a:pt x="2962275" y="1567573"/>
                </a:lnTo>
                <a:close/>
              </a:path>
              <a:path w="7629525" h="2724150">
                <a:moveTo>
                  <a:pt x="2962275" y="421830"/>
                </a:moveTo>
                <a:lnTo>
                  <a:pt x="2961805" y="420712"/>
                </a:lnTo>
                <a:lnTo>
                  <a:pt x="2959951" y="418846"/>
                </a:lnTo>
                <a:lnTo>
                  <a:pt x="2958833" y="418388"/>
                </a:lnTo>
                <a:lnTo>
                  <a:pt x="2956191" y="418388"/>
                </a:lnTo>
                <a:lnTo>
                  <a:pt x="2955074" y="418846"/>
                </a:lnTo>
                <a:lnTo>
                  <a:pt x="2953220" y="420712"/>
                </a:lnTo>
                <a:lnTo>
                  <a:pt x="2952750" y="421830"/>
                </a:lnTo>
                <a:lnTo>
                  <a:pt x="2952750" y="424459"/>
                </a:lnTo>
                <a:lnTo>
                  <a:pt x="2953220" y="425589"/>
                </a:lnTo>
                <a:lnTo>
                  <a:pt x="2955074" y="427443"/>
                </a:lnTo>
                <a:lnTo>
                  <a:pt x="2956191" y="427913"/>
                </a:lnTo>
                <a:lnTo>
                  <a:pt x="2958833" y="427913"/>
                </a:lnTo>
                <a:lnTo>
                  <a:pt x="2959951" y="427443"/>
                </a:lnTo>
                <a:lnTo>
                  <a:pt x="2961805" y="425589"/>
                </a:lnTo>
                <a:lnTo>
                  <a:pt x="2962275" y="424459"/>
                </a:lnTo>
                <a:lnTo>
                  <a:pt x="2962275" y="421830"/>
                </a:lnTo>
                <a:close/>
              </a:path>
              <a:path w="7629525" h="2724150">
                <a:moveTo>
                  <a:pt x="3009900" y="2713304"/>
                </a:moveTo>
                <a:lnTo>
                  <a:pt x="3009430" y="2712186"/>
                </a:lnTo>
                <a:lnTo>
                  <a:pt x="3007576" y="2710319"/>
                </a:lnTo>
                <a:lnTo>
                  <a:pt x="3006445" y="2709849"/>
                </a:lnTo>
                <a:lnTo>
                  <a:pt x="3003816" y="2709849"/>
                </a:lnTo>
                <a:lnTo>
                  <a:pt x="3002699" y="2710319"/>
                </a:lnTo>
                <a:lnTo>
                  <a:pt x="3000845" y="2712186"/>
                </a:lnTo>
                <a:lnTo>
                  <a:pt x="3000375" y="2713304"/>
                </a:lnTo>
                <a:lnTo>
                  <a:pt x="3000375" y="2715933"/>
                </a:lnTo>
                <a:lnTo>
                  <a:pt x="3000845" y="2717050"/>
                </a:lnTo>
                <a:lnTo>
                  <a:pt x="3002699" y="2718917"/>
                </a:lnTo>
                <a:lnTo>
                  <a:pt x="3003816" y="2719374"/>
                </a:lnTo>
                <a:lnTo>
                  <a:pt x="3006445" y="2719374"/>
                </a:lnTo>
                <a:lnTo>
                  <a:pt x="3007576" y="2718917"/>
                </a:lnTo>
                <a:lnTo>
                  <a:pt x="3009430" y="2717050"/>
                </a:lnTo>
                <a:lnTo>
                  <a:pt x="3009900" y="2715933"/>
                </a:lnTo>
                <a:lnTo>
                  <a:pt x="3009900" y="2713304"/>
                </a:lnTo>
                <a:close/>
              </a:path>
              <a:path w="7629525" h="2724150">
                <a:moveTo>
                  <a:pt x="3009900" y="1567573"/>
                </a:moveTo>
                <a:lnTo>
                  <a:pt x="3009430" y="1566443"/>
                </a:lnTo>
                <a:lnTo>
                  <a:pt x="3007576" y="1564589"/>
                </a:lnTo>
                <a:lnTo>
                  <a:pt x="3006445" y="1564119"/>
                </a:lnTo>
                <a:lnTo>
                  <a:pt x="3003816" y="1564119"/>
                </a:lnTo>
                <a:lnTo>
                  <a:pt x="3002699" y="1564589"/>
                </a:lnTo>
                <a:lnTo>
                  <a:pt x="3000845" y="1566443"/>
                </a:lnTo>
                <a:lnTo>
                  <a:pt x="3000375" y="1567573"/>
                </a:lnTo>
                <a:lnTo>
                  <a:pt x="3000375" y="1570202"/>
                </a:lnTo>
                <a:lnTo>
                  <a:pt x="3000845" y="1571320"/>
                </a:lnTo>
                <a:lnTo>
                  <a:pt x="3002699" y="1573174"/>
                </a:lnTo>
                <a:lnTo>
                  <a:pt x="3003816" y="1573644"/>
                </a:lnTo>
                <a:lnTo>
                  <a:pt x="3006445" y="1573644"/>
                </a:lnTo>
                <a:lnTo>
                  <a:pt x="3007576" y="1573174"/>
                </a:lnTo>
                <a:lnTo>
                  <a:pt x="3009430" y="1571320"/>
                </a:lnTo>
                <a:lnTo>
                  <a:pt x="3009900" y="1570202"/>
                </a:lnTo>
                <a:lnTo>
                  <a:pt x="3009900" y="1567573"/>
                </a:lnTo>
                <a:close/>
              </a:path>
              <a:path w="7629525" h="2724150">
                <a:moveTo>
                  <a:pt x="3009900" y="421830"/>
                </a:moveTo>
                <a:lnTo>
                  <a:pt x="3009430" y="420712"/>
                </a:lnTo>
                <a:lnTo>
                  <a:pt x="3007576" y="418846"/>
                </a:lnTo>
                <a:lnTo>
                  <a:pt x="3006445" y="418388"/>
                </a:lnTo>
                <a:lnTo>
                  <a:pt x="3003816" y="418388"/>
                </a:lnTo>
                <a:lnTo>
                  <a:pt x="3002699" y="418846"/>
                </a:lnTo>
                <a:lnTo>
                  <a:pt x="3000845" y="420712"/>
                </a:lnTo>
                <a:lnTo>
                  <a:pt x="3000375" y="421830"/>
                </a:lnTo>
                <a:lnTo>
                  <a:pt x="3000375" y="424459"/>
                </a:lnTo>
                <a:lnTo>
                  <a:pt x="3000845" y="425589"/>
                </a:lnTo>
                <a:lnTo>
                  <a:pt x="3002699" y="427443"/>
                </a:lnTo>
                <a:lnTo>
                  <a:pt x="3003816" y="427913"/>
                </a:lnTo>
                <a:lnTo>
                  <a:pt x="3006445" y="427913"/>
                </a:lnTo>
                <a:lnTo>
                  <a:pt x="3007576" y="427443"/>
                </a:lnTo>
                <a:lnTo>
                  <a:pt x="3009430" y="425589"/>
                </a:lnTo>
                <a:lnTo>
                  <a:pt x="3009900" y="424459"/>
                </a:lnTo>
                <a:lnTo>
                  <a:pt x="3009900" y="421830"/>
                </a:lnTo>
                <a:close/>
              </a:path>
              <a:path w="7629525" h="2724150">
                <a:moveTo>
                  <a:pt x="3057525" y="2713304"/>
                </a:moveTo>
                <a:lnTo>
                  <a:pt x="3057055" y="2712186"/>
                </a:lnTo>
                <a:lnTo>
                  <a:pt x="3055201" y="2710319"/>
                </a:lnTo>
                <a:lnTo>
                  <a:pt x="3054070" y="2709849"/>
                </a:lnTo>
                <a:lnTo>
                  <a:pt x="3051441" y="2709849"/>
                </a:lnTo>
                <a:lnTo>
                  <a:pt x="3050324" y="2710319"/>
                </a:lnTo>
                <a:lnTo>
                  <a:pt x="3048470" y="2712186"/>
                </a:lnTo>
                <a:lnTo>
                  <a:pt x="3048000" y="2713304"/>
                </a:lnTo>
                <a:lnTo>
                  <a:pt x="3048000" y="2715933"/>
                </a:lnTo>
                <a:lnTo>
                  <a:pt x="3048470" y="2717050"/>
                </a:lnTo>
                <a:lnTo>
                  <a:pt x="3050324" y="2718917"/>
                </a:lnTo>
                <a:lnTo>
                  <a:pt x="3051441" y="2719374"/>
                </a:lnTo>
                <a:lnTo>
                  <a:pt x="3054070" y="2719374"/>
                </a:lnTo>
                <a:lnTo>
                  <a:pt x="3055201" y="2718917"/>
                </a:lnTo>
                <a:lnTo>
                  <a:pt x="3057055" y="2717050"/>
                </a:lnTo>
                <a:lnTo>
                  <a:pt x="3057525" y="2715933"/>
                </a:lnTo>
                <a:lnTo>
                  <a:pt x="3057525" y="2713304"/>
                </a:lnTo>
                <a:close/>
              </a:path>
              <a:path w="7629525" h="2724150">
                <a:moveTo>
                  <a:pt x="3057525" y="1567573"/>
                </a:moveTo>
                <a:lnTo>
                  <a:pt x="3057055" y="1566443"/>
                </a:lnTo>
                <a:lnTo>
                  <a:pt x="3055201" y="1564589"/>
                </a:lnTo>
                <a:lnTo>
                  <a:pt x="3054070" y="1564119"/>
                </a:lnTo>
                <a:lnTo>
                  <a:pt x="3051441" y="1564119"/>
                </a:lnTo>
                <a:lnTo>
                  <a:pt x="3050324" y="1564589"/>
                </a:lnTo>
                <a:lnTo>
                  <a:pt x="3048470" y="1566443"/>
                </a:lnTo>
                <a:lnTo>
                  <a:pt x="3048000" y="1567573"/>
                </a:lnTo>
                <a:lnTo>
                  <a:pt x="3048000" y="1570202"/>
                </a:lnTo>
                <a:lnTo>
                  <a:pt x="3048470" y="1571320"/>
                </a:lnTo>
                <a:lnTo>
                  <a:pt x="3050324" y="1573174"/>
                </a:lnTo>
                <a:lnTo>
                  <a:pt x="3051441" y="1573644"/>
                </a:lnTo>
                <a:lnTo>
                  <a:pt x="3054070" y="1573644"/>
                </a:lnTo>
                <a:lnTo>
                  <a:pt x="3055201" y="1573174"/>
                </a:lnTo>
                <a:lnTo>
                  <a:pt x="3057055" y="1571320"/>
                </a:lnTo>
                <a:lnTo>
                  <a:pt x="3057525" y="1570202"/>
                </a:lnTo>
                <a:lnTo>
                  <a:pt x="3057525" y="1567573"/>
                </a:lnTo>
                <a:close/>
              </a:path>
              <a:path w="7629525" h="2724150">
                <a:moveTo>
                  <a:pt x="3057525" y="421830"/>
                </a:moveTo>
                <a:lnTo>
                  <a:pt x="3057055" y="420712"/>
                </a:lnTo>
                <a:lnTo>
                  <a:pt x="3055201" y="418846"/>
                </a:lnTo>
                <a:lnTo>
                  <a:pt x="3054070" y="418388"/>
                </a:lnTo>
                <a:lnTo>
                  <a:pt x="3051441" y="418388"/>
                </a:lnTo>
                <a:lnTo>
                  <a:pt x="3050324" y="418846"/>
                </a:lnTo>
                <a:lnTo>
                  <a:pt x="3048470" y="420712"/>
                </a:lnTo>
                <a:lnTo>
                  <a:pt x="3048000" y="421830"/>
                </a:lnTo>
                <a:lnTo>
                  <a:pt x="3048000" y="424459"/>
                </a:lnTo>
                <a:lnTo>
                  <a:pt x="3048470" y="425589"/>
                </a:lnTo>
                <a:lnTo>
                  <a:pt x="3050324" y="427443"/>
                </a:lnTo>
                <a:lnTo>
                  <a:pt x="3051441" y="427913"/>
                </a:lnTo>
                <a:lnTo>
                  <a:pt x="3054070" y="427913"/>
                </a:lnTo>
                <a:lnTo>
                  <a:pt x="3055201" y="427443"/>
                </a:lnTo>
                <a:lnTo>
                  <a:pt x="3057055" y="425589"/>
                </a:lnTo>
                <a:lnTo>
                  <a:pt x="3057525" y="424459"/>
                </a:lnTo>
                <a:lnTo>
                  <a:pt x="3057525" y="421830"/>
                </a:lnTo>
                <a:close/>
              </a:path>
              <a:path w="7629525" h="2724150">
                <a:moveTo>
                  <a:pt x="3105150" y="2713304"/>
                </a:moveTo>
                <a:lnTo>
                  <a:pt x="3104680" y="2712186"/>
                </a:lnTo>
                <a:lnTo>
                  <a:pt x="3102826" y="2710319"/>
                </a:lnTo>
                <a:lnTo>
                  <a:pt x="3101708" y="2709849"/>
                </a:lnTo>
                <a:lnTo>
                  <a:pt x="3099066" y="2709849"/>
                </a:lnTo>
                <a:lnTo>
                  <a:pt x="3097949" y="2710319"/>
                </a:lnTo>
                <a:lnTo>
                  <a:pt x="3096095" y="2712186"/>
                </a:lnTo>
                <a:lnTo>
                  <a:pt x="3095625" y="2713304"/>
                </a:lnTo>
                <a:lnTo>
                  <a:pt x="3095625" y="2715933"/>
                </a:lnTo>
                <a:lnTo>
                  <a:pt x="3096095" y="2717050"/>
                </a:lnTo>
                <a:lnTo>
                  <a:pt x="3097949" y="2718917"/>
                </a:lnTo>
                <a:lnTo>
                  <a:pt x="3099066" y="2719374"/>
                </a:lnTo>
                <a:lnTo>
                  <a:pt x="3101708" y="2719374"/>
                </a:lnTo>
                <a:lnTo>
                  <a:pt x="3102826" y="2718917"/>
                </a:lnTo>
                <a:lnTo>
                  <a:pt x="3104680" y="2717050"/>
                </a:lnTo>
                <a:lnTo>
                  <a:pt x="3105150" y="2715933"/>
                </a:lnTo>
                <a:lnTo>
                  <a:pt x="3105150" y="2713304"/>
                </a:lnTo>
                <a:close/>
              </a:path>
              <a:path w="7629525" h="2724150">
                <a:moveTo>
                  <a:pt x="3105150" y="1567573"/>
                </a:moveTo>
                <a:lnTo>
                  <a:pt x="3104680" y="1566443"/>
                </a:lnTo>
                <a:lnTo>
                  <a:pt x="3102826" y="1564589"/>
                </a:lnTo>
                <a:lnTo>
                  <a:pt x="3101708" y="1564119"/>
                </a:lnTo>
                <a:lnTo>
                  <a:pt x="3099066" y="1564119"/>
                </a:lnTo>
                <a:lnTo>
                  <a:pt x="3097949" y="1564589"/>
                </a:lnTo>
                <a:lnTo>
                  <a:pt x="3096095" y="1566443"/>
                </a:lnTo>
                <a:lnTo>
                  <a:pt x="3095625" y="1567573"/>
                </a:lnTo>
                <a:lnTo>
                  <a:pt x="3095625" y="1570202"/>
                </a:lnTo>
                <a:lnTo>
                  <a:pt x="3096095" y="1571320"/>
                </a:lnTo>
                <a:lnTo>
                  <a:pt x="3097949" y="1573174"/>
                </a:lnTo>
                <a:lnTo>
                  <a:pt x="3099066" y="1573644"/>
                </a:lnTo>
                <a:lnTo>
                  <a:pt x="3101708" y="1573644"/>
                </a:lnTo>
                <a:lnTo>
                  <a:pt x="3102826" y="1573174"/>
                </a:lnTo>
                <a:lnTo>
                  <a:pt x="3104680" y="1571320"/>
                </a:lnTo>
                <a:lnTo>
                  <a:pt x="3105150" y="1570202"/>
                </a:lnTo>
                <a:lnTo>
                  <a:pt x="3105150" y="1567573"/>
                </a:lnTo>
                <a:close/>
              </a:path>
              <a:path w="7629525" h="2724150">
                <a:moveTo>
                  <a:pt x="3105150" y="421830"/>
                </a:moveTo>
                <a:lnTo>
                  <a:pt x="3104680" y="420712"/>
                </a:lnTo>
                <a:lnTo>
                  <a:pt x="3102826" y="418846"/>
                </a:lnTo>
                <a:lnTo>
                  <a:pt x="3101708" y="418388"/>
                </a:lnTo>
                <a:lnTo>
                  <a:pt x="3099066" y="418388"/>
                </a:lnTo>
                <a:lnTo>
                  <a:pt x="3097949" y="418846"/>
                </a:lnTo>
                <a:lnTo>
                  <a:pt x="3096095" y="420712"/>
                </a:lnTo>
                <a:lnTo>
                  <a:pt x="3095625" y="421830"/>
                </a:lnTo>
                <a:lnTo>
                  <a:pt x="3095625" y="424459"/>
                </a:lnTo>
                <a:lnTo>
                  <a:pt x="3096095" y="425589"/>
                </a:lnTo>
                <a:lnTo>
                  <a:pt x="3097949" y="427443"/>
                </a:lnTo>
                <a:lnTo>
                  <a:pt x="3099066" y="427913"/>
                </a:lnTo>
                <a:lnTo>
                  <a:pt x="3101708" y="427913"/>
                </a:lnTo>
                <a:lnTo>
                  <a:pt x="3102826" y="427443"/>
                </a:lnTo>
                <a:lnTo>
                  <a:pt x="3104680" y="425589"/>
                </a:lnTo>
                <a:lnTo>
                  <a:pt x="3105150" y="424459"/>
                </a:lnTo>
                <a:lnTo>
                  <a:pt x="3105150" y="421830"/>
                </a:lnTo>
                <a:close/>
              </a:path>
              <a:path w="7629525" h="2724150">
                <a:moveTo>
                  <a:pt x="3152775" y="2713304"/>
                </a:moveTo>
                <a:lnTo>
                  <a:pt x="3152305" y="2712186"/>
                </a:lnTo>
                <a:lnTo>
                  <a:pt x="3150451" y="2710319"/>
                </a:lnTo>
                <a:lnTo>
                  <a:pt x="3149333" y="2709849"/>
                </a:lnTo>
                <a:lnTo>
                  <a:pt x="3146691" y="2709849"/>
                </a:lnTo>
                <a:lnTo>
                  <a:pt x="3145574" y="2710319"/>
                </a:lnTo>
                <a:lnTo>
                  <a:pt x="3143720" y="2712186"/>
                </a:lnTo>
                <a:lnTo>
                  <a:pt x="3143250" y="2713304"/>
                </a:lnTo>
                <a:lnTo>
                  <a:pt x="3143250" y="2715933"/>
                </a:lnTo>
                <a:lnTo>
                  <a:pt x="3143720" y="2717050"/>
                </a:lnTo>
                <a:lnTo>
                  <a:pt x="3145574" y="2718917"/>
                </a:lnTo>
                <a:lnTo>
                  <a:pt x="3146691" y="2719374"/>
                </a:lnTo>
                <a:lnTo>
                  <a:pt x="3149333" y="2719374"/>
                </a:lnTo>
                <a:lnTo>
                  <a:pt x="3150451" y="2718917"/>
                </a:lnTo>
                <a:lnTo>
                  <a:pt x="3152305" y="2717050"/>
                </a:lnTo>
                <a:lnTo>
                  <a:pt x="3152775" y="2715933"/>
                </a:lnTo>
                <a:lnTo>
                  <a:pt x="3152775" y="2713304"/>
                </a:lnTo>
                <a:close/>
              </a:path>
              <a:path w="7629525" h="2724150">
                <a:moveTo>
                  <a:pt x="3152775" y="1567573"/>
                </a:moveTo>
                <a:lnTo>
                  <a:pt x="3152305" y="1566443"/>
                </a:lnTo>
                <a:lnTo>
                  <a:pt x="3150451" y="1564589"/>
                </a:lnTo>
                <a:lnTo>
                  <a:pt x="3149333" y="1564119"/>
                </a:lnTo>
                <a:lnTo>
                  <a:pt x="3146691" y="1564119"/>
                </a:lnTo>
                <a:lnTo>
                  <a:pt x="3145574" y="1564589"/>
                </a:lnTo>
                <a:lnTo>
                  <a:pt x="3143720" y="1566443"/>
                </a:lnTo>
                <a:lnTo>
                  <a:pt x="3143250" y="1567573"/>
                </a:lnTo>
                <a:lnTo>
                  <a:pt x="3143250" y="1570202"/>
                </a:lnTo>
                <a:lnTo>
                  <a:pt x="3143720" y="1571320"/>
                </a:lnTo>
                <a:lnTo>
                  <a:pt x="3145574" y="1573174"/>
                </a:lnTo>
                <a:lnTo>
                  <a:pt x="3146691" y="1573644"/>
                </a:lnTo>
                <a:lnTo>
                  <a:pt x="3149333" y="1573644"/>
                </a:lnTo>
                <a:lnTo>
                  <a:pt x="3150451" y="1573174"/>
                </a:lnTo>
                <a:lnTo>
                  <a:pt x="3152305" y="1571320"/>
                </a:lnTo>
                <a:lnTo>
                  <a:pt x="3152775" y="1570202"/>
                </a:lnTo>
                <a:lnTo>
                  <a:pt x="3152775" y="1567573"/>
                </a:lnTo>
                <a:close/>
              </a:path>
              <a:path w="7629525" h="2724150">
                <a:moveTo>
                  <a:pt x="3152775" y="421830"/>
                </a:moveTo>
                <a:lnTo>
                  <a:pt x="3152305" y="420712"/>
                </a:lnTo>
                <a:lnTo>
                  <a:pt x="3150451" y="418846"/>
                </a:lnTo>
                <a:lnTo>
                  <a:pt x="3149333" y="418388"/>
                </a:lnTo>
                <a:lnTo>
                  <a:pt x="3146691" y="418388"/>
                </a:lnTo>
                <a:lnTo>
                  <a:pt x="3145574" y="418846"/>
                </a:lnTo>
                <a:lnTo>
                  <a:pt x="3143720" y="420712"/>
                </a:lnTo>
                <a:lnTo>
                  <a:pt x="3143250" y="421830"/>
                </a:lnTo>
                <a:lnTo>
                  <a:pt x="3143250" y="424459"/>
                </a:lnTo>
                <a:lnTo>
                  <a:pt x="3143720" y="425589"/>
                </a:lnTo>
                <a:lnTo>
                  <a:pt x="3145574" y="427443"/>
                </a:lnTo>
                <a:lnTo>
                  <a:pt x="3146691" y="427913"/>
                </a:lnTo>
                <a:lnTo>
                  <a:pt x="3149333" y="427913"/>
                </a:lnTo>
                <a:lnTo>
                  <a:pt x="3150451" y="427443"/>
                </a:lnTo>
                <a:lnTo>
                  <a:pt x="3152305" y="425589"/>
                </a:lnTo>
                <a:lnTo>
                  <a:pt x="3152775" y="424459"/>
                </a:lnTo>
                <a:lnTo>
                  <a:pt x="3152775" y="421830"/>
                </a:lnTo>
                <a:close/>
              </a:path>
              <a:path w="7629525" h="2724150">
                <a:moveTo>
                  <a:pt x="3200400" y="2713304"/>
                </a:moveTo>
                <a:lnTo>
                  <a:pt x="3199930" y="2712186"/>
                </a:lnTo>
                <a:lnTo>
                  <a:pt x="3198076" y="2710319"/>
                </a:lnTo>
                <a:lnTo>
                  <a:pt x="3196958" y="2709849"/>
                </a:lnTo>
                <a:lnTo>
                  <a:pt x="3194316" y="2709849"/>
                </a:lnTo>
                <a:lnTo>
                  <a:pt x="3193199" y="2710319"/>
                </a:lnTo>
                <a:lnTo>
                  <a:pt x="3191345" y="2712186"/>
                </a:lnTo>
                <a:lnTo>
                  <a:pt x="3190875" y="2713304"/>
                </a:lnTo>
                <a:lnTo>
                  <a:pt x="3190875" y="2715933"/>
                </a:lnTo>
                <a:lnTo>
                  <a:pt x="3191345" y="2717050"/>
                </a:lnTo>
                <a:lnTo>
                  <a:pt x="3193199" y="2718917"/>
                </a:lnTo>
                <a:lnTo>
                  <a:pt x="3194316" y="2719374"/>
                </a:lnTo>
                <a:lnTo>
                  <a:pt x="3196958" y="2719374"/>
                </a:lnTo>
                <a:lnTo>
                  <a:pt x="3198076" y="2718917"/>
                </a:lnTo>
                <a:lnTo>
                  <a:pt x="3199930" y="2717050"/>
                </a:lnTo>
                <a:lnTo>
                  <a:pt x="3200400" y="2715933"/>
                </a:lnTo>
                <a:lnTo>
                  <a:pt x="3200400" y="2713304"/>
                </a:lnTo>
                <a:close/>
              </a:path>
              <a:path w="7629525" h="2724150">
                <a:moveTo>
                  <a:pt x="3200400" y="1567573"/>
                </a:moveTo>
                <a:lnTo>
                  <a:pt x="3199930" y="1566443"/>
                </a:lnTo>
                <a:lnTo>
                  <a:pt x="3198076" y="1564589"/>
                </a:lnTo>
                <a:lnTo>
                  <a:pt x="3196958" y="1564119"/>
                </a:lnTo>
                <a:lnTo>
                  <a:pt x="3194316" y="1564119"/>
                </a:lnTo>
                <a:lnTo>
                  <a:pt x="3193199" y="1564589"/>
                </a:lnTo>
                <a:lnTo>
                  <a:pt x="3191345" y="1566443"/>
                </a:lnTo>
                <a:lnTo>
                  <a:pt x="3190875" y="1567573"/>
                </a:lnTo>
                <a:lnTo>
                  <a:pt x="3190875" y="1570202"/>
                </a:lnTo>
                <a:lnTo>
                  <a:pt x="3191345" y="1571320"/>
                </a:lnTo>
                <a:lnTo>
                  <a:pt x="3193199" y="1573174"/>
                </a:lnTo>
                <a:lnTo>
                  <a:pt x="3194316" y="1573644"/>
                </a:lnTo>
                <a:lnTo>
                  <a:pt x="3196958" y="1573644"/>
                </a:lnTo>
                <a:lnTo>
                  <a:pt x="3198076" y="1573174"/>
                </a:lnTo>
                <a:lnTo>
                  <a:pt x="3199930" y="1571320"/>
                </a:lnTo>
                <a:lnTo>
                  <a:pt x="3200400" y="1570202"/>
                </a:lnTo>
                <a:lnTo>
                  <a:pt x="3200400" y="1567573"/>
                </a:lnTo>
                <a:close/>
              </a:path>
              <a:path w="7629525" h="2724150">
                <a:moveTo>
                  <a:pt x="3200400" y="421830"/>
                </a:moveTo>
                <a:lnTo>
                  <a:pt x="3199930" y="420712"/>
                </a:lnTo>
                <a:lnTo>
                  <a:pt x="3198076" y="418846"/>
                </a:lnTo>
                <a:lnTo>
                  <a:pt x="3196958" y="418388"/>
                </a:lnTo>
                <a:lnTo>
                  <a:pt x="3194316" y="418388"/>
                </a:lnTo>
                <a:lnTo>
                  <a:pt x="3193199" y="418846"/>
                </a:lnTo>
                <a:lnTo>
                  <a:pt x="3191345" y="420712"/>
                </a:lnTo>
                <a:lnTo>
                  <a:pt x="3190875" y="421830"/>
                </a:lnTo>
                <a:lnTo>
                  <a:pt x="3190875" y="424459"/>
                </a:lnTo>
                <a:lnTo>
                  <a:pt x="3191345" y="425589"/>
                </a:lnTo>
                <a:lnTo>
                  <a:pt x="3193199" y="427443"/>
                </a:lnTo>
                <a:lnTo>
                  <a:pt x="3194316" y="427913"/>
                </a:lnTo>
                <a:lnTo>
                  <a:pt x="3196958" y="427913"/>
                </a:lnTo>
                <a:lnTo>
                  <a:pt x="3198076" y="427443"/>
                </a:lnTo>
                <a:lnTo>
                  <a:pt x="3199930" y="425589"/>
                </a:lnTo>
                <a:lnTo>
                  <a:pt x="3200400" y="424459"/>
                </a:lnTo>
                <a:lnTo>
                  <a:pt x="3200400" y="421830"/>
                </a:lnTo>
                <a:close/>
              </a:path>
              <a:path w="7629525" h="2724150">
                <a:moveTo>
                  <a:pt x="3248025" y="2713304"/>
                </a:moveTo>
                <a:lnTo>
                  <a:pt x="3247555" y="2712186"/>
                </a:lnTo>
                <a:lnTo>
                  <a:pt x="3245701" y="2710319"/>
                </a:lnTo>
                <a:lnTo>
                  <a:pt x="3244570" y="2709849"/>
                </a:lnTo>
                <a:lnTo>
                  <a:pt x="3241941" y="2709849"/>
                </a:lnTo>
                <a:lnTo>
                  <a:pt x="3240824" y="2710319"/>
                </a:lnTo>
                <a:lnTo>
                  <a:pt x="3238970" y="2712186"/>
                </a:lnTo>
                <a:lnTo>
                  <a:pt x="3238500" y="2713304"/>
                </a:lnTo>
                <a:lnTo>
                  <a:pt x="3238500" y="2715933"/>
                </a:lnTo>
                <a:lnTo>
                  <a:pt x="3238970" y="2717050"/>
                </a:lnTo>
                <a:lnTo>
                  <a:pt x="3240824" y="2718917"/>
                </a:lnTo>
                <a:lnTo>
                  <a:pt x="3241941" y="2719374"/>
                </a:lnTo>
                <a:lnTo>
                  <a:pt x="3244570" y="2719374"/>
                </a:lnTo>
                <a:lnTo>
                  <a:pt x="3245701" y="2718917"/>
                </a:lnTo>
                <a:lnTo>
                  <a:pt x="3247555" y="2717050"/>
                </a:lnTo>
                <a:lnTo>
                  <a:pt x="3248025" y="2715933"/>
                </a:lnTo>
                <a:lnTo>
                  <a:pt x="3248025" y="2713304"/>
                </a:lnTo>
                <a:close/>
              </a:path>
              <a:path w="7629525" h="2724150">
                <a:moveTo>
                  <a:pt x="3248025" y="1567573"/>
                </a:moveTo>
                <a:lnTo>
                  <a:pt x="3247555" y="1566443"/>
                </a:lnTo>
                <a:lnTo>
                  <a:pt x="3245701" y="1564589"/>
                </a:lnTo>
                <a:lnTo>
                  <a:pt x="3244570" y="1564119"/>
                </a:lnTo>
                <a:lnTo>
                  <a:pt x="3241941" y="1564119"/>
                </a:lnTo>
                <a:lnTo>
                  <a:pt x="3240824" y="1564589"/>
                </a:lnTo>
                <a:lnTo>
                  <a:pt x="3238970" y="1566443"/>
                </a:lnTo>
                <a:lnTo>
                  <a:pt x="3238500" y="1567573"/>
                </a:lnTo>
                <a:lnTo>
                  <a:pt x="3238500" y="1570202"/>
                </a:lnTo>
                <a:lnTo>
                  <a:pt x="3238970" y="1571320"/>
                </a:lnTo>
                <a:lnTo>
                  <a:pt x="3240824" y="1573174"/>
                </a:lnTo>
                <a:lnTo>
                  <a:pt x="3241941" y="1573644"/>
                </a:lnTo>
                <a:lnTo>
                  <a:pt x="3244570" y="1573644"/>
                </a:lnTo>
                <a:lnTo>
                  <a:pt x="3245701" y="1573174"/>
                </a:lnTo>
                <a:lnTo>
                  <a:pt x="3247555" y="1571320"/>
                </a:lnTo>
                <a:lnTo>
                  <a:pt x="3248025" y="1570202"/>
                </a:lnTo>
                <a:lnTo>
                  <a:pt x="3248025" y="1567573"/>
                </a:lnTo>
                <a:close/>
              </a:path>
              <a:path w="7629525" h="2724150">
                <a:moveTo>
                  <a:pt x="3248025" y="421830"/>
                </a:moveTo>
                <a:lnTo>
                  <a:pt x="3247555" y="420712"/>
                </a:lnTo>
                <a:lnTo>
                  <a:pt x="3245701" y="418846"/>
                </a:lnTo>
                <a:lnTo>
                  <a:pt x="3244570" y="418388"/>
                </a:lnTo>
                <a:lnTo>
                  <a:pt x="3241941" y="418388"/>
                </a:lnTo>
                <a:lnTo>
                  <a:pt x="3240824" y="418846"/>
                </a:lnTo>
                <a:lnTo>
                  <a:pt x="3238970" y="420712"/>
                </a:lnTo>
                <a:lnTo>
                  <a:pt x="3238500" y="421830"/>
                </a:lnTo>
                <a:lnTo>
                  <a:pt x="3238500" y="424459"/>
                </a:lnTo>
                <a:lnTo>
                  <a:pt x="3238970" y="425589"/>
                </a:lnTo>
                <a:lnTo>
                  <a:pt x="3240824" y="427443"/>
                </a:lnTo>
                <a:lnTo>
                  <a:pt x="3241941" y="427913"/>
                </a:lnTo>
                <a:lnTo>
                  <a:pt x="3244570" y="427913"/>
                </a:lnTo>
                <a:lnTo>
                  <a:pt x="3245701" y="427443"/>
                </a:lnTo>
                <a:lnTo>
                  <a:pt x="3247555" y="425589"/>
                </a:lnTo>
                <a:lnTo>
                  <a:pt x="3248025" y="424459"/>
                </a:lnTo>
                <a:lnTo>
                  <a:pt x="3248025" y="421830"/>
                </a:lnTo>
                <a:close/>
              </a:path>
              <a:path w="7629525" h="2724150">
                <a:moveTo>
                  <a:pt x="3295650" y="2713304"/>
                </a:moveTo>
                <a:lnTo>
                  <a:pt x="3295180" y="2712186"/>
                </a:lnTo>
                <a:lnTo>
                  <a:pt x="3293326" y="2710319"/>
                </a:lnTo>
                <a:lnTo>
                  <a:pt x="3292208" y="2709849"/>
                </a:lnTo>
                <a:lnTo>
                  <a:pt x="3289566" y="2709849"/>
                </a:lnTo>
                <a:lnTo>
                  <a:pt x="3288449" y="2710319"/>
                </a:lnTo>
                <a:lnTo>
                  <a:pt x="3286595" y="2712186"/>
                </a:lnTo>
                <a:lnTo>
                  <a:pt x="3286125" y="2713304"/>
                </a:lnTo>
                <a:lnTo>
                  <a:pt x="3286125" y="2715933"/>
                </a:lnTo>
                <a:lnTo>
                  <a:pt x="3286595" y="2717050"/>
                </a:lnTo>
                <a:lnTo>
                  <a:pt x="3288449" y="2718917"/>
                </a:lnTo>
                <a:lnTo>
                  <a:pt x="3289566" y="2719374"/>
                </a:lnTo>
                <a:lnTo>
                  <a:pt x="3292208" y="2719374"/>
                </a:lnTo>
                <a:lnTo>
                  <a:pt x="3293326" y="2718917"/>
                </a:lnTo>
                <a:lnTo>
                  <a:pt x="3295180" y="2717050"/>
                </a:lnTo>
                <a:lnTo>
                  <a:pt x="3295650" y="2715933"/>
                </a:lnTo>
                <a:lnTo>
                  <a:pt x="3295650" y="2713304"/>
                </a:lnTo>
                <a:close/>
              </a:path>
              <a:path w="7629525" h="2724150">
                <a:moveTo>
                  <a:pt x="3295650" y="1567573"/>
                </a:moveTo>
                <a:lnTo>
                  <a:pt x="3295180" y="1566443"/>
                </a:lnTo>
                <a:lnTo>
                  <a:pt x="3293326" y="1564589"/>
                </a:lnTo>
                <a:lnTo>
                  <a:pt x="3292208" y="1564119"/>
                </a:lnTo>
                <a:lnTo>
                  <a:pt x="3289566" y="1564119"/>
                </a:lnTo>
                <a:lnTo>
                  <a:pt x="3288449" y="1564589"/>
                </a:lnTo>
                <a:lnTo>
                  <a:pt x="3286595" y="1566443"/>
                </a:lnTo>
                <a:lnTo>
                  <a:pt x="3286125" y="1567573"/>
                </a:lnTo>
                <a:lnTo>
                  <a:pt x="3286125" y="1570202"/>
                </a:lnTo>
                <a:lnTo>
                  <a:pt x="3286595" y="1571320"/>
                </a:lnTo>
                <a:lnTo>
                  <a:pt x="3288449" y="1573174"/>
                </a:lnTo>
                <a:lnTo>
                  <a:pt x="3289566" y="1573644"/>
                </a:lnTo>
                <a:lnTo>
                  <a:pt x="3292208" y="1573644"/>
                </a:lnTo>
                <a:lnTo>
                  <a:pt x="3293326" y="1573174"/>
                </a:lnTo>
                <a:lnTo>
                  <a:pt x="3295180" y="1571320"/>
                </a:lnTo>
                <a:lnTo>
                  <a:pt x="3295650" y="1570202"/>
                </a:lnTo>
                <a:lnTo>
                  <a:pt x="3295650" y="1567573"/>
                </a:lnTo>
                <a:close/>
              </a:path>
              <a:path w="7629525" h="2724150">
                <a:moveTo>
                  <a:pt x="3295650" y="421830"/>
                </a:moveTo>
                <a:lnTo>
                  <a:pt x="3295180" y="420712"/>
                </a:lnTo>
                <a:lnTo>
                  <a:pt x="3293326" y="418846"/>
                </a:lnTo>
                <a:lnTo>
                  <a:pt x="3292208" y="418388"/>
                </a:lnTo>
                <a:lnTo>
                  <a:pt x="3289566" y="418388"/>
                </a:lnTo>
                <a:lnTo>
                  <a:pt x="3288449" y="418846"/>
                </a:lnTo>
                <a:lnTo>
                  <a:pt x="3286595" y="420712"/>
                </a:lnTo>
                <a:lnTo>
                  <a:pt x="3286125" y="421830"/>
                </a:lnTo>
                <a:lnTo>
                  <a:pt x="3286125" y="424459"/>
                </a:lnTo>
                <a:lnTo>
                  <a:pt x="3286595" y="425589"/>
                </a:lnTo>
                <a:lnTo>
                  <a:pt x="3288449" y="427443"/>
                </a:lnTo>
                <a:lnTo>
                  <a:pt x="3289566" y="427913"/>
                </a:lnTo>
                <a:lnTo>
                  <a:pt x="3292208" y="427913"/>
                </a:lnTo>
                <a:lnTo>
                  <a:pt x="3293326" y="427443"/>
                </a:lnTo>
                <a:lnTo>
                  <a:pt x="3295180" y="425589"/>
                </a:lnTo>
                <a:lnTo>
                  <a:pt x="3295650" y="424459"/>
                </a:lnTo>
                <a:lnTo>
                  <a:pt x="3295650" y="421830"/>
                </a:lnTo>
                <a:close/>
              </a:path>
              <a:path w="7629525" h="2724150">
                <a:moveTo>
                  <a:pt x="3343275" y="2713304"/>
                </a:moveTo>
                <a:lnTo>
                  <a:pt x="3342805" y="2712186"/>
                </a:lnTo>
                <a:lnTo>
                  <a:pt x="3340951" y="2710319"/>
                </a:lnTo>
                <a:lnTo>
                  <a:pt x="3339833" y="2709849"/>
                </a:lnTo>
                <a:lnTo>
                  <a:pt x="3337191" y="2709849"/>
                </a:lnTo>
                <a:lnTo>
                  <a:pt x="3336074" y="2710319"/>
                </a:lnTo>
                <a:lnTo>
                  <a:pt x="3334220" y="2712186"/>
                </a:lnTo>
                <a:lnTo>
                  <a:pt x="3333750" y="2713304"/>
                </a:lnTo>
                <a:lnTo>
                  <a:pt x="3333750" y="2715933"/>
                </a:lnTo>
                <a:lnTo>
                  <a:pt x="3334220" y="2717050"/>
                </a:lnTo>
                <a:lnTo>
                  <a:pt x="3336074" y="2718917"/>
                </a:lnTo>
                <a:lnTo>
                  <a:pt x="3337191" y="2719374"/>
                </a:lnTo>
                <a:lnTo>
                  <a:pt x="3339833" y="2719374"/>
                </a:lnTo>
                <a:lnTo>
                  <a:pt x="3340951" y="2718917"/>
                </a:lnTo>
                <a:lnTo>
                  <a:pt x="3342805" y="2717050"/>
                </a:lnTo>
                <a:lnTo>
                  <a:pt x="3343275" y="2715933"/>
                </a:lnTo>
                <a:lnTo>
                  <a:pt x="3343275" y="2713304"/>
                </a:lnTo>
                <a:close/>
              </a:path>
              <a:path w="7629525" h="2724150">
                <a:moveTo>
                  <a:pt x="3343275" y="1567573"/>
                </a:moveTo>
                <a:lnTo>
                  <a:pt x="3342805" y="1566443"/>
                </a:lnTo>
                <a:lnTo>
                  <a:pt x="3340951" y="1564589"/>
                </a:lnTo>
                <a:lnTo>
                  <a:pt x="3339833" y="1564119"/>
                </a:lnTo>
                <a:lnTo>
                  <a:pt x="3337191" y="1564119"/>
                </a:lnTo>
                <a:lnTo>
                  <a:pt x="3336074" y="1564589"/>
                </a:lnTo>
                <a:lnTo>
                  <a:pt x="3334220" y="1566443"/>
                </a:lnTo>
                <a:lnTo>
                  <a:pt x="3333750" y="1567573"/>
                </a:lnTo>
                <a:lnTo>
                  <a:pt x="3333750" y="1570202"/>
                </a:lnTo>
                <a:lnTo>
                  <a:pt x="3334220" y="1571320"/>
                </a:lnTo>
                <a:lnTo>
                  <a:pt x="3336074" y="1573174"/>
                </a:lnTo>
                <a:lnTo>
                  <a:pt x="3337191" y="1573644"/>
                </a:lnTo>
                <a:lnTo>
                  <a:pt x="3339833" y="1573644"/>
                </a:lnTo>
                <a:lnTo>
                  <a:pt x="3340951" y="1573174"/>
                </a:lnTo>
                <a:lnTo>
                  <a:pt x="3342805" y="1571320"/>
                </a:lnTo>
                <a:lnTo>
                  <a:pt x="3343275" y="1570202"/>
                </a:lnTo>
                <a:lnTo>
                  <a:pt x="3343275" y="1567573"/>
                </a:lnTo>
                <a:close/>
              </a:path>
              <a:path w="7629525" h="2724150">
                <a:moveTo>
                  <a:pt x="3343275" y="421830"/>
                </a:moveTo>
                <a:lnTo>
                  <a:pt x="3342805" y="420712"/>
                </a:lnTo>
                <a:lnTo>
                  <a:pt x="3340951" y="418846"/>
                </a:lnTo>
                <a:lnTo>
                  <a:pt x="3339833" y="418388"/>
                </a:lnTo>
                <a:lnTo>
                  <a:pt x="3337191" y="418388"/>
                </a:lnTo>
                <a:lnTo>
                  <a:pt x="3336074" y="418846"/>
                </a:lnTo>
                <a:lnTo>
                  <a:pt x="3334220" y="420712"/>
                </a:lnTo>
                <a:lnTo>
                  <a:pt x="3333750" y="421830"/>
                </a:lnTo>
                <a:lnTo>
                  <a:pt x="3333750" y="424459"/>
                </a:lnTo>
                <a:lnTo>
                  <a:pt x="3334220" y="425589"/>
                </a:lnTo>
                <a:lnTo>
                  <a:pt x="3336074" y="427443"/>
                </a:lnTo>
                <a:lnTo>
                  <a:pt x="3337191" y="427913"/>
                </a:lnTo>
                <a:lnTo>
                  <a:pt x="3339833" y="427913"/>
                </a:lnTo>
                <a:lnTo>
                  <a:pt x="3340951" y="427443"/>
                </a:lnTo>
                <a:lnTo>
                  <a:pt x="3342805" y="425589"/>
                </a:lnTo>
                <a:lnTo>
                  <a:pt x="3343275" y="424459"/>
                </a:lnTo>
                <a:lnTo>
                  <a:pt x="3343275" y="421830"/>
                </a:lnTo>
                <a:close/>
              </a:path>
              <a:path w="7629525" h="2724150">
                <a:moveTo>
                  <a:pt x="3390900" y="2713304"/>
                </a:moveTo>
                <a:lnTo>
                  <a:pt x="3390430" y="2712186"/>
                </a:lnTo>
                <a:lnTo>
                  <a:pt x="3388576" y="2710319"/>
                </a:lnTo>
                <a:lnTo>
                  <a:pt x="3387458" y="2709849"/>
                </a:lnTo>
                <a:lnTo>
                  <a:pt x="3384816" y="2709849"/>
                </a:lnTo>
                <a:lnTo>
                  <a:pt x="3383699" y="2710319"/>
                </a:lnTo>
                <a:lnTo>
                  <a:pt x="3381845" y="2712186"/>
                </a:lnTo>
                <a:lnTo>
                  <a:pt x="3381375" y="2713304"/>
                </a:lnTo>
                <a:lnTo>
                  <a:pt x="3381375" y="2715933"/>
                </a:lnTo>
                <a:lnTo>
                  <a:pt x="3381845" y="2717050"/>
                </a:lnTo>
                <a:lnTo>
                  <a:pt x="3383699" y="2718917"/>
                </a:lnTo>
                <a:lnTo>
                  <a:pt x="3384816" y="2719374"/>
                </a:lnTo>
                <a:lnTo>
                  <a:pt x="3387458" y="2719374"/>
                </a:lnTo>
                <a:lnTo>
                  <a:pt x="3388576" y="2718917"/>
                </a:lnTo>
                <a:lnTo>
                  <a:pt x="3390430" y="2717050"/>
                </a:lnTo>
                <a:lnTo>
                  <a:pt x="3390900" y="2715933"/>
                </a:lnTo>
                <a:lnTo>
                  <a:pt x="3390900" y="2713304"/>
                </a:lnTo>
                <a:close/>
              </a:path>
              <a:path w="7629525" h="2724150">
                <a:moveTo>
                  <a:pt x="3390900" y="1567573"/>
                </a:moveTo>
                <a:lnTo>
                  <a:pt x="3390430" y="1566443"/>
                </a:lnTo>
                <a:lnTo>
                  <a:pt x="3388576" y="1564589"/>
                </a:lnTo>
                <a:lnTo>
                  <a:pt x="3387458" y="1564119"/>
                </a:lnTo>
                <a:lnTo>
                  <a:pt x="3384816" y="1564119"/>
                </a:lnTo>
                <a:lnTo>
                  <a:pt x="3383699" y="1564589"/>
                </a:lnTo>
                <a:lnTo>
                  <a:pt x="3381845" y="1566443"/>
                </a:lnTo>
                <a:lnTo>
                  <a:pt x="3381375" y="1567573"/>
                </a:lnTo>
                <a:lnTo>
                  <a:pt x="3381375" y="1570202"/>
                </a:lnTo>
                <a:lnTo>
                  <a:pt x="3381845" y="1571320"/>
                </a:lnTo>
                <a:lnTo>
                  <a:pt x="3383699" y="1573174"/>
                </a:lnTo>
                <a:lnTo>
                  <a:pt x="3384816" y="1573644"/>
                </a:lnTo>
                <a:lnTo>
                  <a:pt x="3387458" y="1573644"/>
                </a:lnTo>
                <a:lnTo>
                  <a:pt x="3388576" y="1573174"/>
                </a:lnTo>
                <a:lnTo>
                  <a:pt x="3390430" y="1571320"/>
                </a:lnTo>
                <a:lnTo>
                  <a:pt x="3390900" y="1570202"/>
                </a:lnTo>
                <a:lnTo>
                  <a:pt x="3390900" y="1567573"/>
                </a:lnTo>
                <a:close/>
              </a:path>
              <a:path w="7629525" h="2724150">
                <a:moveTo>
                  <a:pt x="3390900" y="421830"/>
                </a:moveTo>
                <a:lnTo>
                  <a:pt x="3390430" y="420712"/>
                </a:lnTo>
                <a:lnTo>
                  <a:pt x="3388576" y="418846"/>
                </a:lnTo>
                <a:lnTo>
                  <a:pt x="3387458" y="418388"/>
                </a:lnTo>
                <a:lnTo>
                  <a:pt x="3384816" y="418388"/>
                </a:lnTo>
                <a:lnTo>
                  <a:pt x="3383699" y="418846"/>
                </a:lnTo>
                <a:lnTo>
                  <a:pt x="3381845" y="420712"/>
                </a:lnTo>
                <a:lnTo>
                  <a:pt x="3381375" y="421830"/>
                </a:lnTo>
                <a:lnTo>
                  <a:pt x="3381375" y="424459"/>
                </a:lnTo>
                <a:lnTo>
                  <a:pt x="3381845" y="425589"/>
                </a:lnTo>
                <a:lnTo>
                  <a:pt x="3383699" y="427443"/>
                </a:lnTo>
                <a:lnTo>
                  <a:pt x="3384816" y="427913"/>
                </a:lnTo>
                <a:lnTo>
                  <a:pt x="3387458" y="427913"/>
                </a:lnTo>
                <a:lnTo>
                  <a:pt x="3388576" y="427443"/>
                </a:lnTo>
                <a:lnTo>
                  <a:pt x="3390430" y="425589"/>
                </a:lnTo>
                <a:lnTo>
                  <a:pt x="3390900" y="424459"/>
                </a:lnTo>
                <a:lnTo>
                  <a:pt x="3390900" y="421830"/>
                </a:lnTo>
                <a:close/>
              </a:path>
              <a:path w="7629525" h="2724150">
                <a:moveTo>
                  <a:pt x="3438525" y="2713304"/>
                </a:moveTo>
                <a:lnTo>
                  <a:pt x="3438055" y="2712186"/>
                </a:lnTo>
                <a:lnTo>
                  <a:pt x="3436201" y="2710319"/>
                </a:lnTo>
                <a:lnTo>
                  <a:pt x="3435083" y="2709849"/>
                </a:lnTo>
                <a:lnTo>
                  <a:pt x="3432441" y="2709849"/>
                </a:lnTo>
                <a:lnTo>
                  <a:pt x="3431324" y="2710319"/>
                </a:lnTo>
                <a:lnTo>
                  <a:pt x="3429470" y="2712186"/>
                </a:lnTo>
                <a:lnTo>
                  <a:pt x="3429000" y="2713304"/>
                </a:lnTo>
                <a:lnTo>
                  <a:pt x="3429000" y="2715933"/>
                </a:lnTo>
                <a:lnTo>
                  <a:pt x="3429470" y="2717050"/>
                </a:lnTo>
                <a:lnTo>
                  <a:pt x="3431324" y="2718917"/>
                </a:lnTo>
                <a:lnTo>
                  <a:pt x="3432441" y="2719374"/>
                </a:lnTo>
                <a:lnTo>
                  <a:pt x="3435083" y="2719374"/>
                </a:lnTo>
                <a:lnTo>
                  <a:pt x="3436201" y="2718917"/>
                </a:lnTo>
                <a:lnTo>
                  <a:pt x="3438055" y="2717050"/>
                </a:lnTo>
                <a:lnTo>
                  <a:pt x="3438525" y="2715933"/>
                </a:lnTo>
                <a:lnTo>
                  <a:pt x="3438525" y="2713304"/>
                </a:lnTo>
                <a:close/>
              </a:path>
              <a:path w="7629525" h="2724150">
                <a:moveTo>
                  <a:pt x="3438525" y="1567573"/>
                </a:moveTo>
                <a:lnTo>
                  <a:pt x="3438055" y="1566443"/>
                </a:lnTo>
                <a:lnTo>
                  <a:pt x="3436201" y="1564589"/>
                </a:lnTo>
                <a:lnTo>
                  <a:pt x="3435083" y="1564119"/>
                </a:lnTo>
                <a:lnTo>
                  <a:pt x="3432441" y="1564119"/>
                </a:lnTo>
                <a:lnTo>
                  <a:pt x="3431324" y="1564589"/>
                </a:lnTo>
                <a:lnTo>
                  <a:pt x="3429470" y="1566443"/>
                </a:lnTo>
                <a:lnTo>
                  <a:pt x="3429000" y="1567573"/>
                </a:lnTo>
                <a:lnTo>
                  <a:pt x="3429000" y="1570202"/>
                </a:lnTo>
                <a:lnTo>
                  <a:pt x="3429470" y="1571320"/>
                </a:lnTo>
                <a:lnTo>
                  <a:pt x="3431324" y="1573174"/>
                </a:lnTo>
                <a:lnTo>
                  <a:pt x="3432441" y="1573644"/>
                </a:lnTo>
                <a:lnTo>
                  <a:pt x="3435083" y="1573644"/>
                </a:lnTo>
                <a:lnTo>
                  <a:pt x="3436201" y="1573174"/>
                </a:lnTo>
                <a:lnTo>
                  <a:pt x="3438055" y="1571320"/>
                </a:lnTo>
                <a:lnTo>
                  <a:pt x="3438525" y="1570202"/>
                </a:lnTo>
                <a:lnTo>
                  <a:pt x="3438525" y="1567573"/>
                </a:lnTo>
                <a:close/>
              </a:path>
              <a:path w="7629525" h="2724150">
                <a:moveTo>
                  <a:pt x="3438525" y="421830"/>
                </a:moveTo>
                <a:lnTo>
                  <a:pt x="3438055" y="420712"/>
                </a:lnTo>
                <a:lnTo>
                  <a:pt x="3436201" y="418846"/>
                </a:lnTo>
                <a:lnTo>
                  <a:pt x="3435083" y="418388"/>
                </a:lnTo>
                <a:lnTo>
                  <a:pt x="3432441" y="418388"/>
                </a:lnTo>
                <a:lnTo>
                  <a:pt x="3431324" y="418846"/>
                </a:lnTo>
                <a:lnTo>
                  <a:pt x="3429470" y="420712"/>
                </a:lnTo>
                <a:lnTo>
                  <a:pt x="3429000" y="421830"/>
                </a:lnTo>
                <a:lnTo>
                  <a:pt x="3429000" y="424459"/>
                </a:lnTo>
                <a:lnTo>
                  <a:pt x="3429470" y="425589"/>
                </a:lnTo>
                <a:lnTo>
                  <a:pt x="3431324" y="427443"/>
                </a:lnTo>
                <a:lnTo>
                  <a:pt x="3432441" y="427913"/>
                </a:lnTo>
                <a:lnTo>
                  <a:pt x="3435083" y="427913"/>
                </a:lnTo>
                <a:lnTo>
                  <a:pt x="3436201" y="427443"/>
                </a:lnTo>
                <a:lnTo>
                  <a:pt x="3438055" y="425589"/>
                </a:lnTo>
                <a:lnTo>
                  <a:pt x="3438525" y="424459"/>
                </a:lnTo>
                <a:lnTo>
                  <a:pt x="3438525" y="421830"/>
                </a:lnTo>
                <a:close/>
              </a:path>
              <a:path w="7629525" h="2724150">
                <a:moveTo>
                  <a:pt x="3486150" y="2713304"/>
                </a:moveTo>
                <a:lnTo>
                  <a:pt x="3485680" y="2712186"/>
                </a:lnTo>
                <a:lnTo>
                  <a:pt x="3483826" y="2710319"/>
                </a:lnTo>
                <a:lnTo>
                  <a:pt x="3482695" y="2709849"/>
                </a:lnTo>
                <a:lnTo>
                  <a:pt x="3480066" y="2709849"/>
                </a:lnTo>
                <a:lnTo>
                  <a:pt x="3478949" y="2710319"/>
                </a:lnTo>
                <a:lnTo>
                  <a:pt x="3477095" y="2712186"/>
                </a:lnTo>
                <a:lnTo>
                  <a:pt x="3476625" y="2713304"/>
                </a:lnTo>
                <a:lnTo>
                  <a:pt x="3476625" y="2715933"/>
                </a:lnTo>
                <a:lnTo>
                  <a:pt x="3477095" y="2717050"/>
                </a:lnTo>
                <a:lnTo>
                  <a:pt x="3478949" y="2718917"/>
                </a:lnTo>
                <a:lnTo>
                  <a:pt x="3480066" y="2719374"/>
                </a:lnTo>
                <a:lnTo>
                  <a:pt x="3482695" y="2719374"/>
                </a:lnTo>
                <a:lnTo>
                  <a:pt x="3483826" y="2718917"/>
                </a:lnTo>
                <a:lnTo>
                  <a:pt x="3485680" y="2717050"/>
                </a:lnTo>
                <a:lnTo>
                  <a:pt x="3486150" y="2715933"/>
                </a:lnTo>
                <a:lnTo>
                  <a:pt x="3486150" y="2713304"/>
                </a:lnTo>
                <a:close/>
              </a:path>
              <a:path w="7629525" h="2724150">
                <a:moveTo>
                  <a:pt x="3486150" y="1567573"/>
                </a:moveTo>
                <a:lnTo>
                  <a:pt x="3485680" y="1566443"/>
                </a:lnTo>
                <a:lnTo>
                  <a:pt x="3483826" y="1564589"/>
                </a:lnTo>
                <a:lnTo>
                  <a:pt x="3482695" y="1564119"/>
                </a:lnTo>
                <a:lnTo>
                  <a:pt x="3480066" y="1564119"/>
                </a:lnTo>
                <a:lnTo>
                  <a:pt x="3478949" y="1564589"/>
                </a:lnTo>
                <a:lnTo>
                  <a:pt x="3477095" y="1566443"/>
                </a:lnTo>
                <a:lnTo>
                  <a:pt x="3476625" y="1567573"/>
                </a:lnTo>
                <a:lnTo>
                  <a:pt x="3476625" y="1570202"/>
                </a:lnTo>
                <a:lnTo>
                  <a:pt x="3477095" y="1571320"/>
                </a:lnTo>
                <a:lnTo>
                  <a:pt x="3478949" y="1573174"/>
                </a:lnTo>
                <a:lnTo>
                  <a:pt x="3480066" y="1573644"/>
                </a:lnTo>
                <a:lnTo>
                  <a:pt x="3482695" y="1573644"/>
                </a:lnTo>
                <a:lnTo>
                  <a:pt x="3483826" y="1573174"/>
                </a:lnTo>
                <a:lnTo>
                  <a:pt x="3485680" y="1571320"/>
                </a:lnTo>
                <a:lnTo>
                  <a:pt x="3486150" y="1570202"/>
                </a:lnTo>
                <a:lnTo>
                  <a:pt x="3486150" y="1567573"/>
                </a:lnTo>
                <a:close/>
              </a:path>
              <a:path w="7629525" h="2724150">
                <a:moveTo>
                  <a:pt x="3486150" y="421830"/>
                </a:moveTo>
                <a:lnTo>
                  <a:pt x="3485680" y="420712"/>
                </a:lnTo>
                <a:lnTo>
                  <a:pt x="3483826" y="418846"/>
                </a:lnTo>
                <a:lnTo>
                  <a:pt x="3482695" y="418388"/>
                </a:lnTo>
                <a:lnTo>
                  <a:pt x="3480066" y="418388"/>
                </a:lnTo>
                <a:lnTo>
                  <a:pt x="3478949" y="418846"/>
                </a:lnTo>
                <a:lnTo>
                  <a:pt x="3477095" y="420712"/>
                </a:lnTo>
                <a:lnTo>
                  <a:pt x="3476625" y="421830"/>
                </a:lnTo>
                <a:lnTo>
                  <a:pt x="3476625" y="424459"/>
                </a:lnTo>
                <a:lnTo>
                  <a:pt x="3477095" y="425589"/>
                </a:lnTo>
                <a:lnTo>
                  <a:pt x="3478949" y="427443"/>
                </a:lnTo>
                <a:lnTo>
                  <a:pt x="3480066" y="427913"/>
                </a:lnTo>
                <a:lnTo>
                  <a:pt x="3482695" y="427913"/>
                </a:lnTo>
                <a:lnTo>
                  <a:pt x="3483826" y="427443"/>
                </a:lnTo>
                <a:lnTo>
                  <a:pt x="3485680" y="425589"/>
                </a:lnTo>
                <a:lnTo>
                  <a:pt x="3486150" y="424459"/>
                </a:lnTo>
                <a:lnTo>
                  <a:pt x="3486150" y="421830"/>
                </a:lnTo>
                <a:close/>
              </a:path>
              <a:path w="7629525" h="2724150">
                <a:moveTo>
                  <a:pt x="3533775" y="2713304"/>
                </a:moveTo>
                <a:lnTo>
                  <a:pt x="3533305" y="2712186"/>
                </a:lnTo>
                <a:lnTo>
                  <a:pt x="3531451" y="2710319"/>
                </a:lnTo>
                <a:lnTo>
                  <a:pt x="3530320" y="2709849"/>
                </a:lnTo>
                <a:lnTo>
                  <a:pt x="3527691" y="2709849"/>
                </a:lnTo>
                <a:lnTo>
                  <a:pt x="3526574" y="2710319"/>
                </a:lnTo>
                <a:lnTo>
                  <a:pt x="3524720" y="2712186"/>
                </a:lnTo>
                <a:lnTo>
                  <a:pt x="3524250" y="2713304"/>
                </a:lnTo>
                <a:lnTo>
                  <a:pt x="3524250" y="2715933"/>
                </a:lnTo>
                <a:lnTo>
                  <a:pt x="3524720" y="2717050"/>
                </a:lnTo>
                <a:lnTo>
                  <a:pt x="3526574" y="2718917"/>
                </a:lnTo>
                <a:lnTo>
                  <a:pt x="3527691" y="2719374"/>
                </a:lnTo>
                <a:lnTo>
                  <a:pt x="3530320" y="2719374"/>
                </a:lnTo>
                <a:lnTo>
                  <a:pt x="3531451" y="2718917"/>
                </a:lnTo>
                <a:lnTo>
                  <a:pt x="3533305" y="2717050"/>
                </a:lnTo>
                <a:lnTo>
                  <a:pt x="3533775" y="2715933"/>
                </a:lnTo>
                <a:lnTo>
                  <a:pt x="3533775" y="2713304"/>
                </a:lnTo>
                <a:close/>
              </a:path>
              <a:path w="7629525" h="2724150">
                <a:moveTo>
                  <a:pt x="3533775" y="1567573"/>
                </a:moveTo>
                <a:lnTo>
                  <a:pt x="3533305" y="1566443"/>
                </a:lnTo>
                <a:lnTo>
                  <a:pt x="3531451" y="1564589"/>
                </a:lnTo>
                <a:lnTo>
                  <a:pt x="3530320" y="1564119"/>
                </a:lnTo>
                <a:lnTo>
                  <a:pt x="3527691" y="1564119"/>
                </a:lnTo>
                <a:lnTo>
                  <a:pt x="3526574" y="1564589"/>
                </a:lnTo>
                <a:lnTo>
                  <a:pt x="3524720" y="1566443"/>
                </a:lnTo>
                <a:lnTo>
                  <a:pt x="3524250" y="1567573"/>
                </a:lnTo>
                <a:lnTo>
                  <a:pt x="3524250" y="1570202"/>
                </a:lnTo>
                <a:lnTo>
                  <a:pt x="3524720" y="1571320"/>
                </a:lnTo>
                <a:lnTo>
                  <a:pt x="3526574" y="1573174"/>
                </a:lnTo>
                <a:lnTo>
                  <a:pt x="3527691" y="1573644"/>
                </a:lnTo>
                <a:lnTo>
                  <a:pt x="3530320" y="1573644"/>
                </a:lnTo>
                <a:lnTo>
                  <a:pt x="3531451" y="1573174"/>
                </a:lnTo>
                <a:lnTo>
                  <a:pt x="3533305" y="1571320"/>
                </a:lnTo>
                <a:lnTo>
                  <a:pt x="3533775" y="1570202"/>
                </a:lnTo>
                <a:lnTo>
                  <a:pt x="3533775" y="1567573"/>
                </a:lnTo>
                <a:close/>
              </a:path>
              <a:path w="7629525" h="2724150">
                <a:moveTo>
                  <a:pt x="3533775" y="421830"/>
                </a:moveTo>
                <a:lnTo>
                  <a:pt x="3533305" y="420712"/>
                </a:lnTo>
                <a:lnTo>
                  <a:pt x="3531451" y="418846"/>
                </a:lnTo>
                <a:lnTo>
                  <a:pt x="3530320" y="418388"/>
                </a:lnTo>
                <a:lnTo>
                  <a:pt x="3527691" y="418388"/>
                </a:lnTo>
                <a:lnTo>
                  <a:pt x="3526574" y="418846"/>
                </a:lnTo>
                <a:lnTo>
                  <a:pt x="3524720" y="420712"/>
                </a:lnTo>
                <a:lnTo>
                  <a:pt x="3524250" y="421830"/>
                </a:lnTo>
                <a:lnTo>
                  <a:pt x="3524250" y="424459"/>
                </a:lnTo>
                <a:lnTo>
                  <a:pt x="3524720" y="425589"/>
                </a:lnTo>
                <a:lnTo>
                  <a:pt x="3526574" y="427443"/>
                </a:lnTo>
                <a:lnTo>
                  <a:pt x="3527691" y="427913"/>
                </a:lnTo>
                <a:lnTo>
                  <a:pt x="3530320" y="427913"/>
                </a:lnTo>
                <a:lnTo>
                  <a:pt x="3531451" y="427443"/>
                </a:lnTo>
                <a:lnTo>
                  <a:pt x="3533305" y="425589"/>
                </a:lnTo>
                <a:lnTo>
                  <a:pt x="3533775" y="424459"/>
                </a:lnTo>
                <a:lnTo>
                  <a:pt x="3533775" y="421830"/>
                </a:lnTo>
                <a:close/>
              </a:path>
              <a:path w="7629525" h="2724150">
                <a:moveTo>
                  <a:pt x="3581400" y="2713304"/>
                </a:moveTo>
                <a:lnTo>
                  <a:pt x="3580930" y="2712186"/>
                </a:lnTo>
                <a:lnTo>
                  <a:pt x="3579076" y="2710319"/>
                </a:lnTo>
                <a:lnTo>
                  <a:pt x="3577945" y="2709849"/>
                </a:lnTo>
                <a:lnTo>
                  <a:pt x="3575316" y="2709849"/>
                </a:lnTo>
                <a:lnTo>
                  <a:pt x="3574199" y="2710319"/>
                </a:lnTo>
                <a:lnTo>
                  <a:pt x="3572345" y="2712186"/>
                </a:lnTo>
                <a:lnTo>
                  <a:pt x="3571875" y="2713304"/>
                </a:lnTo>
                <a:lnTo>
                  <a:pt x="3571875" y="2715933"/>
                </a:lnTo>
                <a:lnTo>
                  <a:pt x="3572345" y="2717050"/>
                </a:lnTo>
                <a:lnTo>
                  <a:pt x="3574199" y="2718917"/>
                </a:lnTo>
                <a:lnTo>
                  <a:pt x="3575316" y="2719374"/>
                </a:lnTo>
                <a:lnTo>
                  <a:pt x="3577945" y="2719374"/>
                </a:lnTo>
                <a:lnTo>
                  <a:pt x="3579076" y="2718917"/>
                </a:lnTo>
                <a:lnTo>
                  <a:pt x="3580930" y="2717050"/>
                </a:lnTo>
                <a:lnTo>
                  <a:pt x="3581400" y="2715933"/>
                </a:lnTo>
                <a:lnTo>
                  <a:pt x="3581400" y="2713304"/>
                </a:lnTo>
                <a:close/>
              </a:path>
              <a:path w="7629525" h="2724150">
                <a:moveTo>
                  <a:pt x="3581400" y="1567573"/>
                </a:moveTo>
                <a:lnTo>
                  <a:pt x="3580930" y="1566443"/>
                </a:lnTo>
                <a:lnTo>
                  <a:pt x="3579076" y="1564589"/>
                </a:lnTo>
                <a:lnTo>
                  <a:pt x="3577945" y="1564119"/>
                </a:lnTo>
                <a:lnTo>
                  <a:pt x="3575316" y="1564119"/>
                </a:lnTo>
                <a:lnTo>
                  <a:pt x="3574199" y="1564589"/>
                </a:lnTo>
                <a:lnTo>
                  <a:pt x="3572345" y="1566443"/>
                </a:lnTo>
                <a:lnTo>
                  <a:pt x="3571875" y="1567573"/>
                </a:lnTo>
                <a:lnTo>
                  <a:pt x="3571875" y="1570202"/>
                </a:lnTo>
                <a:lnTo>
                  <a:pt x="3572345" y="1571320"/>
                </a:lnTo>
                <a:lnTo>
                  <a:pt x="3574199" y="1573174"/>
                </a:lnTo>
                <a:lnTo>
                  <a:pt x="3575316" y="1573644"/>
                </a:lnTo>
                <a:lnTo>
                  <a:pt x="3577945" y="1573644"/>
                </a:lnTo>
                <a:lnTo>
                  <a:pt x="3579076" y="1573174"/>
                </a:lnTo>
                <a:lnTo>
                  <a:pt x="3580930" y="1571320"/>
                </a:lnTo>
                <a:lnTo>
                  <a:pt x="3581400" y="1570202"/>
                </a:lnTo>
                <a:lnTo>
                  <a:pt x="3581400" y="1567573"/>
                </a:lnTo>
                <a:close/>
              </a:path>
              <a:path w="7629525" h="2724150">
                <a:moveTo>
                  <a:pt x="3581400" y="421830"/>
                </a:moveTo>
                <a:lnTo>
                  <a:pt x="3580930" y="420712"/>
                </a:lnTo>
                <a:lnTo>
                  <a:pt x="3579076" y="418846"/>
                </a:lnTo>
                <a:lnTo>
                  <a:pt x="3577945" y="418388"/>
                </a:lnTo>
                <a:lnTo>
                  <a:pt x="3575316" y="418388"/>
                </a:lnTo>
                <a:lnTo>
                  <a:pt x="3574199" y="418846"/>
                </a:lnTo>
                <a:lnTo>
                  <a:pt x="3572345" y="420712"/>
                </a:lnTo>
                <a:lnTo>
                  <a:pt x="3571875" y="421830"/>
                </a:lnTo>
                <a:lnTo>
                  <a:pt x="3571875" y="424459"/>
                </a:lnTo>
                <a:lnTo>
                  <a:pt x="3572345" y="425589"/>
                </a:lnTo>
                <a:lnTo>
                  <a:pt x="3574199" y="427443"/>
                </a:lnTo>
                <a:lnTo>
                  <a:pt x="3575316" y="427913"/>
                </a:lnTo>
                <a:lnTo>
                  <a:pt x="3577945" y="427913"/>
                </a:lnTo>
                <a:lnTo>
                  <a:pt x="3579076" y="427443"/>
                </a:lnTo>
                <a:lnTo>
                  <a:pt x="3580930" y="425589"/>
                </a:lnTo>
                <a:lnTo>
                  <a:pt x="3581400" y="424459"/>
                </a:lnTo>
                <a:lnTo>
                  <a:pt x="3581400" y="421830"/>
                </a:lnTo>
                <a:close/>
              </a:path>
              <a:path w="7629525" h="2724150">
                <a:moveTo>
                  <a:pt x="3629025" y="2713304"/>
                </a:moveTo>
                <a:lnTo>
                  <a:pt x="3628555" y="2712186"/>
                </a:lnTo>
                <a:lnTo>
                  <a:pt x="3626701" y="2710319"/>
                </a:lnTo>
                <a:lnTo>
                  <a:pt x="3625583" y="2709849"/>
                </a:lnTo>
                <a:lnTo>
                  <a:pt x="3622941" y="2709849"/>
                </a:lnTo>
                <a:lnTo>
                  <a:pt x="3621824" y="2710319"/>
                </a:lnTo>
                <a:lnTo>
                  <a:pt x="3619970" y="2712186"/>
                </a:lnTo>
                <a:lnTo>
                  <a:pt x="3619500" y="2713304"/>
                </a:lnTo>
                <a:lnTo>
                  <a:pt x="3619500" y="2715933"/>
                </a:lnTo>
                <a:lnTo>
                  <a:pt x="3619970" y="2717050"/>
                </a:lnTo>
                <a:lnTo>
                  <a:pt x="3621824" y="2718917"/>
                </a:lnTo>
                <a:lnTo>
                  <a:pt x="3622941" y="2719374"/>
                </a:lnTo>
                <a:lnTo>
                  <a:pt x="3625583" y="2719374"/>
                </a:lnTo>
                <a:lnTo>
                  <a:pt x="3626701" y="2718917"/>
                </a:lnTo>
                <a:lnTo>
                  <a:pt x="3628555" y="2717050"/>
                </a:lnTo>
                <a:lnTo>
                  <a:pt x="3629025" y="2715933"/>
                </a:lnTo>
                <a:lnTo>
                  <a:pt x="3629025" y="2713304"/>
                </a:lnTo>
                <a:close/>
              </a:path>
              <a:path w="7629525" h="2724150">
                <a:moveTo>
                  <a:pt x="3629025" y="1567573"/>
                </a:moveTo>
                <a:lnTo>
                  <a:pt x="3628555" y="1566443"/>
                </a:lnTo>
                <a:lnTo>
                  <a:pt x="3626701" y="1564589"/>
                </a:lnTo>
                <a:lnTo>
                  <a:pt x="3625583" y="1564119"/>
                </a:lnTo>
                <a:lnTo>
                  <a:pt x="3622941" y="1564119"/>
                </a:lnTo>
                <a:lnTo>
                  <a:pt x="3621824" y="1564589"/>
                </a:lnTo>
                <a:lnTo>
                  <a:pt x="3619970" y="1566443"/>
                </a:lnTo>
                <a:lnTo>
                  <a:pt x="3619500" y="1567573"/>
                </a:lnTo>
                <a:lnTo>
                  <a:pt x="3619500" y="1570202"/>
                </a:lnTo>
                <a:lnTo>
                  <a:pt x="3619970" y="1571320"/>
                </a:lnTo>
                <a:lnTo>
                  <a:pt x="3621824" y="1573174"/>
                </a:lnTo>
                <a:lnTo>
                  <a:pt x="3622941" y="1573644"/>
                </a:lnTo>
                <a:lnTo>
                  <a:pt x="3625583" y="1573644"/>
                </a:lnTo>
                <a:lnTo>
                  <a:pt x="3626701" y="1573174"/>
                </a:lnTo>
                <a:lnTo>
                  <a:pt x="3628555" y="1571320"/>
                </a:lnTo>
                <a:lnTo>
                  <a:pt x="3629025" y="1570202"/>
                </a:lnTo>
                <a:lnTo>
                  <a:pt x="3629025" y="1567573"/>
                </a:lnTo>
                <a:close/>
              </a:path>
              <a:path w="7629525" h="2724150">
                <a:moveTo>
                  <a:pt x="3629025" y="421830"/>
                </a:moveTo>
                <a:lnTo>
                  <a:pt x="3628555" y="420712"/>
                </a:lnTo>
                <a:lnTo>
                  <a:pt x="3626701" y="418846"/>
                </a:lnTo>
                <a:lnTo>
                  <a:pt x="3625583" y="418388"/>
                </a:lnTo>
                <a:lnTo>
                  <a:pt x="3622941" y="418388"/>
                </a:lnTo>
                <a:lnTo>
                  <a:pt x="3621824" y="418846"/>
                </a:lnTo>
                <a:lnTo>
                  <a:pt x="3619970" y="420712"/>
                </a:lnTo>
                <a:lnTo>
                  <a:pt x="3619500" y="421830"/>
                </a:lnTo>
                <a:lnTo>
                  <a:pt x="3619500" y="424459"/>
                </a:lnTo>
                <a:lnTo>
                  <a:pt x="3619970" y="425589"/>
                </a:lnTo>
                <a:lnTo>
                  <a:pt x="3621824" y="427443"/>
                </a:lnTo>
                <a:lnTo>
                  <a:pt x="3622941" y="427913"/>
                </a:lnTo>
                <a:lnTo>
                  <a:pt x="3625583" y="427913"/>
                </a:lnTo>
                <a:lnTo>
                  <a:pt x="3626701" y="427443"/>
                </a:lnTo>
                <a:lnTo>
                  <a:pt x="3628555" y="425589"/>
                </a:lnTo>
                <a:lnTo>
                  <a:pt x="3629025" y="424459"/>
                </a:lnTo>
                <a:lnTo>
                  <a:pt x="3629025" y="421830"/>
                </a:lnTo>
                <a:close/>
              </a:path>
              <a:path w="7629525" h="2724150">
                <a:moveTo>
                  <a:pt x="3676650" y="2713304"/>
                </a:moveTo>
                <a:lnTo>
                  <a:pt x="3676180" y="2712186"/>
                </a:lnTo>
                <a:lnTo>
                  <a:pt x="3674326" y="2710319"/>
                </a:lnTo>
                <a:lnTo>
                  <a:pt x="3673208" y="2709849"/>
                </a:lnTo>
                <a:lnTo>
                  <a:pt x="3670566" y="2709849"/>
                </a:lnTo>
                <a:lnTo>
                  <a:pt x="3669449" y="2710319"/>
                </a:lnTo>
                <a:lnTo>
                  <a:pt x="3667595" y="2712186"/>
                </a:lnTo>
                <a:lnTo>
                  <a:pt x="3667125" y="2713304"/>
                </a:lnTo>
                <a:lnTo>
                  <a:pt x="3667125" y="2715933"/>
                </a:lnTo>
                <a:lnTo>
                  <a:pt x="3667595" y="2717050"/>
                </a:lnTo>
                <a:lnTo>
                  <a:pt x="3669449" y="2718917"/>
                </a:lnTo>
                <a:lnTo>
                  <a:pt x="3670566" y="2719374"/>
                </a:lnTo>
                <a:lnTo>
                  <a:pt x="3673208" y="2719374"/>
                </a:lnTo>
                <a:lnTo>
                  <a:pt x="3674326" y="2718917"/>
                </a:lnTo>
                <a:lnTo>
                  <a:pt x="3676180" y="2717050"/>
                </a:lnTo>
                <a:lnTo>
                  <a:pt x="3676650" y="2715933"/>
                </a:lnTo>
                <a:lnTo>
                  <a:pt x="3676650" y="2713304"/>
                </a:lnTo>
                <a:close/>
              </a:path>
              <a:path w="7629525" h="2724150">
                <a:moveTo>
                  <a:pt x="3676650" y="1567573"/>
                </a:moveTo>
                <a:lnTo>
                  <a:pt x="3676180" y="1566443"/>
                </a:lnTo>
                <a:lnTo>
                  <a:pt x="3674326" y="1564589"/>
                </a:lnTo>
                <a:lnTo>
                  <a:pt x="3673208" y="1564119"/>
                </a:lnTo>
                <a:lnTo>
                  <a:pt x="3670566" y="1564119"/>
                </a:lnTo>
                <a:lnTo>
                  <a:pt x="3669449" y="1564589"/>
                </a:lnTo>
                <a:lnTo>
                  <a:pt x="3667595" y="1566443"/>
                </a:lnTo>
                <a:lnTo>
                  <a:pt x="3667125" y="1567573"/>
                </a:lnTo>
                <a:lnTo>
                  <a:pt x="3667125" y="1570202"/>
                </a:lnTo>
                <a:lnTo>
                  <a:pt x="3667595" y="1571320"/>
                </a:lnTo>
                <a:lnTo>
                  <a:pt x="3669449" y="1573174"/>
                </a:lnTo>
                <a:lnTo>
                  <a:pt x="3670566" y="1573644"/>
                </a:lnTo>
                <a:lnTo>
                  <a:pt x="3673208" y="1573644"/>
                </a:lnTo>
                <a:lnTo>
                  <a:pt x="3674326" y="1573174"/>
                </a:lnTo>
                <a:lnTo>
                  <a:pt x="3676180" y="1571320"/>
                </a:lnTo>
                <a:lnTo>
                  <a:pt x="3676650" y="1570202"/>
                </a:lnTo>
                <a:lnTo>
                  <a:pt x="3676650" y="1567573"/>
                </a:lnTo>
                <a:close/>
              </a:path>
              <a:path w="7629525" h="2724150">
                <a:moveTo>
                  <a:pt x="3676650" y="421830"/>
                </a:moveTo>
                <a:lnTo>
                  <a:pt x="3676180" y="420712"/>
                </a:lnTo>
                <a:lnTo>
                  <a:pt x="3674326" y="418846"/>
                </a:lnTo>
                <a:lnTo>
                  <a:pt x="3673208" y="418388"/>
                </a:lnTo>
                <a:lnTo>
                  <a:pt x="3670566" y="418388"/>
                </a:lnTo>
                <a:lnTo>
                  <a:pt x="3669449" y="418846"/>
                </a:lnTo>
                <a:lnTo>
                  <a:pt x="3667595" y="420712"/>
                </a:lnTo>
                <a:lnTo>
                  <a:pt x="3667125" y="421830"/>
                </a:lnTo>
                <a:lnTo>
                  <a:pt x="3667125" y="424459"/>
                </a:lnTo>
                <a:lnTo>
                  <a:pt x="3667595" y="425589"/>
                </a:lnTo>
                <a:lnTo>
                  <a:pt x="3669449" y="427443"/>
                </a:lnTo>
                <a:lnTo>
                  <a:pt x="3670566" y="427913"/>
                </a:lnTo>
                <a:lnTo>
                  <a:pt x="3673208" y="427913"/>
                </a:lnTo>
                <a:lnTo>
                  <a:pt x="3674326" y="427443"/>
                </a:lnTo>
                <a:lnTo>
                  <a:pt x="3676180" y="425589"/>
                </a:lnTo>
                <a:lnTo>
                  <a:pt x="3676650" y="424459"/>
                </a:lnTo>
                <a:lnTo>
                  <a:pt x="3676650" y="421830"/>
                </a:lnTo>
                <a:close/>
              </a:path>
              <a:path w="7629525" h="2724150">
                <a:moveTo>
                  <a:pt x="3724275" y="2713304"/>
                </a:moveTo>
                <a:lnTo>
                  <a:pt x="3723805" y="2712186"/>
                </a:lnTo>
                <a:lnTo>
                  <a:pt x="3721951" y="2710319"/>
                </a:lnTo>
                <a:lnTo>
                  <a:pt x="3720820" y="2709849"/>
                </a:lnTo>
                <a:lnTo>
                  <a:pt x="3718191" y="2709849"/>
                </a:lnTo>
                <a:lnTo>
                  <a:pt x="3717074" y="2710319"/>
                </a:lnTo>
                <a:lnTo>
                  <a:pt x="3715220" y="2712186"/>
                </a:lnTo>
                <a:lnTo>
                  <a:pt x="3714750" y="2713304"/>
                </a:lnTo>
                <a:lnTo>
                  <a:pt x="3714750" y="2715933"/>
                </a:lnTo>
                <a:lnTo>
                  <a:pt x="3715220" y="2717050"/>
                </a:lnTo>
                <a:lnTo>
                  <a:pt x="3717074" y="2718917"/>
                </a:lnTo>
                <a:lnTo>
                  <a:pt x="3718191" y="2719374"/>
                </a:lnTo>
                <a:lnTo>
                  <a:pt x="3720820" y="2719374"/>
                </a:lnTo>
                <a:lnTo>
                  <a:pt x="3721951" y="2718917"/>
                </a:lnTo>
                <a:lnTo>
                  <a:pt x="3723805" y="2717050"/>
                </a:lnTo>
                <a:lnTo>
                  <a:pt x="3724275" y="2715933"/>
                </a:lnTo>
                <a:lnTo>
                  <a:pt x="3724275" y="2713304"/>
                </a:lnTo>
                <a:close/>
              </a:path>
              <a:path w="7629525" h="2724150">
                <a:moveTo>
                  <a:pt x="3724275" y="1567573"/>
                </a:moveTo>
                <a:lnTo>
                  <a:pt x="3723805" y="1566443"/>
                </a:lnTo>
                <a:lnTo>
                  <a:pt x="3721951" y="1564589"/>
                </a:lnTo>
                <a:lnTo>
                  <a:pt x="3720820" y="1564119"/>
                </a:lnTo>
                <a:lnTo>
                  <a:pt x="3718191" y="1564119"/>
                </a:lnTo>
                <a:lnTo>
                  <a:pt x="3717074" y="1564589"/>
                </a:lnTo>
                <a:lnTo>
                  <a:pt x="3715220" y="1566443"/>
                </a:lnTo>
                <a:lnTo>
                  <a:pt x="3714750" y="1567573"/>
                </a:lnTo>
                <a:lnTo>
                  <a:pt x="3714750" y="1570202"/>
                </a:lnTo>
                <a:lnTo>
                  <a:pt x="3715220" y="1571320"/>
                </a:lnTo>
                <a:lnTo>
                  <a:pt x="3717074" y="1573174"/>
                </a:lnTo>
                <a:lnTo>
                  <a:pt x="3718191" y="1573644"/>
                </a:lnTo>
                <a:lnTo>
                  <a:pt x="3720820" y="1573644"/>
                </a:lnTo>
                <a:lnTo>
                  <a:pt x="3721951" y="1573174"/>
                </a:lnTo>
                <a:lnTo>
                  <a:pt x="3723805" y="1571320"/>
                </a:lnTo>
                <a:lnTo>
                  <a:pt x="3724275" y="1570202"/>
                </a:lnTo>
                <a:lnTo>
                  <a:pt x="3724275" y="1567573"/>
                </a:lnTo>
                <a:close/>
              </a:path>
              <a:path w="7629525" h="2724150">
                <a:moveTo>
                  <a:pt x="3724275" y="421830"/>
                </a:moveTo>
                <a:lnTo>
                  <a:pt x="3723805" y="420712"/>
                </a:lnTo>
                <a:lnTo>
                  <a:pt x="3721951" y="418846"/>
                </a:lnTo>
                <a:lnTo>
                  <a:pt x="3720820" y="418388"/>
                </a:lnTo>
                <a:lnTo>
                  <a:pt x="3718191" y="418388"/>
                </a:lnTo>
                <a:lnTo>
                  <a:pt x="3717074" y="418846"/>
                </a:lnTo>
                <a:lnTo>
                  <a:pt x="3715220" y="420712"/>
                </a:lnTo>
                <a:lnTo>
                  <a:pt x="3714750" y="421830"/>
                </a:lnTo>
                <a:lnTo>
                  <a:pt x="3714750" y="424459"/>
                </a:lnTo>
                <a:lnTo>
                  <a:pt x="3715220" y="425589"/>
                </a:lnTo>
                <a:lnTo>
                  <a:pt x="3717074" y="427443"/>
                </a:lnTo>
                <a:lnTo>
                  <a:pt x="3718191" y="427913"/>
                </a:lnTo>
                <a:lnTo>
                  <a:pt x="3720820" y="427913"/>
                </a:lnTo>
                <a:lnTo>
                  <a:pt x="3721951" y="427443"/>
                </a:lnTo>
                <a:lnTo>
                  <a:pt x="3723805" y="425589"/>
                </a:lnTo>
                <a:lnTo>
                  <a:pt x="3724275" y="424459"/>
                </a:lnTo>
                <a:lnTo>
                  <a:pt x="3724275" y="421830"/>
                </a:lnTo>
                <a:close/>
              </a:path>
              <a:path w="7629525" h="2724150">
                <a:moveTo>
                  <a:pt x="3771900" y="2713304"/>
                </a:moveTo>
                <a:lnTo>
                  <a:pt x="3771430" y="2712186"/>
                </a:lnTo>
                <a:lnTo>
                  <a:pt x="3769576" y="2710319"/>
                </a:lnTo>
                <a:lnTo>
                  <a:pt x="3768458" y="2709849"/>
                </a:lnTo>
                <a:lnTo>
                  <a:pt x="3765816" y="2709849"/>
                </a:lnTo>
                <a:lnTo>
                  <a:pt x="3764699" y="2710319"/>
                </a:lnTo>
                <a:lnTo>
                  <a:pt x="3762845" y="2712186"/>
                </a:lnTo>
                <a:lnTo>
                  <a:pt x="3762375" y="2713304"/>
                </a:lnTo>
                <a:lnTo>
                  <a:pt x="3762375" y="2715933"/>
                </a:lnTo>
                <a:lnTo>
                  <a:pt x="3762845" y="2717050"/>
                </a:lnTo>
                <a:lnTo>
                  <a:pt x="3764699" y="2718917"/>
                </a:lnTo>
                <a:lnTo>
                  <a:pt x="3765816" y="2719374"/>
                </a:lnTo>
                <a:lnTo>
                  <a:pt x="3768458" y="2719374"/>
                </a:lnTo>
                <a:lnTo>
                  <a:pt x="3769576" y="2718917"/>
                </a:lnTo>
                <a:lnTo>
                  <a:pt x="3771430" y="2717050"/>
                </a:lnTo>
                <a:lnTo>
                  <a:pt x="3771900" y="2715933"/>
                </a:lnTo>
                <a:lnTo>
                  <a:pt x="3771900" y="2713304"/>
                </a:lnTo>
                <a:close/>
              </a:path>
              <a:path w="7629525" h="2724150">
                <a:moveTo>
                  <a:pt x="3771900" y="1567573"/>
                </a:moveTo>
                <a:lnTo>
                  <a:pt x="3771430" y="1566443"/>
                </a:lnTo>
                <a:lnTo>
                  <a:pt x="3769576" y="1564589"/>
                </a:lnTo>
                <a:lnTo>
                  <a:pt x="3768458" y="1564119"/>
                </a:lnTo>
                <a:lnTo>
                  <a:pt x="3765816" y="1564119"/>
                </a:lnTo>
                <a:lnTo>
                  <a:pt x="3764699" y="1564589"/>
                </a:lnTo>
                <a:lnTo>
                  <a:pt x="3762845" y="1566443"/>
                </a:lnTo>
                <a:lnTo>
                  <a:pt x="3762375" y="1567573"/>
                </a:lnTo>
                <a:lnTo>
                  <a:pt x="3762375" y="1570202"/>
                </a:lnTo>
                <a:lnTo>
                  <a:pt x="3762845" y="1571320"/>
                </a:lnTo>
                <a:lnTo>
                  <a:pt x="3764699" y="1573174"/>
                </a:lnTo>
                <a:lnTo>
                  <a:pt x="3765816" y="1573644"/>
                </a:lnTo>
                <a:lnTo>
                  <a:pt x="3768458" y="1573644"/>
                </a:lnTo>
                <a:lnTo>
                  <a:pt x="3769576" y="1573174"/>
                </a:lnTo>
                <a:lnTo>
                  <a:pt x="3771430" y="1571320"/>
                </a:lnTo>
                <a:lnTo>
                  <a:pt x="3771900" y="1570202"/>
                </a:lnTo>
                <a:lnTo>
                  <a:pt x="3771900" y="1567573"/>
                </a:lnTo>
                <a:close/>
              </a:path>
              <a:path w="7629525" h="2724150">
                <a:moveTo>
                  <a:pt x="3771900" y="421830"/>
                </a:moveTo>
                <a:lnTo>
                  <a:pt x="3771430" y="420712"/>
                </a:lnTo>
                <a:lnTo>
                  <a:pt x="3769576" y="418846"/>
                </a:lnTo>
                <a:lnTo>
                  <a:pt x="3768458" y="418388"/>
                </a:lnTo>
                <a:lnTo>
                  <a:pt x="3765816" y="418388"/>
                </a:lnTo>
                <a:lnTo>
                  <a:pt x="3764699" y="418846"/>
                </a:lnTo>
                <a:lnTo>
                  <a:pt x="3762845" y="420712"/>
                </a:lnTo>
                <a:lnTo>
                  <a:pt x="3762375" y="421830"/>
                </a:lnTo>
                <a:lnTo>
                  <a:pt x="3762375" y="424459"/>
                </a:lnTo>
                <a:lnTo>
                  <a:pt x="3762845" y="425589"/>
                </a:lnTo>
                <a:lnTo>
                  <a:pt x="3764699" y="427443"/>
                </a:lnTo>
                <a:lnTo>
                  <a:pt x="3765816" y="427913"/>
                </a:lnTo>
                <a:lnTo>
                  <a:pt x="3768458" y="427913"/>
                </a:lnTo>
                <a:lnTo>
                  <a:pt x="3769576" y="427443"/>
                </a:lnTo>
                <a:lnTo>
                  <a:pt x="3771430" y="425589"/>
                </a:lnTo>
                <a:lnTo>
                  <a:pt x="3771900" y="424459"/>
                </a:lnTo>
                <a:lnTo>
                  <a:pt x="3771900" y="421830"/>
                </a:lnTo>
                <a:close/>
              </a:path>
              <a:path w="7629525" h="2724150">
                <a:moveTo>
                  <a:pt x="3819525" y="2713304"/>
                </a:moveTo>
                <a:lnTo>
                  <a:pt x="3819055" y="2712186"/>
                </a:lnTo>
                <a:lnTo>
                  <a:pt x="3817201" y="2710319"/>
                </a:lnTo>
                <a:lnTo>
                  <a:pt x="3816083" y="2709849"/>
                </a:lnTo>
                <a:lnTo>
                  <a:pt x="3813441" y="2709849"/>
                </a:lnTo>
                <a:lnTo>
                  <a:pt x="3812324" y="2710319"/>
                </a:lnTo>
                <a:lnTo>
                  <a:pt x="3810470" y="2712186"/>
                </a:lnTo>
                <a:lnTo>
                  <a:pt x="3810000" y="2713304"/>
                </a:lnTo>
                <a:lnTo>
                  <a:pt x="3810000" y="2715933"/>
                </a:lnTo>
                <a:lnTo>
                  <a:pt x="3810470" y="2717050"/>
                </a:lnTo>
                <a:lnTo>
                  <a:pt x="3812324" y="2718917"/>
                </a:lnTo>
                <a:lnTo>
                  <a:pt x="3813441" y="2719374"/>
                </a:lnTo>
                <a:lnTo>
                  <a:pt x="3816083" y="2719374"/>
                </a:lnTo>
                <a:lnTo>
                  <a:pt x="3817201" y="2718917"/>
                </a:lnTo>
                <a:lnTo>
                  <a:pt x="3819055" y="2717050"/>
                </a:lnTo>
                <a:lnTo>
                  <a:pt x="3819525" y="2715933"/>
                </a:lnTo>
                <a:lnTo>
                  <a:pt x="3819525" y="2713304"/>
                </a:lnTo>
                <a:close/>
              </a:path>
              <a:path w="7629525" h="2724150">
                <a:moveTo>
                  <a:pt x="3819525" y="1567573"/>
                </a:moveTo>
                <a:lnTo>
                  <a:pt x="3819055" y="1566443"/>
                </a:lnTo>
                <a:lnTo>
                  <a:pt x="3817201" y="1564589"/>
                </a:lnTo>
                <a:lnTo>
                  <a:pt x="3816083" y="1564119"/>
                </a:lnTo>
                <a:lnTo>
                  <a:pt x="3813441" y="1564119"/>
                </a:lnTo>
                <a:lnTo>
                  <a:pt x="3812324" y="1564589"/>
                </a:lnTo>
                <a:lnTo>
                  <a:pt x="3810470" y="1566443"/>
                </a:lnTo>
                <a:lnTo>
                  <a:pt x="3810000" y="1567573"/>
                </a:lnTo>
                <a:lnTo>
                  <a:pt x="3810000" y="1570202"/>
                </a:lnTo>
                <a:lnTo>
                  <a:pt x="3810470" y="1571320"/>
                </a:lnTo>
                <a:lnTo>
                  <a:pt x="3812324" y="1573174"/>
                </a:lnTo>
                <a:lnTo>
                  <a:pt x="3813441" y="1573644"/>
                </a:lnTo>
                <a:lnTo>
                  <a:pt x="3816083" y="1573644"/>
                </a:lnTo>
                <a:lnTo>
                  <a:pt x="3817201" y="1573174"/>
                </a:lnTo>
                <a:lnTo>
                  <a:pt x="3819055" y="1571320"/>
                </a:lnTo>
                <a:lnTo>
                  <a:pt x="3819525" y="1570202"/>
                </a:lnTo>
                <a:lnTo>
                  <a:pt x="3819525" y="1567573"/>
                </a:lnTo>
                <a:close/>
              </a:path>
              <a:path w="7629525" h="2724150">
                <a:moveTo>
                  <a:pt x="3819525" y="421830"/>
                </a:moveTo>
                <a:lnTo>
                  <a:pt x="3819055" y="420712"/>
                </a:lnTo>
                <a:lnTo>
                  <a:pt x="3817201" y="418846"/>
                </a:lnTo>
                <a:lnTo>
                  <a:pt x="3816083" y="418388"/>
                </a:lnTo>
                <a:lnTo>
                  <a:pt x="3813441" y="418388"/>
                </a:lnTo>
                <a:lnTo>
                  <a:pt x="3812324" y="418846"/>
                </a:lnTo>
                <a:lnTo>
                  <a:pt x="3810470" y="420712"/>
                </a:lnTo>
                <a:lnTo>
                  <a:pt x="3810000" y="421830"/>
                </a:lnTo>
                <a:lnTo>
                  <a:pt x="3810000" y="424459"/>
                </a:lnTo>
                <a:lnTo>
                  <a:pt x="3810470" y="425589"/>
                </a:lnTo>
                <a:lnTo>
                  <a:pt x="3812324" y="427443"/>
                </a:lnTo>
                <a:lnTo>
                  <a:pt x="3813441" y="427913"/>
                </a:lnTo>
                <a:lnTo>
                  <a:pt x="3816083" y="427913"/>
                </a:lnTo>
                <a:lnTo>
                  <a:pt x="3817201" y="427443"/>
                </a:lnTo>
                <a:lnTo>
                  <a:pt x="3819055" y="425589"/>
                </a:lnTo>
                <a:lnTo>
                  <a:pt x="3819525" y="424459"/>
                </a:lnTo>
                <a:lnTo>
                  <a:pt x="3819525" y="421830"/>
                </a:lnTo>
                <a:close/>
              </a:path>
              <a:path w="7629525" h="2724150">
                <a:moveTo>
                  <a:pt x="3867150" y="2713304"/>
                </a:moveTo>
                <a:lnTo>
                  <a:pt x="3866680" y="2712186"/>
                </a:lnTo>
                <a:lnTo>
                  <a:pt x="3864826" y="2710319"/>
                </a:lnTo>
                <a:lnTo>
                  <a:pt x="3863708" y="2709849"/>
                </a:lnTo>
                <a:lnTo>
                  <a:pt x="3861066" y="2709849"/>
                </a:lnTo>
                <a:lnTo>
                  <a:pt x="3859949" y="2710319"/>
                </a:lnTo>
                <a:lnTo>
                  <a:pt x="3858095" y="2712186"/>
                </a:lnTo>
                <a:lnTo>
                  <a:pt x="3857625" y="2713304"/>
                </a:lnTo>
                <a:lnTo>
                  <a:pt x="3857625" y="2715933"/>
                </a:lnTo>
                <a:lnTo>
                  <a:pt x="3858095" y="2717050"/>
                </a:lnTo>
                <a:lnTo>
                  <a:pt x="3859949" y="2718917"/>
                </a:lnTo>
                <a:lnTo>
                  <a:pt x="3861066" y="2719374"/>
                </a:lnTo>
                <a:lnTo>
                  <a:pt x="3863708" y="2719374"/>
                </a:lnTo>
                <a:lnTo>
                  <a:pt x="3864826" y="2718917"/>
                </a:lnTo>
                <a:lnTo>
                  <a:pt x="3866680" y="2717050"/>
                </a:lnTo>
                <a:lnTo>
                  <a:pt x="3867150" y="2715933"/>
                </a:lnTo>
                <a:lnTo>
                  <a:pt x="3867150" y="2713304"/>
                </a:lnTo>
                <a:close/>
              </a:path>
              <a:path w="7629525" h="2724150">
                <a:moveTo>
                  <a:pt x="3867150" y="1567573"/>
                </a:moveTo>
                <a:lnTo>
                  <a:pt x="3866680" y="1566443"/>
                </a:lnTo>
                <a:lnTo>
                  <a:pt x="3864826" y="1564589"/>
                </a:lnTo>
                <a:lnTo>
                  <a:pt x="3863708" y="1564119"/>
                </a:lnTo>
                <a:lnTo>
                  <a:pt x="3861066" y="1564119"/>
                </a:lnTo>
                <a:lnTo>
                  <a:pt x="3859949" y="1564589"/>
                </a:lnTo>
                <a:lnTo>
                  <a:pt x="3858095" y="1566443"/>
                </a:lnTo>
                <a:lnTo>
                  <a:pt x="3857625" y="1567573"/>
                </a:lnTo>
                <a:lnTo>
                  <a:pt x="3857625" y="1570202"/>
                </a:lnTo>
                <a:lnTo>
                  <a:pt x="3858095" y="1571320"/>
                </a:lnTo>
                <a:lnTo>
                  <a:pt x="3859949" y="1573174"/>
                </a:lnTo>
                <a:lnTo>
                  <a:pt x="3861066" y="1573644"/>
                </a:lnTo>
                <a:lnTo>
                  <a:pt x="3863708" y="1573644"/>
                </a:lnTo>
                <a:lnTo>
                  <a:pt x="3864826" y="1573174"/>
                </a:lnTo>
                <a:lnTo>
                  <a:pt x="3866680" y="1571320"/>
                </a:lnTo>
                <a:lnTo>
                  <a:pt x="3867150" y="1570202"/>
                </a:lnTo>
                <a:lnTo>
                  <a:pt x="3867150" y="1567573"/>
                </a:lnTo>
                <a:close/>
              </a:path>
              <a:path w="7629525" h="2724150">
                <a:moveTo>
                  <a:pt x="3867150" y="421830"/>
                </a:moveTo>
                <a:lnTo>
                  <a:pt x="3866680" y="420712"/>
                </a:lnTo>
                <a:lnTo>
                  <a:pt x="3864826" y="418846"/>
                </a:lnTo>
                <a:lnTo>
                  <a:pt x="3863708" y="418388"/>
                </a:lnTo>
                <a:lnTo>
                  <a:pt x="3861066" y="418388"/>
                </a:lnTo>
                <a:lnTo>
                  <a:pt x="3859949" y="418846"/>
                </a:lnTo>
                <a:lnTo>
                  <a:pt x="3858095" y="420712"/>
                </a:lnTo>
                <a:lnTo>
                  <a:pt x="3857625" y="421830"/>
                </a:lnTo>
                <a:lnTo>
                  <a:pt x="3857625" y="424459"/>
                </a:lnTo>
                <a:lnTo>
                  <a:pt x="3858095" y="425589"/>
                </a:lnTo>
                <a:lnTo>
                  <a:pt x="3859949" y="427443"/>
                </a:lnTo>
                <a:lnTo>
                  <a:pt x="3861066" y="427913"/>
                </a:lnTo>
                <a:lnTo>
                  <a:pt x="3863708" y="427913"/>
                </a:lnTo>
                <a:lnTo>
                  <a:pt x="3864826" y="427443"/>
                </a:lnTo>
                <a:lnTo>
                  <a:pt x="3866680" y="425589"/>
                </a:lnTo>
                <a:lnTo>
                  <a:pt x="3867150" y="424459"/>
                </a:lnTo>
                <a:lnTo>
                  <a:pt x="3867150" y="421830"/>
                </a:lnTo>
                <a:close/>
              </a:path>
              <a:path w="7629525" h="2724150">
                <a:moveTo>
                  <a:pt x="3914775" y="2713304"/>
                </a:moveTo>
                <a:lnTo>
                  <a:pt x="3914305" y="2712186"/>
                </a:lnTo>
                <a:lnTo>
                  <a:pt x="3912451" y="2710319"/>
                </a:lnTo>
                <a:lnTo>
                  <a:pt x="3911333" y="2709849"/>
                </a:lnTo>
                <a:lnTo>
                  <a:pt x="3908691" y="2709849"/>
                </a:lnTo>
                <a:lnTo>
                  <a:pt x="3907574" y="2710319"/>
                </a:lnTo>
                <a:lnTo>
                  <a:pt x="3905720" y="2712186"/>
                </a:lnTo>
                <a:lnTo>
                  <a:pt x="3905250" y="2713304"/>
                </a:lnTo>
                <a:lnTo>
                  <a:pt x="3905250" y="2715933"/>
                </a:lnTo>
                <a:lnTo>
                  <a:pt x="3905720" y="2717050"/>
                </a:lnTo>
                <a:lnTo>
                  <a:pt x="3907574" y="2718917"/>
                </a:lnTo>
                <a:lnTo>
                  <a:pt x="3908691" y="2719374"/>
                </a:lnTo>
                <a:lnTo>
                  <a:pt x="3911333" y="2719374"/>
                </a:lnTo>
                <a:lnTo>
                  <a:pt x="3912451" y="2718917"/>
                </a:lnTo>
                <a:lnTo>
                  <a:pt x="3914305" y="2717050"/>
                </a:lnTo>
                <a:lnTo>
                  <a:pt x="3914775" y="2715933"/>
                </a:lnTo>
                <a:lnTo>
                  <a:pt x="3914775" y="2713304"/>
                </a:lnTo>
                <a:close/>
              </a:path>
              <a:path w="7629525" h="2724150">
                <a:moveTo>
                  <a:pt x="3914775" y="1567573"/>
                </a:moveTo>
                <a:lnTo>
                  <a:pt x="3914305" y="1566443"/>
                </a:lnTo>
                <a:lnTo>
                  <a:pt x="3912451" y="1564589"/>
                </a:lnTo>
                <a:lnTo>
                  <a:pt x="3911333" y="1564119"/>
                </a:lnTo>
                <a:lnTo>
                  <a:pt x="3908691" y="1564119"/>
                </a:lnTo>
                <a:lnTo>
                  <a:pt x="3907574" y="1564589"/>
                </a:lnTo>
                <a:lnTo>
                  <a:pt x="3905720" y="1566443"/>
                </a:lnTo>
                <a:lnTo>
                  <a:pt x="3905250" y="1567573"/>
                </a:lnTo>
                <a:lnTo>
                  <a:pt x="3905250" y="1570202"/>
                </a:lnTo>
                <a:lnTo>
                  <a:pt x="3905720" y="1571320"/>
                </a:lnTo>
                <a:lnTo>
                  <a:pt x="3907574" y="1573174"/>
                </a:lnTo>
                <a:lnTo>
                  <a:pt x="3908691" y="1573644"/>
                </a:lnTo>
                <a:lnTo>
                  <a:pt x="3911333" y="1573644"/>
                </a:lnTo>
                <a:lnTo>
                  <a:pt x="3912451" y="1573174"/>
                </a:lnTo>
                <a:lnTo>
                  <a:pt x="3914305" y="1571320"/>
                </a:lnTo>
                <a:lnTo>
                  <a:pt x="3914775" y="1570202"/>
                </a:lnTo>
                <a:lnTo>
                  <a:pt x="3914775" y="1567573"/>
                </a:lnTo>
                <a:close/>
              </a:path>
              <a:path w="7629525" h="2724150">
                <a:moveTo>
                  <a:pt x="3914775" y="421830"/>
                </a:moveTo>
                <a:lnTo>
                  <a:pt x="3914305" y="420712"/>
                </a:lnTo>
                <a:lnTo>
                  <a:pt x="3912451" y="418846"/>
                </a:lnTo>
                <a:lnTo>
                  <a:pt x="3911333" y="418388"/>
                </a:lnTo>
                <a:lnTo>
                  <a:pt x="3908691" y="418388"/>
                </a:lnTo>
                <a:lnTo>
                  <a:pt x="3907574" y="418846"/>
                </a:lnTo>
                <a:lnTo>
                  <a:pt x="3905720" y="420712"/>
                </a:lnTo>
                <a:lnTo>
                  <a:pt x="3905250" y="421830"/>
                </a:lnTo>
                <a:lnTo>
                  <a:pt x="3905250" y="424459"/>
                </a:lnTo>
                <a:lnTo>
                  <a:pt x="3905720" y="425589"/>
                </a:lnTo>
                <a:lnTo>
                  <a:pt x="3907574" y="427443"/>
                </a:lnTo>
                <a:lnTo>
                  <a:pt x="3908691" y="427913"/>
                </a:lnTo>
                <a:lnTo>
                  <a:pt x="3911333" y="427913"/>
                </a:lnTo>
                <a:lnTo>
                  <a:pt x="3912451" y="427443"/>
                </a:lnTo>
                <a:lnTo>
                  <a:pt x="3914305" y="425589"/>
                </a:lnTo>
                <a:lnTo>
                  <a:pt x="3914775" y="424459"/>
                </a:lnTo>
                <a:lnTo>
                  <a:pt x="3914775" y="421830"/>
                </a:lnTo>
                <a:close/>
              </a:path>
              <a:path w="7629525" h="2724150">
                <a:moveTo>
                  <a:pt x="3962400" y="2713304"/>
                </a:moveTo>
                <a:lnTo>
                  <a:pt x="3961930" y="2712186"/>
                </a:lnTo>
                <a:lnTo>
                  <a:pt x="3960076" y="2710319"/>
                </a:lnTo>
                <a:lnTo>
                  <a:pt x="3958945" y="2709849"/>
                </a:lnTo>
                <a:lnTo>
                  <a:pt x="3956316" y="2709849"/>
                </a:lnTo>
                <a:lnTo>
                  <a:pt x="3955199" y="2710319"/>
                </a:lnTo>
                <a:lnTo>
                  <a:pt x="3953345" y="2712186"/>
                </a:lnTo>
                <a:lnTo>
                  <a:pt x="3952875" y="2713304"/>
                </a:lnTo>
                <a:lnTo>
                  <a:pt x="3952875" y="2715933"/>
                </a:lnTo>
                <a:lnTo>
                  <a:pt x="3953345" y="2717050"/>
                </a:lnTo>
                <a:lnTo>
                  <a:pt x="3955199" y="2718917"/>
                </a:lnTo>
                <a:lnTo>
                  <a:pt x="3956316" y="2719374"/>
                </a:lnTo>
                <a:lnTo>
                  <a:pt x="3958945" y="2719374"/>
                </a:lnTo>
                <a:lnTo>
                  <a:pt x="3960076" y="2718917"/>
                </a:lnTo>
                <a:lnTo>
                  <a:pt x="3961930" y="2717050"/>
                </a:lnTo>
                <a:lnTo>
                  <a:pt x="3962400" y="2715933"/>
                </a:lnTo>
                <a:lnTo>
                  <a:pt x="3962400" y="2713304"/>
                </a:lnTo>
                <a:close/>
              </a:path>
              <a:path w="7629525" h="2724150">
                <a:moveTo>
                  <a:pt x="3962400" y="1567573"/>
                </a:moveTo>
                <a:lnTo>
                  <a:pt x="3961930" y="1566443"/>
                </a:lnTo>
                <a:lnTo>
                  <a:pt x="3960076" y="1564589"/>
                </a:lnTo>
                <a:lnTo>
                  <a:pt x="3958945" y="1564119"/>
                </a:lnTo>
                <a:lnTo>
                  <a:pt x="3956316" y="1564119"/>
                </a:lnTo>
                <a:lnTo>
                  <a:pt x="3955199" y="1564589"/>
                </a:lnTo>
                <a:lnTo>
                  <a:pt x="3953345" y="1566443"/>
                </a:lnTo>
                <a:lnTo>
                  <a:pt x="3952875" y="1567573"/>
                </a:lnTo>
                <a:lnTo>
                  <a:pt x="3952875" y="1570202"/>
                </a:lnTo>
                <a:lnTo>
                  <a:pt x="3953345" y="1571320"/>
                </a:lnTo>
                <a:lnTo>
                  <a:pt x="3955199" y="1573174"/>
                </a:lnTo>
                <a:lnTo>
                  <a:pt x="3956316" y="1573644"/>
                </a:lnTo>
                <a:lnTo>
                  <a:pt x="3958945" y="1573644"/>
                </a:lnTo>
                <a:lnTo>
                  <a:pt x="3960076" y="1573174"/>
                </a:lnTo>
                <a:lnTo>
                  <a:pt x="3961930" y="1571320"/>
                </a:lnTo>
                <a:lnTo>
                  <a:pt x="3962400" y="1570202"/>
                </a:lnTo>
                <a:lnTo>
                  <a:pt x="3962400" y="1567573"/>
                </a:lnTo>
                <a:close/>
              </a:path>
              <a:path w="7629525" h="2724150">
                <a:moveTo>
                  <a:pt x="3962400" y="421830"/>
                </a:moveTo>
                <a:lnTo>
                  <a:pt x="3961930" y="420712"/>
                </a:lnTo>
                <a:lnTo>
                  <a:pt x="3960076" y="418846"/>
                </a:lnTo>
                <a:lnTo>
                  <a:pt x="3958945" y="418388"/>
                </a:lnTo>
                <a:lnTo>
                  <a:pt x="3956316" y="418388"/>
                </a:lnTo>
                <a:lnTo>
                  <a:pt x="3955199" y="418846"/>
                </a:lnTo>
                <a:lnTo>
                  <a:pt x="3953345" y="420712"/>
                </a:lnTo>
                <a:lnTo>
                  <a:pt x="3952875" y="421830"/>
                </a:lnTo>
                <a:lnTo>
                  <a:pt x="3952875" y="424459"/>
                </a:lnTo>
                <a:lnTo>
                  <a:pt x="3953345" y="425589"/>
                </a:lnTo>
                <a:lnTo>
                  <a:pt x="3955199" y="427443"/>
                </a:lnTo>
                <a:lnTo>
                  <a:pt x="3956316" y="427913"/>
                </a:lnTo>
                <a:lnTo>
                  <a:pt x="3958945" y="427913"/>
                </a:lnTo>
                <a:lnTo>
                  <a:pt x="3960076" y="427443"/>
                </a:lnTo>
                <a:lnTo>
                  <a:pt x="3961930" y="425589"/>
                </a:lnTo>
                <a:lnTo>
                  <a:pt x="3962400" y="424459"/>
                </a:lnTo>
                <a:lnTo>
                  <a:pt x="3962400" y="421830"/>
                </a:lnTo>
                <a:close/>
              </a:path>
              <a:path w="7629525" h="2724150">
                <a:moveTo>
                  <a:pt x="4010025" y="2713304"/>
                </a:moveTo>
                <a:lnTo>
                  <a:pt x="4009555" y="2712186"/>
                </a:lnTo>
                <a:lnTo>
                  <a:pt x="4007701" y="2710319"/>
                </a:lnTo>
                <a:lnTo>
                  <a:pt x="4006583" y="2709849"/>
                </a:lnTo>
                <a:lnTo>
                  <a:pt x="4003941" y="2709849"/>
                </a:lnTo>
                <a:lnTo>
                  <a:pt x="4002824" y="2710319"/>
                </a:lnTo>
                <a:lnTo>
                  <a:pt x="4000970" y="2712186"/>
                </a:lnTo>
                <a:lnTo>
                  <a:pt x="4000500" y="2713304"/>
                </a:lnTo>
                <a:lnTo>
                  <a:pt x="4000500" y="2715933"/>
                </a:lnTo>
                <a:lnTo>
                  <a:pt x="4000970" y="2717050"/>
                </a:lnTo>
                <a:lnTo>
                  <a:pt x="4002824" y="2718917"/>
                </a:lnTo>
                <a:lnTo>
                  <a:pt x="4003941" y="2719374"/>
                </a:lnTo>
                <a:lnTo>
                  <a:pt x="4006583" y="2719374"/>
                </a:lnTo>
                <a:lnTo>
                  <a:pt x="4007701" y="2718917"/>
                </a:lnTo>
                <a:lnTo>
                  <a:pt x="4009555" y="2717050"/>
                </a:lnTo>
                <a:lnTo>
                  <a:pt x="4010025" y="2715933"/>
                </a:lnTo>
                <a:lnTo>
                  <a:pt x="4010025" y="2713304"/>
                </a:lnTo>
                <a:close/>
              </a:path>
              <a:path w="7629525" h="2724150">
                <a:moveTo>
                  <a:pt x="4010025" y="1567573"/>
                </a:moveTo>
                <a:lnTo>
                  <a:pt x="4009555" y="1566443"/>
                </a:lnTo>
                <a:lnTo>
                  <a:pt x="4007701" y="1564589"/>
                </a:lnTo>
                <a:lnTo>
                  <a:pt x="4006583" y="1564119"/>
                </a:lnTo>
                <a:lnTo>
                  <a:pt x="4003941" y="1564119"/>
                </a:lnTo>
                <a:lnTo>
                  <a:pt x="4002824" y="1564589"/>
                </a:lnTo>
                <a:lnTo>
                  <a:pt x="4000970" y="1566443"/>
                </a:lnTo>
                <a:lnTo>
                  <a:pt x="4000500" y="1567573"/>
                </a:lnTo>
                <a:lnTo>
                  <a:pt x="4000500" y="1570202"/>
                </a:lnTo>
                <a:lnTo>
                  <a:pt x="4000970" y="1571320"/>
                </a:lnTo>
                <a:lnTo>
                  <a:pt x="4002824" y="1573174"/>
                </a:lnTo>
                <a:lnTo>
                  <a:pt x="4003941" y="1573644"/>
                </a:lnTo>
                <a:lnTo>
                  <a:pt x="4006583" y="1573644"/>
                </a:lnTo>
                <a:lnTo>
                  <a:pt x="4007701" y="1573174"/>
                </a:lnTo>
                <a:lnTo>
                  <a:pt x="4009555" y="1571320"/>
                </a:lnTo>
                <a:lnTo>
                  <a:pt x="4010025" y="1570202"/>
                </a:lnTo>
                <a:lnTo>
                  <a:pt x="4010025" y="1567573"/>
                </a:lnTo>
                <a:close/>
              </a:path>
              <a:path w="7629525" h="2724150">
                <a:moveTo>
                  <a:pt x="4010025" y="421830"/>
                </a:moveTo>
                <a:lnTo>
                  <a:pt x="4009555" y="420712"/>
                </a:lnTo>
                <a:lnTo>
                  <a:pt x="4007701" y="418846"/>
                </a:lnTo>
                <a:lnTo>
                  <a:pt x="4006583" y="418388"/>
                </a:lnTo>
                <a:lnTo>
                  <a:pt x="4003941" y="418388"/>
                </a:lnTo>
                <a:lnTo>
                  <a:pt x="4002824" y="418846"/>
                </a:lnTo>
                <a:lnTo>
                  <a:pt x="4000970" y="420712"/>
                </a:lnTo>
                <a:lnTo>
                  <a:pt x="4000500" y="421830"/>
                </a:lnTo>
                <a:lnTo>
                  <a:pt x="4000500" y="424459"/>
                </a:lnTo>
                <a:lnTo>
                  <a:pt x="4000970" y="425589"/>
                </a:lnTo>
                <a:lnTo>
                  <a:pt x="4002824" y="427443"/>
                </a:lnTo>
                <a:lnTo>
                  <a:pt x="4003941" y="427913"/>
                </a:lnTo>
                <a:lnTo>
                  <a:pt x="4006583" y="427913"/>
                </a:lnTo>
                <a:lnTo>
                  <a:pt x="4007701" y="427443"/>
                </a:lnTo>
                <a:lnTo>
                  <a:pt x="4009555" y="425589"/>
                </a:lnTo>
                <a:lnTo>
                  <a:pt x="4010025" y="424459"/>
                </a:lnTo>
                <a:lnTo>
                  <a:pt x="4010025" y="421830"/>
                </a:lnTo>
                <a:close/>
              </a:path>
              <a:path w="7629525" h="2724150">
                <a:moveTo>
                  <a:pt x="4057650" y="2713304"/>
                </a:moveTo>
                <a:lnTo>
                  <a:pt x="4057180" y="2712186"/>
                </a:lnTo>
                <a:lnTo>
                  <a:pt x="4055326" y="2710319"/>
                </a:lnTo>
                <a:lnTo>
                  <a:pt x="4054195" y="2709849"/>
                </a:lnTo>
                <a:lnTo>
                  <a:pt x="4051566" y="2709849"/>
                </a:lnTo>
                <a:lnTo>
                  <a:pt x="4050449" y="2710319"/>
                </a:lnTo>
                <a:lnTo>
                  <a:pt x="4048595" y="2712186"/>
                </a:lnTo>
                <a:lnTo>
                  <a:pt x="4048125" y="2713304"/>
                </a:lnTo>
                <a:lnTo>
                  <a:pt x="4048125" y="2715933"/>
                </a:lnTo>
                <a:lnTo>
                  <a:pt x="4048595" y="2717050"/>
                </a:lnTo>
                <a:lnTo>
                  <a:pt x="4050449" y="2718917"/>
                </a:lnTo>
                <a:lnTo>
                  <a:pt x="4051566" y="2719374"/>
                </a:lnTo>
                <a:lnTo>
                  <a:pt x="4054195" y="2719374"/>
                </a:lnTo>
                <a:lnTo>
                  <a:pt x="4055326" y="2718917"/>
                </a:lnTo>
                <a:lnTo>
                  <a:pt x="4057180" y="2717050"/>
                </a:lnTo>
                <a:lnTo>
                  <a:pt x="4057650" y="2715933"/>
                </a:lnTo>
                <a:lnTo>
                  <a:pt x="4057650" y="2713304"/>
                </a:lnTo>
                <a:close/>
              </a:path>
              <a:path w="7629525" h="2724150">
                <a:moveTo>
                  <a:pt x="4057650" y="1567573"/>
                </a:moveTo>
                <a:lnTo>
                  <a:pt x="4057180" y="1566443"/>
                </a:lnTo>
                <a:lnTo>
                  <a:pt x="4055326" y="1564589"/>
                </a:lnTo>
                <a:lnTo>
                  <a:pt x="4054195" y="1564119"/>
                </a:lnTo>
                <a:lnTo>
                  <a:pt x="4051566" y="1564119"/>
                </a:lnTo>
                <a:lnTo>
                  <a:pt x="4050449" y="1564589"/>
                </a:lnTo>
                <a:lnTo>
                  <a:pt x="4048595" y="1566443"/>
                </a:lnTo>
                <a:lnTo>
                  <a:pt x="4048125" y="1567573"/>
                </a:lnTo>
                <a:lnTo>
                  <a:pt x="4048125" y="1570202"/>
                </a:lnTo>
                <a:lnTo>
                  <a:pt x="4048595" y="1571320"/>
                </a:lnTo>
                <a:lnTo>
                  <a:pt x="4050449" y="1573174"/>
                </a:lnTo>
                <a:lnTo>
                  <a:pt x="4051566" y="1573644"/>
                </a:lnTo>
                <a:lnTo>
                  <a:pt x="4054195" y="1573644"/>
                </a:lnTo>
                <a:lnTo>
                  <a:pt x="4055326" y="1573174"/>
                </a:lnTo>
                <a:lnTo>
                  <a:pt x="4057180" y="1571320"/>
                </a:lnTo>
                <a:lnTo>
                  <a:pt x="4057650" y="1570202"/>
                </a:lnTo>
                <a:lnTo>
                  <a:pt x="4057650" y="1567573"/>
                </a:lnTo>
                <a:close/>
              </a:path>
              <a:path w="7629525" h="2724150">
                <a:moveTo>
                  <a:pt x="4057650" y="421830"/>
                </a:moveTo>
                <a:lnTo>
                  <a:pt x="4057180" y="420712"/>
                </a:lnTo>
                <a:lnTo>
                  <a:pt x="4055326" y="418846"/>
                </a:lnTo>
                <a:lnTo>
                  <a:pt x="4054195" y="418388"/>
                </a:lnTo>
                <a:lnTo>
                  <a:pt x="4051566" y="418388"/>
                </a:lnTo>
                <a:lnTo>
                  <a:pt x="4050449" y="418846"/>
                </a:lnTo>
                <a:lnTo>
                  <a:pt x="4048595" y="420712"/>
                </a:lnTo>
                <a:lnTo>
                  <a:pt x="4048125" y="421830"/>
                </a:lnTo>
                <a:lnTo>
                  <a:pt x="4048125" y="424459"/>
                </a:lnTo>
                <a:lnTo>
                  <a:pt x="4048595" y="425589"/>
                </a:lnTo>
                <a:lnTo>
                  <a:pt x="4050449" y="427443"/>
                </a:lnTo>
                <a:lnTo>
                  <a:pt x="4051566" y="427913"/>
                </a:lnTo>
                <a:lnTo>
                  <a:pt x="4054195" y="427913"/>
                </a:lnTo>
                <a:lnTo>
                  <a:pt x="4055326" y="427443"/>
                </a:lnTo>
                <a:lnTo>
                  <a:pt x="4057180" y="425589"/>
                </a:lnTo>
                <a:lnTo>
                  <a:pt x="4057650" y="424459"/>
                </a:lnTo>
                <a:lnTo>
                  <a:pt x="4057650" y="421830"/>
                </a:lnTo>
                <a:close/>
              </a:path>
              <a:path w="7629525" h="2724150">
                <a:moveTo>
                  <a:pt x="4105275" y="2713304"/>
                </a:moveTo>
                <a:lnTo>
                  <a:pt x="4104805" y="2712186"/>
                </a:lnTo>
                <a:lnTo>
                  <a:pt x="4102951" y="2710319"/>
                </a:lnTo>
                <a:lnTo>
                  <a:pt x="4101820" y="2709849"/>
                </a:lnTo>
                <a:lnTo>
                  <a:pt x="4099191" y="2709849"/>
                </a:lnTo>
                <a:lnTo>
                  <a:pt x="4098074" y="2710319"/>
                </a:lnTo>
                <a:lnTo>
                  <a:pt x="4096220" y="2712186"/>
                </a:lnTo>
                <a:lnTo>
                  <a:pt x="4095750" y="2713304"/>
                </a:lnTo>
                <a:lnTo>
                  <a:pt x="4095750" y="2715933"/>
                </a:lnTo>
                <a:lnTo>
                  <a:pt x="4096220" y="2717050"/>
                </a:lnTo>
                <a:lnTo>
                  <a:pt x="4098074" y="2718917"/>
                </a:lnTo>
                <a:lnTo>
                  <a:pt x="4099191" y="2719374"/>
                </a:lnTo>
                <a:lnTo>
                  <a:pt x="4101820" y="2719374"/>
                </a:lnTo>
                <a:lnTo>
                  <a:pt x="4102951" y="2718917"/>
                </a:lnTo>
                <a:lnTo>
                  <a:pt x="4104805" y="2717050"/>
                </a:lnTo>
                <a:lnTo>
                  <a:pt x="4105275" y="2715933"/>
                </a:lnTo>
                <a:lnTo>
                  <a:pt x="4105275" y="2713304"/>
                </a:lnTo>
                <a:close/>
              </a:path>
              <a:path w="7629525" h="2724150">
                <a:moveTo>
                  <a:pt x="4105275" y="1567573"/>
                </a:moveTo>
                <a:lnTo>
                  <a:pt x="4104805" y="1566443"/>
                </a:lnTo>
                <a:lnTo>
                  <a:pt x="4102951" y="1564589"/>
                </a:lnTo>
                <a:lnTo>
                  <a:pt x="4101820" y="1564119"/>
                </a:lnTo>
                <a:lnTo>
                  <a:pt x="4099191" y="1564119"/>
                </a:lnTo>
                <a:lnTo>
                  <a:pt x="4098074" y="1564589"/>
                </a:lnTo>
                <a:lnTo>
                  <a:pt x="4096220" y="1566443"/>
                </a:lnTo>
                <a:lnTo>
                  <a:pt x="4095750" y="1567573"/>
                </a:lnTo>
                <a:lnTo>
                  <a:pt x="4095750" y="1570202"/>
                </a:lnTo>
                <a:lnTo>
                  <a:pt x="4096220" y="1571320"/>
                </a:lnTo>
                <a:lnTo>
                  <a:pt x="4098074" y="1573174"/>
                </a:lnTo>
                <a:lnTo>
                  <a:pt x="4099191" y="1573644"/>
                </a:lnTo>
                <a:lnTo>
                  <a:pt x="4101820" y="1573644"/>
                </a:lnTo>
                <a:lnTo>
                  <a:pt x="4102951" y="1573174"/>
                </a:lnTo>
                <a:lnTo>
                  <a:pt x="4104805" y="1571320"/>
                </a:lnTo>
                <a:lnTo>
                  <a:pt x="4105275" y="1570202"/>
                </a:lnTo>
                <a:lnTo>
                  <a:pt x="4105275" y="1567573"/>
                </a:lnTo>
                <a:close/>
              </a:path>
              <a:path w="7629525" h="2724150">
                <a:moveTo>
                  <a:pt x="4105275" y="421830"/>
                </a:moveTo>
                <a:lnTo>
                  <a:pt x="4104805" y="420712"/>
                </a:lnTo>
                <a:lnTo>
                  <a:pt x="4102951" y="418846"/>
                </a:lnTo>
                <a:lnTo>
                  <a:pt x="4101820" y="418388"/>
                </a:lnTo>
                <a:lnTo>
                  <a:pt x="4099191" y="418388"/>
                </a:lnTo>
                <a:lnTo>
                  <a:pt x="4098074" y="418846"/>
                </a:lnTo>
                <a:lnTo>
                  <a:pt x="4096220" y="420712"/>
                </a:lnTo>
                <a:lnTo>
                  <a:pt x="4095750" y="421830"/>
                </a:lnTo>
                <a:lnTo>
                  <a:pt x="4095750" y="424459"/>
                </a:lnTo>
                <a:lnTo>
                  <a:pt x="4096220" y="425589"/>
                </a:lnTo>
                <a:lnTo>
                  <a:pt x="4098074" y="427443"/>
                </a:lnTo>
                <a:lnTo>
                  <a:pt x="4099191" y="427913"/>
                </a:lnTo>
                <a:lnTo>
                  <a:pt x="4101820" y="427913"/>
                </a:lnTo>
                <a:lnTo>
                  <a:pt x="4102951" y="427443"/>
                </a:lnTo>
                <a:lnTo>
                  <a:pt x="4104805" y="425589"/>
                </a:lnTo>
                <a:lnTo>
                  <a:pt x="4105275" y="424459"/>
                </a:lnTo>
                <a:lnTo>
                  <a:pt x="4105275" y="421830"/>
                </a:lnTo>
                <a:close/>
              </a:path>
              <a:path w="7629525" h="2724150">
                <a:moveTo>
                  <a:pt x="4152900" y="2713304"/>
                </a:moveTo>
                <a:lnTo>
                  <a:pt x="4152430" y="2712186"/>
                </a:lnTo>
                <a:lnTo>
                  <a:pt x="4150576" y="2710319"/>
                </a:lnTo>
                <a:lnTo>
                  <a:pt x="4149458" y="2709849"/>
                </a:lnTo>
                <a:lnTo>
                  <a:pt x="4146816" y="2709849"/>
                </a:lnTo>
                <a:lnTo>
                  <a:pt x="4145699" y="2710319"/>
                </a:lnTo>
                <a:lnTo>
                  <a:pt x="4143845" y="2712186"/>
                </a:lnTo>
                <a:lnTo>
                  <a:pt x="4143375" y="2713304"/>
                </a:lnTo>
                <a:lnTo>
                  <a:pt x="4143375" y="2715933"/>
                </a:lnTo>
                <a:lnTo>
                  <a:pt x="4143845" y="2717050"/>
                </a:lnTo>
                <a:lnTo>
                  <a:pt x="4145699" y="2718917"/>
                </a:lnTo>
                <a:lnTo>
                  <a:pt x="4146816" y="2719374"/>
                </a:lnTo>
                <a:lnTo>
                  <a:pt x="4149458" y="2719374"/>
                </a:lnTo>
                <a:lnTo>
                  <a:pt x="4150576" y="2718917"/>
                </a:lnTo>
                <a:lnTo>
                  <a:pt x="4152430" y="2717050"/>
                </a:lnTo>
                <a:lnTo>
                  <a:pt x="4152900" y="2715933"/>
                </a:lnTo>
                <a:lnTo>
                  <a:pt x="4152900" y="2713304"/>
                </a:lnTo>
                <a:close/>
              </a:path>
              <a:path w="7629525" h="2724150">
                <a:moveTo>
                  <a:pt x="4152900" y="1567573"/>
                </a:moveTo>
                <a:lnTo>
                  <a:pt x="4152430" y="1566443"/>
                </a:lnTo>
                <a:lnTo>
                  <a:pt x="4150576" y="1564589"/>
                </a:lnTo>
                <a:lnTo>
                  <a:pt x="4149458" y="1564119"/>
                </a:lnTo>
                <a:lnTo>
                  <a:pt x="4146816" y="1564119"/>
                </a:lnTo>
                <a:lnTo>
                  <a:pt x="4145699" y="1564589"/>
                </a:lnTo>
                <a:lnTo>
                  <a:pt x="4143845" y="1566443"/>
                </a:lnTo>
                <a:lnTo>
                  <a:pt x="4143375" y="1567573"/>
                </a:lnTo>
                <a:lnTo>
                  <a:pt x="4143375" y="1570202"/>
                </a:lnTo>
                <a:lnTo>
                  <a:pt x="4143845" y="1571320"/>
                </a:lnTo>
                <a:lnTo>
                  <a:pt x="4145699" y="1573174"/>
                </a:lnTo>
                <a:lnTo>
                  <a:pt x="4146816" y="1573644"/>
                </a:lnTo>
                <a:lnTo>
                  <a:pt x="4149458" y="1573644"/>
                </a:lnTo>
                <a:lnTo>
                  <a:pt x="4150576" y="1573174"/>
                </a:lnTo>
                <a:lnTo>
                  <a:pt x="4152430" y="1571320"/>
                </a:lnTo>
                <a:lnTo>
                  <a:pt x="4152900" y="1570202"/>
                </a:lnTo>
                <a:lnTo>
                  <a:pt x="4152900" y="1567573"/>
                </a:lnTo>
                <a:close/>
              </a:path>
              <a:path w="7629525" h="2724150">
                <a:moveTo>
                  <a:pt x="4152900" y="421830"/>
                </a:moveTo>
                <a:lnTo>
                  <a:pt x="4152430" y="420712"/>
                </a:lnTo>
                <a:lnTo>
                  <a:pt x="4150576" y="418846"/>
                </a:lnTo>
                <a:lnTo>
                  <a:pt x="4149458" y="418388"/>
                </a:lnTo>
                <a:lnTo>
                  <a:pt x="4146816" y="418388"/>
                </a:lnTo>
                <a:lnTo>
                  <a:pt x="4145699" y="418846"/>
                </a:lnTo>
                <a:lnTo>
                  <a:pt x="4143845" y="420712"/>
                </a:lnTo>
                <a:lnTo>
                  <a:pt x="4143375" y="421830"/>
                </a:lnTo>
                <a:lnTo>
                  <a:pt x="4143375" y="424459"/>
                </a:lnTo>
                <a:lnTo>
                  <a:pt x="4143845" y="425589"/>
                </a:lnTo>
                <a:lnTo>
                  <a:pt x="4145699" y="427443"/>
                </a:lnTo>
                <a:lnTo>
                  <a:pt x="4146816" y="427913"/>
                </a:lnTo>
                <a:lnTo>
                  <a:pt x="4149458" y="427913"/>
                </a:lnTo>
                <a:lnTo>
                  <a:pt x="4150576" y="427443"/>
                </a:lnTo>
                <a:lnTo>
                  <a:pt x="4152430" y="425589"/>
                </a:lnTo>
                <a:lnTo>
                  <a:pt x="4152900" y="424459"/>
                </a:lnTo>
                <a:lnTo>
                  <a:pt x="4152900" y="421830"/>
                </a:lnTo>
                <a:close/>
              </a:path>
              <a:path w="7629525" h="2724150">
                <a:moveTo>
                  <a:pt x="4200525" y="2713304"/>
                </a:moveTo>
                <a:lnTo>
                  <a:pt x="4200055" y="2712186"/>
                </a:lnTo>
                <a:lnTo>
                  <a:pt x="4198201" y="2710319"/>
                </a:lnTo>
                <a:lnTo>
                  <a:pt x="4197070" y="2709849"/>
                </a:lnTo>
                <a:lnTo>
                  <a:pt x="4194441" y="2709849"/>
                </a:lnTo>
                <a:lnTo>
                  <a:pt x="4193324" y="2710319"/>
                </a:lnTo>
                <a:lnTo>
                  <a:pt x="4191470" y="2712186"/>
                </a:lnTo>
                <a:lnTo>
                  <a:pt x="4191000" y="2713304"/>
                </a:lnTo>
                <a:lnTo>
                  <a:pt x="4191000" y="2715933"/>
                </a:lnTo>
                <a:lnTo>
                  <a:pt x="4191470" y="2717050"/>
                </a:lnTo>
                <a:lnTo>
                  <a:pt x="4193324" y="2718917"/>
                </a:lnTo>
                <a:lnTo>
                  <a:pt x="4194441" y="2719374"/>
                </a:lnTo>
                <a:lnTo>
                  <a:pt x="4197070" y="2719374"/>
                </a:lnTo>
                <a:lnTo>
                  <a:pt x="4198201" y="2718917"/>
                </a:lnTo>
                <a:lnTo>
                  <a:pt x="4200055" y="2717050"/>
                </a:lnTo>
                <a:lnTo>
                  <a:pt x="4200525" y="2715933"/>
                </a:lnTo>
                <a:lnTo>
                  <a:pt x="4200525" y="2713304"/>
                </a:lnTo>
                <a:close/>
              </a:path>
              <a:path w="7629525" h="2724150">
                <a:moveTo>
                  <a:pt x="4200525" y="1567573"/>
                </a:moveTo>
                <a:lnTo>
                  <a:pt x="4200055" y="1566443"/>
                </a:lnTo>
                <a:lnTo>
                  <a:pt x="4198201" y="1564589"/>
                </a:lnTo>
                <a:lnTo>
                  <a:pt x="4197070" y="1564119"/>
                </a:lnTo>
                <a:lnTo>
                  <a:pt x="4194441" y="1564119"/>
                </a:lnTo>
                <a:lnTo>
                  <a:pt x="4193324" y="1564589"/>
                </a:lnTo>
                <a:lnTo>
                  <a:pt x="4191470" y="1566443"/>
                </a:lnTo>
                <a:lnTo>
                  <a:pt x="4191000" y="1567573"/>
                </a:lnTo>
                <a:lnTo>
                  <a:pt x="4191000" y="1570202"/>
                </a:lnTo>
                <a:lnTo>
                  <a:pt x="4191470" y="1571320"/>
                </a:lnTo>
                <a:lnTo>
                  <a:pt x="4193324" y="1573174"/>
                </a:lnTo>
                <a:lnTo>
                  <a:pt x="4194441" y="1573644"/>
                </a:lnTo>
                <a:lnTo>
                  <a:pt x="4197070" y="1573644"/>
                </a:lnTo>
                <a:lnTo>
                  <a:pt x="4198201" y="1573174"/>
                </a:lnTo>
                <a:lnTo>
                  <a:pt x="4200055" y="1571320"/>
                </a:lnTo>
                <a:lnTo>
                  <a:pt x="4200525" y="1570202"/>
                </a:lnTo>
                <a:lnTo>
                  <a:pt x="4200525" y="1567573"/>
                </a:lnTo>
                <a:close/>
              </a:path>
              <a:path w="7629525" h="2724150">
                <a:moveTo>
                  <a:pt x="4200525" y="421830"/>
                </a:moveTo>
                <a:lnTo>
                  <a:pt x="4200055" y="420712"/>
                </a:lnTo>
                <a:lnTo>
                  <a:pt x="4198201" y="418846"/>
                </a:lnTo>
                <a:lnTo>
                  <a:pt x="4197070" y="418388"/>
                </a:lnTo>
                <a:lnTo>
                  <a:pt x="4194441" y="418388"/>
                </a:lnTo>
                <a:lnTo>
                  <a:pt x="4193324" y="418846"/>
                </a:lnTo>
                <a:lnTo>
                  <a:pt x="4191470" y="420712"/>
                </a:lnTo>
                <a:lnTo>
                  <a:pt x="4191000" y="421830"/>
                </a:lnTo>
                <a:lnTo>
                  <a:pt x="4191000" y="424459"/>
                </a:lnTo>
                <a:lnTo>
                  <a:pt x="4191470" y="425589"/>
                </a:lnTo>
                <a:lnTo>
                  <a:pt x="4193324" y="427443"/>
                </a:lnTo>
                <a:lnTo>
                  <a:pt x="4194441" y="427913"/>
                </a:lnTo>
                <a:lnTo>
                  <a:pt x="4197070" y="427913"/>
                </a:lnTo>
                <a:lnTo>
                  <a:pt x="4198201" y="427443"/>
                </a:lnTo>
                <a:lnTo>
                  <a:pt x="4200055" y="425589"/>
                </a:lnTo>
                <a:lnTo>
                  <a:pt x="4200525" y="424459"/>
                </a:lnTo>
                <a:lnTo>
                  <a:pt x="4200525" y="421830"/>
                </a:lnTo>
                <a:close/>
              </a:path>
              <a:path w="7629525" h="2724150">
                <a:moveTo>
                  <a:pt x="4248150" y="2713304"/>
                </a:moveTo>
                <a:lnTo>
                  <a:pt x="4247680" y="2712186"/>
                </a:lnTo>
                <a:lnTo>
                  <a:pt x="4245826" y="2710319"/>
                </a:lnTo>
                <a:lnTo>
                  <a:pt x="4244695" y="2709849"/>
                </a:lnTo>
                <a:lnTo>
                  <a:pt x="4242066" y="2709849"/>
                </a:lnTo>
                <a:lnTo>
                  <a:pt x="4240949" y="2710319"/>
                </a:lnTo>
                <a:lnTo>
                  <a:pt x="4239095" y="2712186"/>
                </a:lnTo>
                <a:lnTo>
                  <a:pt x="4238625" y="2713304"/>
                </a:lnTo>
                <a:lnTo>
                  <a:pt x="4238625" y="2715933"/>
                </a:lnTo>
                <a:lnTo>
                  <a:pt x="4239095" y="2717050"/>
                </a:lnTo>
                <a:lnTo>
                  <a:pt x="4240949" y="2718917"/>
                </a:lnTo>
                <a:lnTo>
                  <a:pt x="4242066" y="2719374"/>
                </a:lnTo>
                <a:lnTo>
                  <a:pt x="4244695" y="2719374"/>
                </a:lnTo>
                <a:lnTo>
                  <a:pt x="4245826" y="2718917"/>
                </a:lnTo>
                <a:lnTo>
                  <a:pt x="4247680" y="2717050"/>
                </a:lnTo>
                <a:lnTo>
                  <a:pt x="4248150" y="2715933"/>
                </a:lnTo>
                <a:lnTo>
                  <a:pt x="4248150" y="2713304"/>
                </a:lnTo>
                <a:close/>
              </a:path>
              <a:path w="7629525" h="2724150">
                <a:moveTo>
                  <a:pt x="4248150" y="1567573"/>
                </a:moveTo>
                <a:lnTo>
                  <a:pt x="4247680" y="1566443"/>
                </a:lnTo>
                <a:lnTo>
                  <a:pt x="4245826" y="1564589"/>
                </a:lnTo>
                <a:lnTo>
                  <a:pt x="4244695" y="1564119"/>
                </a:lnTo>
                <a:lnTo>
                  <a:pt x="4242066" y="1564119"/>
                </a:lnTo>
                <a:lnTo>
                  <a:pt x="4240949" y="1564589"/>
                </a:lnTo>
                <a:lnTo>
                  <a:pt x="4239095" y="1566443"/>
                </a:lnTo>
                <a:lnTo>
                  <a:pt x="4238625" y="1567573"/>
                </a:lnTo>
                <a:lnTo>
                  <a:pt x="4238625" y="1570202"/>
                </a:lnTo>
                <a:lnTo>
                  <a:pt x="4239095" y="1571320"/>
                </a:lnTo>
                <a:lnTo>
                  <a:pt x="4240949" y="1573174"/>
                </a:lnTo>
                <a:lnTo>
                  <a:pt x="4242066" y="1573644"/>
                </a:lnTo>
                <a:lnTo>
                  <a:pt x="4244695" y="1573644"/>
                </a:lnTo>
                <a:lnTo>
                  <a:pt x="4245826" y="1573174"/>
                </a:lnTo>
                <a:lnTo>
                  <a:pt x="4247680" y="1571320"/>
                </a:lnTo>
                <a:lnTo>
                  <a:pt x="4248150" y="1570202"/>
                </a:lnTo>
                <a:lnTo>
                  <a:pt x="4248150" y="1567573"/>
                </a:lnTo>
                <a:close/>
              </a:path>
              <a:path w="7629525" h="2724150">
                <a:moveTo>
                  <a:pt x="4248150" y="421830"/>
                </a:moveTo>
                <a:lnTo>
                  <a:pt x="4247680" y="420712"/>
                </a:lnTo>
                <a:lnTo>
                  <a:pt x="4245826" y="418846"/>
                </a:lnTo>
                <a:lnTo>
                  <a:pt x="4244695" y="418388"/>
                </a:lnTo>
                <a:lnTo>
                  <a:pt x="4242066" y="418388"/>
                </a:lnTo>
                <a:lnTo>
                  <a:pt x="4240949" y="418846"/>
                </a:lnTo>
                <a:lnTo>
                  <a:pt x="4239095" y="420712"/>
                </a:lnTo>
                <a:lnTo>
                  <a:pt x="4238625" y="421830"/>
                </a:lnTo>
                <a:lnTo>
                  <a:pt x="4238625" y="424459"/>
                </a:lnTo>
                <a:lnTo>
                  <a:pt x="4239095" y="425589"/>
                </a:lnTo>
                <a:lnTo>
                  <a:pt x="4240949" y="427443"/>
                </a:lnTo>
                <a:lnTo>
                  <a:pt x="4242066" y="427913"/>
                </a:lnTo>
                <a:lnTo>
                  <a:pt x="4244695" y="427913"/>
                </a:lnTo>
                <a:lnTo>
                  <a:pt x="4245826" y="427443"/>
                </a:lnTo>
                <a:lnTo>
                  <a:pt x="4247680" y="425589"/>
                </a:lnTo>
                <a:lnTo>
                  <a:pt x="4248150" y="424459"/>
                </a:lnTo>
                <a:lnTo>
                  <a:pt x="4248150" y="421830"/>
                </a:lnTo>
                <a:close/>
              </a:path>
              <a:path w="7629525" h="2724150">
                <a:moveTo>
                  <a:pt x="4295775" y="2713304"/>
                </a:moveTo>
                <a:lnTo>
                  <a:pt x="4295305" y="2712186"/>
                </a:lnTo>
                <a:lnTo>
                  <a:pt x="4293451" y="2710319"/>
                </a:lnTo>
                <a:lnTo>
                  <a:pt x="4292333" y="2709849"/>
                </a:lnTo>
                <a:lnTo>
                  <a:pt x="4289691" y="2709849"/>
                </a:lnTo>
                <a:lnTo>
                  <a:pt x="4288574" y="2710319"/>
                </a:lnTo>
                <a:lnTo>
                  <a:pt x="4286720" y="2712186"/>
                </a:lnTo>
                <a:lnTo>
                  <a:pt x="4286250" y="2713304"/>
                </a:lnTo>
                <a:lnTo>
                  <a:pt x="4286250" y="2715933"/>
                </a:lnTo>
                <a:lnTo>
                  <a:pt x="4286720" y="2717050"/>
                </a:lnTo>
                <a:lnTo>
                  <a:pt x="4288574" y="2718917"/>
                </a:lnTo>
                <a:lnTo>
                  <a:pt x="4289691" y="2719374"/>
                </a:lnTo>
                <a:lnTo>
                  <a:pt x="4292333" y="2719374"/>
                </a:lnTo>
                <a:lnTo>
                  <a:pt x="4293451" y="2718917"/>
                </a:lnTo>
                <a:lnTo>
                  <a:pt x="4295305" y="2717050"/>
                </a:lnTo>
                <a:lnTo>
                  <a:pt x="4295775" y="2715933"/>
                </a:lnTo>
                <a:lnTo>
                  <a:pt x="4295775" y="2713304"/>
                </a:lnTo>
                <a:close/>
              </a:path>
              <a:path w="7629525" h="2724150">
                <a:moveTo>
                  <a:pt x="4295775" y="1567573"/>
                </a:moveTo>
                <a:lnTo>
                  <a:pt x="4295305" y="1566443"/>
                </a:lnTo>
                <a:lnTo>
                  <a:pt x="4293451" y="1564589"/>
                </a:lnTo>
                <a:lnTo>
                  <a:pt x="4292333" y="1564119"/>
                </a:lnTo>
                <a:lnTo>
                  <a:pt x="4289691" y="1564119"/>
                </a:lnTo>
                <a:lnTo>
                  <a:pt x="4288574" y="1564589"/>
                </a:lnTo>
                <a:lnTo>
                  <a:pt x="4286720" y="1566443"/>
                </a:lnTo>
                <a:lnTo>
                  <a:pt x="4286250" y="1567573"/>
                </a:lnTo>
                <a:lnTo>
                  <a:pt x="4286250" y="1570202"/>
                </a:lnTo>
                <a:lnTo>
                  <a:pt x="4286720" y="1571320"/>
                </a:lnTo>
                <a:lnTo>
                  <a:pt x="4288574" y="1573174"/>
                </a:lnTo>
                <a:lnTo>
                  <a:pt x="4289691" y="1573644"/>
                </a:lnTo>
                <a:lnTo>
                  <a:pt x="4292333" y="1573644"/>
                </a:lnTo>
                <a:lnTo>
                  <a:pt x="4293451" y="1573174"/>
                </a:lnTo>
                <a:lnTo>
                  <a:pt x="4295305" y="1571320"/>
                </a:lnTo>
                <a:lnTo>
                  <a:pt x="4295775" y="1570202"/>
                </a:lnTo>
                <a:lnTo>
                  <a:pt x="4295775" y="1567573"/>
                </a:lnTo>
                <a:close/>
              </a:path>
              <a:path w="7629525" h="2724150">
                <a:moveTo>
                  <a:pt x="4295775" y="421830"/>
                </a:moveTo>
                <a:lnTo>
                  <a:pt x="4295305" y="420712"/>
                </a:lnTo>
                <a:lnTo>
                  <a:pt x="4293451" y="418846"/>
                </a:lnTo>
                <a:lnTo>
                  <a:pt x="4292333" y="418388"/>
                </a:lnTo>
                <a:lnTo>
                  <a:pt x="4289691" y="418388"/>
                </a:lnTo>
                <a:lnTo>
                  <a:pt x="4288574" y="418846"/>
                </a:lnTo>
                <a:lnTo>
                  <a:pt x="4286720" y="420712"/>
                </a:lnTo>
                <a:lnTo>
                  <a:pt x="4286250" y="421830"/>
                </a:lnTo>
                <a:lnTo>
                  <a:pt x="4286250" y="424459"/>
                </a:lnTo>
                <a:lnTo>
                  <a:pt x="4286720" y="425589"/>
                </a:lnTo>
                <a:lnTo>
                  <a:pt x="4288574" y="427443"/>
                </a:lnTo>
                <a:lnTo>
                  <a:pt x="4289691" y="427913"/>
                </a:lnTo>
                <a:lnTo>
                  <a:pt x="4292333" y="427913"/>
                </a:lnTo>
                <a:lnTo>
                  <a:pt x="4293451" y="427443"/>
                </a:lnTo>
                <a:lnTo>
                  <a:pt x="4295305" y="425589"/>
                </a:lnTo>
                <a:lnTo>
                  <a:pt x="4295775" y="424459"/>
                </a:lnTo>
                <a:lnTo>
                  <a:pt x="4295775" y="421830"/>
                </a:lnTo>
                <a:close/>
              </a:path>
              <a:path w="7629525" h="2724150">
                <a:moveTo>
                  <a:pt x="4343400" y="2713304"/>
                </a:moveTo>
                <a:lnTo>
                  <a:pt x="4342930" y="2712186"/>
                </a:lnTo>
                <a:lnTo>
                  <a:pt x="4341076" y="2710319"/>
                </a:lnTo>
                <a:lnTo>
                  <a:pt x="4339958" y="2709849"/>
                </a:lnTo>
                <a:lnTo>
                  <a:pt x="4337316" y="2709849"/>
                </a:lnTo>
                <a:lnTo>
                  <a:pt x="4336199" y="2710319"/>
                </a:lnTo>
                <a:lnTo>
                  <a:pt x="4334345" y="2712186"/>
                </a:lnTo>
                <a:lnTo>
                  <a:pt x="4333875" y="2713304"/>
                </a:lnTo>
                <a:lnTo>
                  <a:pt x="4333875" y="2715933"/>
                </a:lnTo>
                <a:lnTo>
                  <a:pt x="4334345" y="2717050"/>
                </a:lnTo>
                <a:lnTo>
                  <a:pt x="4336199" y="2718917"/>
                </a:lnTo>
                <a:lnTo>
                  <a:pt x="4337316" y="2719374"/>
                </a:lnTo>
                <a:lnTo>
                  <a:pt x="4339958" y="2719374"/>
                </a:lnTo>
                <a:lnTo>
                  <a:pt x="4341076" y="2718917"/>
                </a:lnTo>
                <a:lnTo>
                  <a:pt x="4342930" y="2717050"/>
                </a:lnTo>
                <a:lnTo>
                  <a:pt x="4343400" y="2715933"/>
                </a:lnTo>
                <a:lnTo>
                  <a:pt x="4343400" y="2713304"/>
                </a:lnTo>
                <a:close/>
              </a:path>
              <a:path w="7629525" h="2724150">
                <a:moveTo>
                  <a:pt x="4343400" y="1567573"/>
                </a:moveTo>
                <a:lnTo>
                  <a:pt x="4342930" y="1566443"/>
                </a:lnTo>
                <a:lnTo>
                  <a:pt x="4341076" y="1564589"/>
                </a:lnTo>
                <a:lnTo>
                  <a:pt x="4339958" y="1564119"/>
                </a:lnTo>
                <a:lnTo>
                  <a:pt x="4337316" y="1564119"/>
                </a:lnTo>
                <a:lnTo>
                  <a:pt x="4336199" y="1564589"/>
                </a:lnTo>
                <a:lnTo>
                  <a:pt x="4334345" y="1566443"/>
                </a:lnTo>
                <a:lnTo>
                  <a:pt x="4333875" y="1567573"/>
                </a:lnTo>
                <a:lnTo>
                  <a:pt x="4333875" y="1570202"/>
                </a:lnTo>
                <a:lnTo>
                  <a:pt x="4334345" y="1571320"/>
                </a:lnTo>
                <a:lnTo>
                  <a:pt x="4336199" y="1573174"/>
                </a:lnTo>
                <a:lnTo>
                  <a:pt x="4337316" y="1573644"/>
                </a:lnTo>
                <a:lnTo>
                  <a:pt x="4339958" y="1573644"/>
                </a:lnTo>
                <a:lnTo>
                  <a:pt x="4341076" y="1573174"/>
                </a:lnTo>
                <a:lnTo>
                  <a:pt x="4342930" y="1571320"/>
                </a:lnTo>
                <a:lnTo>
                  <a:pt x="4343400" y="1570202"/>
                </a:lnTo>
                <a:lnTo>
                  <a:pt x="4343400" y="1567573"/>
                </a:lnTo>
                <a:close/>
              </a:path>
              <a:path w="7629525" h="2724150">
                <a:moveTo>
                  <a:pt x="4343400" y="421830"/>
                </a:moveTo>
                <a:lnTo>
                  <a:pt x="4342930" y="420712"/>
                </a:lnTo>
                <a:lnTo>
                  <a:pt x="4341076" y="418846"/>
                </a:lnTo>
                <a:lnTo>
                  <a:pt x="4339958" y="418388"/>
                </a:lnTo>
                <a:lnTo>
                  <a:pt x="4337316" y="418388"/>
                </a:lnTo>
                <a:lnTo>
                  <a:pt x="4336199" y="418846"/>
                </a:lnTo>
                <a:lnTo>
                  <a:pt x="4334345" y="420712"/>
                </a:lnTo>
                <a:lnTo>
                  <a:pt x="4333875" y="421830"/>
                </a:lnTo>
                <a:lnTo>
                  <a:pt x="4333875" y="424459"/>
                </a:lnTo>
                <a:lnTo>
                  <a:pt x="4334345" y="425589"/>
                </a:lnTo>
                <a:lnTo>
                  <a:pt x="4336199" y="427443"/>
                </a:lnTo>
                <a:lnTo>
                  <a:pt x="4337316" y="427913"/>
                </a:lnTo>
                <a:lnTo>
                  <a:pt x="4339958" y="427913"/>
                </a:lnTo>
                <a:lnTo>
                  <a:pt x="4341076" y="427443"/>
                </a:lnTo>
                <a:lnTo>
                  <a:pt x="4342930" y="425589"/>
                </a:lnTo>
                <a:lnTo>
                  <a:pt x="4343400" y="424459"/>
                </a:lnTo>
                <a:lnTo>
                  <a:pt x="4343400" y="421830"/>
                </a:lnTo>
                <a:close/>
              </a:path>
              <a:path w="7629525" h="2724150">
                <a:moveTo>
                  <a:pt x="4391025" y="2713304"/>
                </a:moveTo>
                <a:lnTo>
                  <a:pt x="4390555" y="2712186"/>
                </a:lnTo>
                <a:lnTo>
                  <a:pt x="4388701" y="2710319"/>
                </a:lnTo>
                <a:lnTo>
                  <a:pt x="4387570" y="2709849"/>
                </a:lnTo>
                <a:lnTo>
                  <a:pt x="4384941" y="2709849"/>
                </a:lnTo>
                <a:lnTo>
                  <a:pt x="4383824" y="2710319"/>
                </a:lnTo>
                <a:lnTo>
                  <a:pt x="4381970" y="2712186"/>
                </a:lnTo>
                <a:lnTo>
                  <a:pt x="4381500" y="2713304"/>
                </a:lnTo>
                <a:lnTo>
                  <a:pt x="4381500" y="2715933"/>
                </a:lnTo>
                <a:lnTo>
                  <a:pt x="4381970" y="2717050"/>
                </a:lnTo>
                <a:lnTo>
                  <a:pt x="4383824" y="2718917"/>
                </a:lnTo>
                <a:lnTo>
                  <a:pt x="4384941" y="2719374"/>
                </a:lnTo>
                <a:lnTo>
                  <a:pt x="4387570" y="2719374"/>
                </a:lnTo>
                <a:lnTo>
                  <a:pt x="4388701" y="2718917"/>
                </a:lnTo>
                <a:lnTo>
                  <a:pt x="4390555" y="2717050"/>
                </a:lnTo>
                <a:lnTo>
                  <a:pt x="4391025" y="2715933"/>
                </a:lnTo>
                <a:lnTo>
                  <a:pt x="4391025" y="2713304"/>
                </a:lnTo>
                <a:close/>
              </a:path>
              <a:path w="7629525" h="2724150">
                <a:moveTo>
                  <a:pt x="4391025" y="1567573"/>
                </a:moveTo>
                <a:lnTo>
                  <a:pt x="4390555" y="1566443"/>
                </a:lnTo>
                <a:lnTo>
                  <a:pt x="4388701" y="1564589"/>
                </a:lnTo>
                <a:lnTo>
                  <a:pt x="4387570" y="1564119"/>
                </a:lnTo>
                <a:lnTo>
                  <a:pt x="4384941" y="1564119"/>
                </a:lnTo>
                <a:lnTo>
                  <a:pt x="4383824" y="1564589"/>
                </a:lnTo>
                <a:lnTo>
                  <a:pt x="4381970" y="1566443"/>
                </a:lnTo>
                <a:lnTo>
                  <a:pt x="4381500" y="1567573"/>
                </a:lnTo>
                <a:lnTo>
                  <a:pt x="4381500" y="1570202"/>
                </a:lnTo>
                <a:lnTo>
                  <a:pt x="4381970" y="1571320"/>
                </a:lnTo>
                <a:lnTo>
                  <a:pt x="4383824" y="1573174"/>
                </a:lnTo>
                <a:lnTo>
                  <a:pt x="4384941" y="1573644"/>
                </a:lnTo>
                <a:lnTo>
                  <a:pt x="4387570" y="1573644"/>
                </a:lnTo>
                <a:lnTo>
                  <a:pt x="4388701" y="1573174"/>
                </a:lnTo>
                <a:lnTo>
                  <a:pt x="4390555" y="1571320"/>
                </a:lnTo>
                <a:lnTo>
                  <a:pt x="4391025" y="1570202"/>
                </a:lnTo>
                <a:lnTo>
                  <a:pt x="4391025" y="1567573"/>
                </a:lnTo>
                <a:close/>
              </a:path>
              <a:path w="7629525" h="2724150">
                <a:moveTo>
                  <a:pt x="4391025" y="421830"/>
                </a:moveTo>
                <a:lnTo>
                  <a:pt x="4390555" y="420712"/>
                </a:lnTo>
                <a:lnTo>
                  <a:pt x="4388701" y="418846"/>
                </a:lnTo>
                <a:lnTo>
                  <a:pt x="4387570" y="418388"/>
                </a:lnTo>
                <a:lnTo>
                  <a:pt x="4384941" y="418388"/>
                </a:lnTo>
                <a:lnTo>
                  <a:pt x="4383824" y="418846"/>
                </a:lnTo>
                <a:lnTo>
                  <a:pt x="4381970" y="420712"/>
                </a:lnTo>
                <a:lnTo>
                  <a:pt x="4381500" y="421830"/>
                </a:lnTo>
                <a:lnTo>
                  <a:pt x="4381500" y="424459"/>
                </a:lnTo>
                <a:lnTo>
                  <a:pt x="4381970" y="425589"/>
                </a:lnTo>
                <a:lnTo>
                  <a:pt x="4383824" y="427443"/>
                </a:lnTo>
                <a:lnTo>
                  <a:pt x="4384941" y="427913"/>
                </a:lnTo>
                <a:lnTo>
                  <a:pt x="4387570" y="427913"/>
                </a:lnTo>
                <a:lnTo>
                  <a:pt x="4388701" y="427443"/>
                </a:lnTo>
                <a:lnTo>
                  <a:pt x="4390555" y="425589"/>
                </a:lnTo>
                <a:lnTo>
                  <a:pt x="4391025" y="424459"/>
                </a:lnTo>
                <a:lnTo>
                  <a:pt x="4391025" y="421830"/>
                </a:lnTo>
                <a:close/>
              </a:path>
              <a:path w="7629525" h="2724150">
                <a:moveTo>
                  <a:pt x="4438650" y="2713304"/>
                </a:moveTo>
                <a:lnTo>
                  <a:pt x="4438180" y="2712186"/>
                </a:lnTo>
                <a:lnTo>
                  <a:pt x="4436326" y="2710319"/>
                </a:lnTo>
                <a:lnTo>
                  <a:pt x="4435195" y="2709849"/>
                </a:lnTo>
                <a:lnTo>
                  <a:pt x="4432566" y="2709849"/>
                </a:lnTo>
                <a:lnTo>
                  <a:pt x="4431449" y="2710319"/>
                </a:lnTo>
                <a:lnTo>
                  <a:pt x="4429595" y="2712186"/>
                </a:lnTo>
                <a:lnTo>
                  <a:pt x="4429125" y="2713304"/>
                </a:lnTo>
                <a:lnTo>
                  <a:pt x="4429125" y="2715933"/>
                </a:lnTo>
                <a:lnTo>
                  <a:pt x="4429595" y="2717050"/>
                </a:lnTo>
                <a:lnTo>
                  <a:pt x="4431449" y="2718917"/>
                </a:lnTo>
                <a:lnTo>
                  <a:pt x="4432566" y="2719374"/>
                </a:lnTo>
                <a:lnTo>
                  <a:pt x="4435195" y="2719374"/>
                </a:lnTo>
                <a:lnTo>
                  <a:pt x="4436326" y="2718917"/>
                </a:lnTo>
                <a:lnTo>
                  <a:pt x="4438180" y="2717050"/>
                </a:lnTo>
                <a:lnTo>
                  <a:pt x="4438650" y="2715933"/>
                </a:lnTo>
                <a:lnTo>
                  <a:pt x="4438650" y="2713304"/>
                </a:lnTo>
                <a:close/>
              </a:path>
              <a:path w="7629525" h="2724150">
                <a:moveTo>
                  <a:pt x="4438650" y="1567573"/>
                </a:moveTo>
                <a:lnTo>
                  <a:pt x="4438180" y="1566443"/>
                </a:lnTo>
                <a:lnTo>
                  <a:pt x="4436326" y="1564589"/>
                </a:lnTo>
                <a:lnTo>
                  <a:pt x="4435195" y="1564119"/>
                </a:lnTo>
                <a:lnTo>
                  <a:pt x="4432566" y="1564119"/>
                </a:lnTo>
                <a:lnTo>
                  <a:pt x="4431449" y="1564589"/>
                </a:lnTo>
                <a:lnTo>
                  <a:pt x="4429595" y="1566443"/>
                </a:lnTo>
                <a:lnTo>
                  <a:pt x="4429125" y="1567573"/>
                </a:lnTo>
                <a:lnTo>
                  <a:pt x="4429125" y="1570202"/>
                </a:lnTo>
                <a:lnTo>
                  <a:pt x="4429595" y="1571320"/>
                </a:lnTo>
                <a:lnTo>
                  <a:pt x="4431449" y="1573174"/>
                </a:lnTo>
                <a:lnTo>
                  <a:pt x="4432566" y="1573644"/>
                </a:lnTo>
                <a:lnTo>
                  <a:pt x="4435195" y="1573644"/>
                </a:lnTo>
                <a:lnTo>
                  <a:pt x="4436326" y="1573174"/>
                </a:lnTo>
                <a:lnTo>
                  <a:pt x="4438180" y="1571320"/>
                </a:lnTo>
                <a:lnTo>
                  <a:pt x="4438650" y="1570202"/>
                </a:lnTo>
                <a:lnTo>
                  <a:pt x="4438650" y="1567573"/>
                </a:lnTo>
                <a:close/>
              </a:path>
              <a:path w="7629525" h="2724150">
                <a:moveTo>
                  <a:pt x="4438650" y="421830"/>
                </a:moveTo>
                <a:lnTo>
                  <a:pt x="4438180" y="420712"/>
                </a:lnTo>
                <a:lnTo>
                  <a:pt x="4436326" y="418846"/>
                </a:lnTo>
                <a:lnTo>
                  <a:pt x="4435195" y="418388"/>
                </a:lnTo>
                <a:lnTo>
                  <a:pt x="4432566" y="418388"/>
                </a:lnTo>
                <a:lnTo>
                  <a:pt x="4431449" y="418846"/>
                </a:lnTo>
                <a:lnTo>
                  <a:pt x="4429595" y="420712"/>
                </a:lnTo>
                <a:lnTo>
                  <a:pt x="4429125" y="421830"/>
                </a:lnTo>
                <a:lnTo>
                  <a:pt x="4429125" y="424459"/>
                </a:lnTo>
                <a:lnTo>
                  <a:pt x="4429595" y="425589"/>
                </a:lnTo>
                <a:lnTo>
                  <a:pt x="4431449" y="427443"/>
                </a:lnTo>
                <a:lnTo>
                  <a:pt x="4432566" y="427913"/>
                </a:lnTo>
                <a:lnTo>
                  <a:pt x="4435195" y="427913"/>
                </a:lnTo>
                <a:lnTo>
                  <a:pt x="4436326" y="427443"/>
                </a:lnTo>
                <a:lnTo>
                  <a:pt x="4438180" y="425589"/>
                </a:lnTo>
                <a:lnTo>
                  <a:pt x="4438650" y="424459"/>
                </a:lnTo>
                <a:lnTo>
                  <a:pt x="4438650" y="421830"/>
                </a:lnTo>
                <a:close/>
              </a:path>
              <a:path w="7629525" h="2724150">
                <a:moveTo>
                  <a:pt x="4486275" y="2713304"/>
                </a:moveTo>
                <a:lnTo>
                  <a:pt x="4485805" y="2712186"/>
                </a:lnTo>
                <a:lnTo>
                  <a:pt x="4483951" y="2710319"/>
                </a:lnTo>
                <a:lnTo>
                  <a:pt x="4482820" y="2709849"/>
                </a:lnTo>
                <a:lnTo>
                  <a:pt x="4480191" y="2709849"/>
                </a:lnTo>
                <a:lnTo>
                  <a:pt x="4479074" y="2710319"/>
                </a:lnTo>
                <a:lnTo>
                  <a:pt x="4477220" y="2712186"/>
                </a:lnTo>
                <a:lnTo>
                  <a:pt x="4476750" y="2713304"/>
                </a:lnTo>
                <a:lnTo>
                  <a:pt x="4476750" y="2715933"/>
                </a:lnTo>
                <a:lnTo>
                  <a:pt x="4477220" y="2717050"/>
                </a:lnTo>
                <a:lnTo>
                  <a:pt x="4479074" y="2718917"/>
                </a:lnTo>
                <a:lnTo>
                  <a:pt x="4480191" y="2719374"/>
                </a:lnTo>
                <a:lnTo>
                  <a:pt x="4482820" y="2719374"/>
                </a:lnTo>
                <a:lnTo>
                  <a:pt x="4483951" y="2718917"/>
                </a:lnTo>
                <a:lnTo>
                  <a:pt x="4485805" y="2717050"/>
                </a:lnTo>
                <a:lnTo>
                  <a:pt x="4486275" y="2715933"/>
                </a:lnTo>
                <a:lnTo>
                  <a:pt x="4486275" y="2713304"/>
                </a:lnTo>
                <a:close/>
              </a:path>
              <a:path w="7629525" h="2724150">
                <a:moveTo>
                  <a:pt x="4486275" y="1567573"/>
                </a:moveTo>
                <a:lnTo>
                  <a:pt x="4485805" y="1566443"/>
                </a:lnTo>
                <a:lnTo>
                  <a:pt x="4483951" y="1564589"/>
                </a:lnTo>
                <a:lnTo>
                  <a:pt x="4482820" y="1564119"/>
                </a:lnTo>
                <a:lnTo>
                  <a:pt x="4480191" y="1564119"/>
                </a:lnTo>
                <a:lnTo>
                  <a:pt x="4479074" y="1564589"/>
                </a:lnTo>
                <a:lnTo>
                  <a:pt x="4477220" y="1566443"/>
                </a:lnTo>
                <a:lnTo>
                  <a:pt x="4476750" y="1567573"/>
                </a:lnTo>
                <a:lnTo>
                  <a:pt x="4476750" y="1570202"/>
                </a:lnTo>
                <a:lnTo>
                  <a:pt x="4477220" y="1571320"/>
                </a:lnTo>
                <a:lnTo>
                  <a:pt x="4479074" y="1573174"/>
                </a:lnTo>
                <a:lnTo>
                  <a:pt x="4480191" y="1573644"/>
                </a:lnTo>
                <a:lnTo>
                  <a:pt x="4482820" y="1573644"/>
                </a:lnTo>
                <a:lnTo>
                  <a:pt x="4483951" y="1573174"/>
                </a:lnTo>
                <a:lnTo>
                  <a:pt x="4485805" y="1571320"/>
                </a:lnTo>
                <a:lnTo>
                  <a:pt x="4486275" y="1570202"/>
                </a:lnTo>
                <a:lnTo>
                  <a:pt x="4486275" y="1567573"/>
                </a:lnTo>
                <a:close/>
              </a:path>
              <a:path w="7629525" h="2724150">
                <a:moveTo>
                  <a:pt x="4486275" y="421830"/>
                </a:moveTo>
                <a:lnTo>
                  <a:pt x="4485805" y="420712"/>
                </a:lnTo>
                <a:lnTo>
                  <a:pt x="4483951" y="418846"/>
                </a:lnTo>
                <a:lnTo>
                  <a:pt x="4482820" y="418388"/>
                </a:lnTo>
                <a:lnTo>
                  <a:pt x="4480191" y="418388"/>
                </a:lnTo>
                <a:lnTo>
                  <a:pt x="4479074" y="418846"/>
                </a:lnTo>
                <a:lnTo>
                  <a:pt x="4477220" y="420712"/>
                </a:lnTo>
                <a:lnTo>
                  <a:pt x="4476750" y="421830"/>
                </a:lnTo>
                <a:lnTo>
                  <a:pt x="4476750" y="424459"/>
                </a:lnTo>
                <a:lnTo>
                  <a:pt x="4477220" y="425589"/>
                </a:lnTo>
                <a:lnTo>
                  <a:pt x="4479074" y="427443"/>
                </a:lnTo>
                <a:lnTo>
                  <a:pt x="4480191" y="427913"/>
                </a:lnTo>
                <a:lnTo>
                  <a:pt x="4482820" y="427913"/>
                </a:lnTo>
                <a:lnTo>
                  <a:pt x="4483951" y="427443"/>
                </a:lnTo>
                <a:lnTo>
                  <a:pt x="4485805" y="425589"/>
                </a:lnTo>
                <a:lnTo>
                  <a:pt x="4486275" y="424459"/>
                </a:lnTo>
                <a:lnTo>
                  <a:pt x="4486275" y="421830"/>
                </a:lnTo>
                <a:close/>
              </a:path>
              <a:path w="7629525" h="2724150">
                <a:moveTo>
                  <a:pt x="4533900" y="2713304"/>
                </a:moveTo>
                <a:lnTo>
                  <a:pt x="4533430" y="2712186"/>
                </a:lnTo>
                <a:lnTo>
                  <a:pt x="4531576" y="2710319"/>
                </a:lnTo>
                <a:lnTo>
                  <a:pt x="4530445" y="2709849"/>
                </a:lnTo>
                <a:lnTo>
                  <a:pt x="4527816" y="2709849"/>
                </a:lnTo>
                <a:lnTo>
                  <a:pt x="4526699" y="2710319"/>
                </a:lnTo>
                <a:lnTo>
                  <a:pt x="4524845" y="2712186"/>
                </a:lnTo>
                <a:lnTo>
                  <a:pt x="4524375" y="2713304"/>
                </a:lnTo>
                <a:lnTo>
                  <a:pt x="4524375" y="2715933"/>
                </a:lnTo>
                <a:lnTo>
                  <a:pt x="4524845" y="2717050"/>
                </a:lnTo>
                <a:lnTo>
                  <a:pt x="4526699" y="2718917"/>
                </a:lnTo>
                <a:lnTo>
                  <a:pt x="4527816" y="2719374"/>
                </a:lnTo>
                <a:lnTo>
                  <a:pt x="4530445" y="2719374"/>
                </a:lnTo>
                <a:lnTo>
                  <a:pt x="4531576" y="2718917"/>
                </a:lnTo>
                <a:lnTo>
                  <a:pt x="4533430" y="2717050"/>
                </a:lnTo>
                <a:lnTo>
                  <a:pt x="4533900" y="2715933"/>
                </a:lnTo>
                <a:lnTo>
                  <a:pt x="4533900" y="2713304"/>
                </a:lnTo>
                <a:close/>
              </a:path>
              <a:path w="7629525" h="2724150">
                <a:moveTo>
                  <a:pt x="4533900" y="1567573"/>
                </a:moveTo>
                <a:lnTo>
                  <a:pt x="4533430" y="1566443"/>
                </a:lnTo>
                <a:lnTo>
                  <a:pt x="4531576" y="1564589"/>
                </a:lnTo>
                <a:lnTo>
                  <a:pt x="4530445" y="1564119"/>
                </a:lnTo>
                <a:lnTo>
                  <a:pt x="4527816" y="1564119"/>
                </a:lnTo>
                <a:lnTo>
                  <a:pt x="4526699" y="1564589"/>
                </a:lnTo>
                <a:lnTo>
                  <a:pt x="4524845" y="1566443"/>
                </a:lnTo>
                <a:lnTo>
                  <a:pt x="4524375" y="1567573"/>
                </a:lnTo>
                <a:lnTo>
                  <a:pt x="4524375" y="1570202"/>
                </a:lnTo>
                <a:lnTo>
                  <a:pt x="4524845" y="1571320"/>
                </a:lnTo>
                <a:lnTo>
                  <a:pt x="4526699" y="1573174"/>
                </a:lnTo>
                <a:lnTo>
                  <a:pt x="4527816" y="1573644"/>
                </a:lnTo>
                <a:lnTo>
                  <a:pt x="4530445" y="1573644"/>
                </a:lnTo>
                <a:lnTo>
                  <a:pt x="4531576" y="1573174"/>
                </a:lnTo>
                <a:lnTo>
                  <a:pt x="4533430" y="1571320"/>
                </a:lnTo>
                <a:lnTo>
                  <a:pt x="4533900" y="1570202"/>
                </a:lnTo>
                <a:lnTo>
                  <a:pt x="4533900" y="1567573"/>
                </a:lnTo>
                <a:close/>
              </a:path>
              <a:path w="7629525" h="2724150">
                <a:moveTo>
                  <a:pt x="4533900" y="421830"/>
                </a:moveTo>
                <a:lnTo>
                  <a:pt x="4533430" y="420712"/>
                </a:lnTo>
                <a:lnTo>
                  <a:pt x="4531576" y="418846"/>
                </a:lnTo>
                <a:lnTo>
                  <a:pt x="4530445" y="418388"/>
                </a:lnTo>
                <a:lnTo>
                  <a:pt x="4527816" y="418388"/>
                </a:lnTo>
                <a:lnTo>
                  <a:pt x="4526699" y="418846"/>
                </a:lnTo>
                <a:lnTo>
                  <a:pt x="4524845" y="420712"/>
                </a:lnTo>
                <a:lnTo>
                  <a:pt x="4524375" y="421830"/>
                </a:lnTo>
                <a:lnTo>
                  <a:pt x="4524375" y="424459"/>
                </a:lnTo>
                <a:lnTo>
                  <a:pt x="4524845" y="425589"/>
                </a:lnTo>
                <a:lnTo>
                  <a:pt x="4526699" y="427443"/>
                </a:lnTo>
                <a:lnTo>
                  <a:pt x="4527816" y="427913"/>
                </a:lnTo>
                <a:lnTo>
                  <a:pt x="4530445" y="427913"/>
                </a:lnTo>
                <a:lnTo>
                  <a:pt x="4531576" y="427443"/>
                </a:lnTo>
                <a:lnTo>
                  <a:pt x="4533430" y="425589"/>
                </a:lnTo>
                <a:lnTo>
                  <a:pt x="4533900" y="424459"/>
                </a:lnTo>
                <a:lnTo>
                  <a:pt x="4533900" y="421830"/>
                </a:lnTo>
                <a:close/>
              </a:path>
              <a:path w="7629525" h="2724150">
                <a:moveTo>
                  <a:pt x="4581525" y="2713304"/>
                </a:moveTo>
                <a:lnTo>
                  <a:pt x="4581055" y="2712186"/>
                </a:lnTo>
                <a:lnTo>
                  <a:pt x="4579201" y="2710319"/>
                </a:lnTo>
                <a:lnTo>
                  <a:pt x="4578070" y="2709849"/>
                </a:lnTo>
                <a:lnTo>
                  <a:pt x="4575441" y="2709849"/>
                </a:lnTo>
                <a:lnTo>
                  <a:pt x="4574324" y="2710319"/>
                </a:lnTo>
                <a:lnTo>
                  <a:pt x="4572470" y="2712186"/>
                </a:lnTo>
                <a:lnTo>
                  <a:pt x="4572000" y="2713304"/>
                </a:lnTo>
                <a:lnTo>
                  <a:pt x="4572000" y="2715933"/>
                </a:lnTo>
                <a:lnTo>
                  <a:pt x="4572470" y="2717050"/>
                </a:lnTo>
                <a:lnTo>
                  <a:pt x="4574324" y="2718917"/>
                </a:lnTo>
                <a:lnTo>
                  <a:pt x="4575441" y="2719374"/>
                </a:lnTo>
                <a:lnTo>
                  <a:pt x="4578070" y="2719374"/>
                </a:lnTo>
                <a:lnTo>
                  <a:pt x="4579201" y="2718917"/>
                </a:lnTo>
                <a:lnTo>
                  <a:pt x="4581055" y="2717050"/>
                </a:lnTo>
                <a:lnTo>
                  <a:pt x="4581525" y="2715933"/>
                </a:lnTo>
                <a:lnTo>
                  <a:pt x="4581525" y="2713304"/>
                </a:lnTo>
                <a:close/>
              </a:path>
              <a:path w="7629525" h="2724150">
                <a:moveTo>
                  <a:pt x="4581525" y="1567573"/>
                </a:moveTo>
                <a:lnTo>
                  <a:pt x="4581055" y="1566443"/>
                </a:lnTo>
                <a:lnTo>
                  <a:pt x="4579201" y="1564589"/>
                </a:lnTo>
                <a:lnTo>
                  <a:pt x="4578070" y="1564119"/>
                </a:lnTo>
                <a:lnTo>
                  <a:pt x="4575441" y="1564119"/>
                </a:lnTo>
                <a:lnTo>
                  <a:pt x="4574324" y="1564589"/>
                </a:lnTo>
                <a:lnTo>
                  <a:pt x="4572470" y="1566443"/>
                </a:lnTo>
                <a:lnTo>
                  <a:pt x="4572000" y="1567573"/>
                </a:lnTo>
                <a:lnTo>
                  <a:pt x="4572000" y="1570202"/>
                </a:lnTo>
                <a:lnTo>
                  <a:pt x="4572470" y="1571320"/>
                </a:lnTo>
                <a:lnTo>
                  <a:pt x="4574324" y="1573174"/>
                </a:lnTo>
                <a:lnTo>
                  <a:pt x="4575441" y="1573644"/>
                </a:lnTo>
                <a:lnTo>
                  <a:pt x="4578070" y="1573644"/>
                </a:lnTo>
                <a:lnTo>
                  <a:pt x="4579201" y="1573174"/>
                </a:lnTo>
                <a:lnTo>
                  <a:pt x="4581055" y="1571320"/>
                </a:lnTo>
                <a:lnTo>
                  <a:pt x="4581525" y="1570202"/>
                </a:lnTo>
                <a:lnTo>
                  <a:pt x="4581525" y="1567573"/>
                </a:lnTo>
                <a:close/>
              </a:path>
              <a:path w="7629525" h="2724150">
                <a:moveTo>
                  <a:pt x="4581525" y="421830"/>
                </a:moveTo>
                <a:lnTo>
                  <a:pt x="4581055" y="420712"/>
                </a:lnTo>
                <a:lnTo>
                  <a:pt x="4579201" y="418846"/>
                </a:lnTo>
                <a:lnTo>
                  <a:pt x="4578070" y="418388"/>
                </a:lnTo>
                <a:lnTo>
                  <a:pt x="4575441" y="418388"/>
                </a:lnTo>
                <a:lnTo>
                  <a:pt x="4574324" y="418846"/>
                </a:lnTo>
                <a:lnTo>
                  <a:pt x="4572470" y="420712"/>
                </a:lnTo>
                <a:lnTo>
                  <a:pt x="4572000" y="421830"/>
                </a:lnTo>
                <a:lnTo>
                  <a:pt x="4572000" y="424459"/>
                </a:lnTo>
                <a:lnTo>
                  <a:pt x="4572470" y="425589"/>
                </a:lnTo>
                <a:lnTo>
                  <a:pt x="4574324" y="427443"/>
                </a:lnTo>
                <a:lnTo>
                  <a:pt x="4575441" y="427913"/>
                </a:lnTo>
                <a:lnTo>
                  <a:pt x="4578070" y="427913"/>
                </a:lnTo>
                <a:lnTo>
                  <a:pt x="4579201" y="427443"/>
                </a:lnTo>
                <a:lnTo>
                  <a:pt x="4581055" y="425589"/>
                </a:lnTo>
                <a:lnTo>
                  <a:pt x="4581525" y="424459"/>
                </a:lnTo>
                <a:lnTo>
                  <a:pt x="4581525" y="421830"/>
                </a:lnTo>
                <a:close/>
              </a:path>
              <a:path w="7629525" h="2724150">
                <a:moveTo>
                  <a:pt x="4629150" y="2713304"/>
                </a:moveTo>
                <a:lnTo>
                  <a:pt x="4628680" y="2712186"/>
                </a:lnTo>
                <a:lnTo>
                  <a:pt x="4626826" y="2710319"/>
                </a:lnTo>
                <a:lnTo>
                  <a:pt x="4625708" y="2709849"/>
                </a:lnTo>
                <a:lnTo>
                  <a:pt x="4623066" y="2709849"/>
                </a:lnTo>
                <a:lnTo>
                  <a:pt x="4621949" y="2710319"/>
                </a:lnTo>
                <a:lnTo>
                  <a:pt x="4620095" y="2712186"/>
                </a:lnTo>
                <a:lnTo>
                  <a:pt x="4619625" y="2713304"/>
                </a:lnTo>
                <a:lnTo>
                  <a:pt x="4619625" y="2715933"/>
                </a:lnTo>
                <a:lnTo>
                  <a:pt x="4620095" y="2717050"/>
                </a:lnTo>
                <a:lnTo>
                  <a:pt x="4621949" y="2718917"/>
                </a:lnTo>
                <a:lnTo>
                  <a:pt x="4623066" y="2719374"/>
                </a:lnTo>
                <a:lnTo>
                  <a:pt x="4625708" y="2719374"/>
                </a:lnTo>
                <a:lnTo>
                  <a:pt x="4626826" y="2718917"/>
                </a:lnTo>
                <a:lnTo>
                  <a:pt x="4628680" y="2717050"/>
                </a:lnTo>
                <a:lnTo>
                  <a:pt x="4629150" y="2715933"/>
                </a:lnTo>
                <a:lnTo>
                  <a:pt x="4629150" y="2713304"/>
                </a:lnTo>
                <a:close/>
              </a:path>
              <a:path w="7629525" h="2724150">
                <a:moveTo>
                  <a:pt x="4629150" y="1567573"/>
                </a:moveTo>
                <a:lnTo>
                  <a:pt x="4628680" y="1566443"/>
                </a:lnTo>
                <a:lnTo>
                  <a:pt x="4626826" y="1564589"/>
                </a:lnTo>
                <a:lnTo>
                  <a:pt x="4625708" y="1564119"/>
                </a:lnTo>
                <a:lnTo>
                  <a:pt x="4623066" y="1564119"/>
                </a:lnTo>
                <a:lnTo>
                  <a:pt x="4621949" y="1564589"/>
                </a:lnTo>
                <a:lnTo>
                  <a:pt x="4620095" y="1566443"/>
                </a:lnTo>
                <a:lnTo>
                  <a:pt x="4619625" y="1567573"/>
                </a:lnTo>
                <a:lnTo>
                  <a:pt x="4619625" y="1570202"/>
                </a:lnTo>
                <a:lnTo>
                  <a:pt x="4620095" y="1571320"/>
                </a:lnTo>
                <a:lnTo>
                  <a:pt x="4621949" y="1573174"/>
                </a:lnTo>
                <a:lnTo>
                  <a:pt x="4623066" y="1573644"/>
                </a:lnTo>
                <a:lnTo>
                  <a:pt x="4625708" y="1573644"/>
                </a:lnTo>
                <a:lnTo>
                  <a:pt x="4626826" y="1573174"/>
                </a:lnTo>
                <a:lnTo>
                  <a:pt x="4628680" y="1571320"/>
                </a:lnTo>
                <a:lnTo>
                  <a:pt x="4629150" y="1570202"/>
                </a:lnTo>
                <a:lnTo>
                  <a:pt x="4629150" y="1567573"/>
                </a:lnTo>
                <a:close/>
              </a:path>
              <a:path w="7629525" h="2724150">
                <a:moveTo>
                  <a:pt x="4629150" y="421830"/>
                </a:moveTo>
                <a:lnTo>
                  <a:pt x="4628680" y="420712"/>
                </a:lnTo>
                <a:lnTo>
                  <a:pt x="4626826" y="418846"/>
                </a:lnTo>
                <a:lnTo>
                  <a:pt x="4625708" y="418388"/>
                </a:lnTo>
                <a:lnTo>
                  <a:pt x="4623066" y="418388"/>
                </a:lnTo>
                <a:lnTo>
                  <a:pt x="4621949" y="418846"/>
                </a:lnTo>
                <a:lnTo>
                  <a:pt x="4620095" y="420712"/>
                </a:lnTo>
                <a:lnTo>
                  <a:pt x="4619625" y="421830"/>
                </a:lnTo>
                <a:lnTo>
                  <a:pt x="4619625" y="424459"/>
                </a:lnTo>
                <a:lnTo>
                  <a:pt x="4620095" y="425589"/>
                </a:lnTo>
                <a:lnTo>
                  <a:pt x="4621949" y="427443"/>
                </a:lnTo>
                <a:lnTo>
                  <a:pt x="4623066" y="427913"/>
                </a:lnTo>
                <a:lnTo>
                  <a:pt x="4625708" y="427913"/>
                </a:lnTo>
                <a:lnTo>
                  <a:pt x="4626826" y="427443"/>
                </a:lnTo>
                <a:lnTo>
                  <a:pt x="4628680" y="425589"/>
                </a:lnTo>
                <a:lnTo>
                  <a:pt x="4629150" y="424459"/>
                </a:lnTo>
                <a:lnTo>
                  <a:pt x="4629150" y="421830"/>
                </a:lnTo>
                <a:close/>
              </a:path>
              <a:path w="7629525" h="2724150">
                <a:moveTo>
                  <a:pt x="4676775" y="2713304"/>
                </a:moveTo>
                <a:lnTo>
                  <a:pt x="4676305" y="2712186"/>
                </a:lnTo>
                <a:lnTo>
                  <a:pt x="4674451" y="2710319"/>
                </a:lnTo>
                <a:lnTo>
                  <a:pt x="4673333" y="2709849"/>
                </a:lnTo>
                <a:lnTo>
                  <a:pt x="4670691" y="2709849"/>
                </a:lnTo>
                <a:lnTo>
                  <a:pt x="4669574" y="2710319"/>
                </a:lnTo>
                <a:lnTo>
                  <a:pt x="4667720" y="2712186"/>
                </a:lnTo>
                <a:lnTo>
                  <a:pt x="4667250" y="2713304"/>
                </a:lnTo>
                <a:lnTo>
                  <a:pt x="4667250" y="2715933"/>
                </a:lnTo>
                <a:lnTo>
                  <a:pt x="4667720" y="2717050"/>
                </a:lnTo>
                <a:lnTo>
                  <a:pt x="4669574" y="2718917"/>
                </a:lnTo>
                <a:lnTo>
                  <a:pt x="4670691" y="2719374"/>
                </a:lnTo>
                <a:lnTo>
                  <a:pt x="4673333" y="2719374"/>
                </a:lnTo>
                <a:lnTo>
                  <a:pt x="4674451" y="2718917"/>
                </a:lnTo>
                <a:lnTo>
                  <a:pt x="4676305" y="2717050"/>
                </a:lnTo>
                <a:lnTo>
                  <a:pt x="4676775" y="2715933"/>
                </a:lnTo>
                <a:lnTo>
                  <a:pt x="4676775" y="2713304"/>
                </a:lnTo>
                <a:close/>
              </a:path>
              <a:path w="7629525" h="2724150">
                <a:moveTo>
                  <a:pt x="4676775" y="1567573"/>
                </a:moveTo>
                <a:lnTo>
                  <a:pt x="4676305" y="1566443"/>
                </a:lnTo>
                <a:lnTo>
                  <a:pt x="4674451" y="1564589"/>
                </a:lnTo>
                <a:lnTo>
                  <a:pt x="4673333" y="1564119"/>
                </a:lnTo>
                <a:lnTo>
                  <a:pt x="4670691" y="1564119"/>
                </a:lnTo>
                <a:lnTo>
                  <a:pt x="4669574" y="1564589"/>
                </a:lnTo>
                <a:lnTo>
                  <a:pt x="4667720" y="1566443"/>
                </a:lnTo>
                <a:lnTo>
                  <a:pt x="4667250" y="1567573"/>
                </a:lnTo>
                <a:lnTo>
                  <a:pt x="4667250" y="1570202"/>
                </a:lnTo>
                <a:lnTo>
                  <a:pt x="4667720" y="1571320"/>
                </a:lnTo>
                <a:lnTo>
                  <a:pt x="4669574" y="1573174"/>
                </a:lnTo>
                <a:lnTo>
                  <a:pt x="4670691" y="1573644"/>
                </a:lnTo>
                <a:lnTo>
                  <a:pt x="4673333" y="1573644"/>
                </a:lnTo>
                <a:lnTo>
                  <a:pt x="4674451" y="1573174"/>
                </a:lnTo>
                <a:lnTo>
                  <a:pt x="4676305" y="1571320"/>
                </a:lnTo>
                <a:lnTo>
                  <a:pt x="4676775" y="1570202"/>
                </a:lnTo>
                <a:lnTo>
                  <a:pt x="4676775" y="1567573"/>
                </a:lnTo>
                <a:close/>
              </a:path>
              <a:path w="7629525" h="2724150">
                <a:moveTo>
                  <a:pt x="4676775" y="421830"/>
                </a:moveTo>
                <a:lnTo>
                  <a:pt x="4676305" y="420712"/>
                </a:lnTo>
                <a:lnTo>
                  <a:pt x="4674451" y="418846"/>
                </a:lnTo>
                <a:lnTo>
                  <a:pt x="4673333" y="418388"/>
                </a:lnTo>
                <a:lnTo>
                  <a:pt x="4670691" y="418388"/>
                </a:lnTo>
                <a:lnTo>
                  <a:pt x="4669574" y="418846"/>
                </a:lnTo>
                <a:lnTo>
                  <a:pt x="4667720" y="420712"/>
                </a:lnTo>
                <a:lnTo>
                  <a:pt x="4667250" y="421830"/>
                </a:lnTo>
                <a:lnTo>
                  <a:pt x="4667250" y="424459"/>
                </a:lnTo>
                <a:lnTo>
                  <a:pt x="4667720" y="425589"/>
                </a:lnTo>
                <a:lnTo>
                  <a:pt x="4669574" y="427443"/>
                </a:lnTo>
                <a:lnTo>
                  <a:pt x="4670691" y="427913"/>
                </a:lnTo>
                <a:lnTo>
                  <a:pt x="4673333" y="427913"/>
                </a:lnTo>
                <a:lnTo>
                  <a:pt x="4674451" y="427443"/>
                </a:lnTo>
                <a:lnTo>
                  <a:pt x="4676305" y="425589"/>
                </a:lnTo>
                <a:lnTo>
                  <a:pt x="4676775" y="424459"/>
                </a:lnTo>
                <a:lnTo>
                  <a:pt x="4676775" y="421830"/>
                </a:lnTo>
                <a:close/>
              </a:path>
              <a:path w="7629525" h="2724150">
                <a:moveTo>
                  <a:pt x="4724400" y="2713304"/>
                </a:moveTo>
                <a:lnTo>
                  <a:pt x="4723930" y="2712186"/>
                </a:lnTo>
                <a:lnTo>
                  <a:pt x="4722076" y="2710319"/>
                </a:lnTo>
                <a:lnTo>
                  <a:pt x="4720945" y="2709849"/>
                </a:lnTo>
                <a:lnTo>
                  <a:pt x="4718316" y="2709849"/>
                </a:lnTo>
                <a:lnTo>
                  <a:pt x="4717199" y="2710319"/>
                </a:lnTo>
                <a:lnTo>
                  <a:pt x="4715345" y="2712186"/>
                </a:lnTo>
                <a:lnTo>
                  <a:pt x="4714875" y="2713304"/>
                </a:lnTo>
                <a:lnTo>
                  <a:pt x="4714875" y="2715933"/>
                </a:lnTo>
                <a:lnTo>
                  <a:pt x="4715345" y="2717050"/>
                </a:lnTo>
                <a:lnTo>
                  <a:pt x="4717199" y="2718917"/>
                </a:lnTo>
                <a:lnTo>
                  <a:pt x="4718316" y="2719374"/>
                </a:lnTo>
                <a:lnTo>
                  <a:pt x="4720945" y="2719374"/>
                </a:lnTo>
                <a:lnTo>
                  <a:pt x="4722076" y="2718917"/>
                </a:lnTo>
                <a:lnTo>
                  <a:pt x="4723930" y="2717050"/>
                </a:lnTo>
                <a:lnTo>
                  <a:pt x="4724400" y="2715933"/>
                </a:lnTo>
                <a:lnTo>
                  <a:pt x="4724400" y="2713304"/>
                </a:lnTo>
                <a:close/>
              </a:path>
              <a:path w="7629525" h="2724150">
                <a:moveTo>
                  <a:pt x="4724400" y="1567573"/>
                </a:moveTo>
                <a:lnTo>
                  <a:pt x="4723930" y="1566443"/>
                </a:lnTo>
                <a:lnTo>
                  <a:pt x="4722076" y="1564589"/>
                </a:lnTo>
                <a:lnTo>
                  <a:pt x="4720945" y="1564119"/>
                </a:lnTo>
                <a:lnTo>
                  <a:pt x="4718316" y="1564119"/>
                </a:lnTo>
                <a:lnTo>
                  <a:pt x="4717199" y="1564589"/>
                </a:lnTo>
                <a:lnTo>
                  <a:pt x="4715345" y="1566443"/>
                </a:lnTo>
                <a:lnTo>
                  <a:pt x="4714875" y="1567573"/>
                </a:lnTo>
                <a:lnTo>
                  <a:pt x="4714875" y="1570202"/>
                </a:lnTo>
                <a:lnTo>
                  <a:pt x="4715345" y="1571320"/>
                </a:lnTo>
                <a:lnTo>
                  <a:pt x="4717199" y="1573174"/>
                </a:lnTo>
                <a:lnTo>
                  <a:pt x="4718316" y="1573644"/>
                </a:lnTo>
                <a:lnTo>
                  <a:pt x="4720945" y="1573644"/>
                </a:lnTo>
                <a:lnTo>
                  <a:pt x="4722076" y="1573174"/>
                </a:lnTo>
                <a:lnTo>
                  <a:pt x="4723930" y="1571320"/>
                </a:lnTo>
                <a:lnTo>
                  <a:pt x="4724400" y="1570202"/>
                </a:lnTo>
                <a:lnTo>
                  <a:pt x="4724400" y="1567573"/>
                </a:lnTo>
                <a:close/>
              </a:path>
              <a:path w="7629525" h="2724150">
                <a:moveTo>
                  <a:pt x="4724400" y="421830"/>
                </a:moveTo>
                <a:lnTo>
                  <a:pt x="4723930" y="420712"/>
                </a:lnTo>
                <a:lnTo>
                  <a:pt x="4722076" y="418846"/>
                </a:lnTo>
                <a:lnTo>
                  <a:pt x="4720945" y="418388"/>
                </a:lnTo>
                <a:lnTo>
                  <a:pt x="4718316" y="418388"/>
                </a:lnTo>
                <a:lnTo>
                  <a:pt x="4717199" y="418846"/>
                </a:lnTo>
                <a:lnTo>
                  <a:pt x="4715345" y="420712"/>
                </a:lnTo>
                <a:lnTo>
                  <a:pt x="4714875" y="421830"/>
                </a:lnTo>
                <a:lnTo>
                  <a:pt x="4714875" y="424459"/>
                </a:lnTo>
                <a:lnTo>
                  <a:pt x="4715345" y="425589"/>
                </a:lnTo>
                <a:lnTo>
                  <a:pt x="4717199" y="427443"/>
                </a:lnTo>
                <a:lnTo>
                  <a:pt x="4718316" y="427913"/>
                </a:lnTo>
                <a:lnTo>
                  <a:pt x="4720945" y="427913"/>
                </a:lnTo>
                <a:lnTo>
                  <a:pt x="4722076" y="427443"/>
                </a:lnTo>
                <a:lnTo>
                  <a:pt x="4723930" y="425589"/>
                </a:lnTo>
                <a:lnTo>
                  <a:pt x="4724400" y="424459"/>
                </a:lnTo>
                <a:lnTo>
                  <a:pt x="4724400" y="421830"/>
                </a:lnTo>
                <a:close/>
              </a:path>
              <a:path w="7629525" h="2724150">
                <a:moveTo>
                  <a:pt x="4772025" y="2713304"/>
                </a:moveTo>
                <a:lnTo>
                  <a:pt x="4771555" y="2712186"/>
                </a:lnTo>
                <a:lnTo>
                  <a:pt x="4769701" y="2710319"/>
                </a:lnTo>
                <a:lnTo>
                  <a:pt x="4768583" y="2709849"/>
                </a:lnTo>
                <a:lnTo>
                  <a:pt x="4765941" y="2709849"/>
                </a:lnTo>
                <a:lnTo>
                  <a:pt x="4764824" y="2710319"/>
                </a:lnTo>
                <a:lnTo>
                  <a:pt x="4762970" y="2712186"/>
                </a:lnTo>
                <a:lnTo>
                  <a:pt x="4762500" y="2713304"/>
                </a:lnTo>
                <a:lnTo>
                  <a:pt x="4762500" y="2715933"/>
                </a:lnTo>
                <a:lnTo>
                  <a:pt x="4762970" y="2717050"/>
                </a:lnTo>
                <a:lnTo>
                  <a:pt x="4764824" y="2718917"/>
                </a:lnTo>
                <a:lnTo>
                  <a:pt x="4765941" y="2719374"/>
                </a:lnTo>
                <a:lnTo>
                  <a:pt x="4768583" y="2719374"/>
                </a:lnTo>
                <a:lnTo>
                  <a:pt x="4769701" y="2718917"/>
                </a:lnTo>
                <a:lnTo>
                  <a:pt x="4771555" y="2717050"/>
                </a:lnTo>
                <a:lnTo>
                  <a:pt x="4772025" y="2715933"/>
                </a:lnTo>
                <a:lnTo>
                  <a:pt x="4772025" y="2713304"/>
                </a:lnTo>
                <a:close/>
              </a:path>
              <a:path w="7629525" h="2724150">
                <a:moveTo>
                  <a:pt x="4772025" y="1567573"/>
                </a:moveTo>
                <a:lnTo>
                  <a:pt x="4771555" y="1566443"/>
                </a:lnTo>
                <a:lnTo>
                  <a:pt x="4769701" y="1564589"/>
                </a:lnTo>
                <a:lnTo>
                  <a:pt x="4768583" y="1564119"/>
                </a:lnTo>
                <a:lnTo>
                  <a:pt x="4765941" y="1564119"/>
                </a:lnTo>
                <a:lnTo>
                  <a:pt x="4764824" y="1564589"/>
                </a:lnTo>
                <a:lnTo>
                  <a:pt x="4762970" y="1566443"/>
                </a:lnTo>
                <a:lnTo>
                  <a:pt x="4762500" y="1567573"/>
                </a:lnTo>
                <a:lnTo>
                  <a:pt x="4762500" y="1570202"/>
                </a:lnTo>
                <a:lnTo>
                  <a:pt x="4762970" y="1571320"/>
                </a:lnTo>
                <a:lnTo>
                  <a:pt x="4764824" y="1573174"/>
                </a:lnTo>
                <a:lnTo>
                  <a:pt x="4765941" y="1573644"/>
                </a:lnTo>
                <a:lnTo>
                  <a:pt x="4768583" y="1573644"/>
                </a:lnTo>
                <a:lnTo>
                  <a:pt x="4769701" y="1573174"/>
                </a:lnTo>
                <a:lnTo>
                  <a:pt x="4771555" y="1571320"/>
                </a:lnTo>
                <a:lnTo>
                  <a:pt x="4772025" y="1570202"/>
                </a:lnTo>
                <a:lnTo>
                  <a:pt x="4772025" y="1567573"/>
                </a:lnTo>
                <a:close/>
              </a:path>
              <a:path w="7629525" h="2724150">
                <a:moveTo>
                  <a:pt x="4772025" y="421830"/>
                </a:moveTo>
                <a:lnTo>
                  <a:pt x="4771555" y="420712"/>
                </a:lnTo>
                <a:lnTo>
                  <a:pt x="4769701" y="418846"/>
                </a:lnTo>
                <a:lnTo>
                  <a:pt x="4768583" y="418388"/>
                </a:lnTo>
                <a:lnTo>
                  <a:pt x="4765941" y="418388"/>
                </a:lnTo>
                <a:lnTo>
                  <a:pt x="4764824" y="418846"/>
                </a:lnTo>
                <a:lnTo>
                  <a:pt x="4762970" y="420712"/>
                </a:lnTo>
                <a:lnTo>
                  <a:pt x="4762500" y="421830"/>
                </a:lnTo>
                <a:lnTo>
                  <a:pt x="4762500" y="424459"/>
                </a:lnTo>
                <a:lnTo>
                  <a:pt x="4762970" y="425589"/>
                </a:lnTo>
                <a:lnTo>
                  <a:pt x="4764824" y="427443"/>
                </a:lnTo>
                <a:lnTo>
                  <a:pt x="4765941" y="427913"/>
                </a:lnTo>
                <a:lnTo>
                  <a:pt x="4768583" y="427913"/>
                </a:lnTo>
                <a:lnTo>
                  <a:pt x="4769701" y="427443"/>
                </a:lnTo>
                <a:lnTo>
                  <a:pt x="4771555" y="425589"/>
                </a:lnTo>
                <a:lnTo>
                  <a:pt x="4772025" y="424459"/>
                </a:lnTo>
                <a:lnTo>
                  <a:pt x="4772025" y="421830"/>
                </a:lnTo>
                <a:close/>
              </a:path>
              <a:path w="7629525" h="2724150">
                <a:moveTo>
                  <a:pt x="4819650" y="2713304"/>
                </a:moveTo>
                <a:lnTo>
                  <a:pt x="4819180" y="2712186"/>
                </a:lnTo>
                <a:lnTo>
                  <a:pt x="4817326" y="2710319"/>
                </a:lnTo>
                <a:lnTo>
                  <a:pt x="4816208" y="2709849"/>
                </a:lnTo>
                <a:lnTo>
                  <a:pt x="4813566" y="2709849"/>
                </a:lnTo>
                <a:lnTo>
                  <a:pt x="4812449" y="2710319"/>
                </a:lnTo>
                <a:lnTo>
                  <a:pt x="4810595" y="2712186"/>
                </a:lnTo>
                <a:lnTo>
                  <a:pt x="4810125" y="2713304"/>
                </a:lnTo>
                <a:lnTo>
                  <a:pt x="4810125" y="2715933"/>
                </a:lnTo>
                <a:lnTo>
                  <a:pt x="4810595" y="2717050"/>
                </a:lnTo>
                <a:lnTo>
                  <a:pt x="4812449" y="2718917"/>
                </a:lnTo>
                <a:lnTo>
                  <a:pt x="4813566" y="2719374"/>
                </a:lnTo>
                <a:lnTo>
                  <a:pt x="4816208" y="2719374"/>
                </a:lnTo>
                <a:lnTo>
                  <a:pt x="4817326" y="2718917"/>
                </a:lnTo>
                <a:lnTo>
                  <a:pt x="4819180" y="2717050"/>
                </a:lnTo>
                <a:lnTo>
                  <a:pt x="4819650" y="2715933"/>
                </a:lnTo>
                <a:lnTo>
                  <a:pt x="4819650" y="2713304"/>
                </a:lnTo>
                <a:close/>
              </a:path>
              <a:path w="7629525" h="2724150">
                <a:moveTo>
                  <a:pt x="4819650" y="1567573"/>
                </a:moveTo>
                <a:lnTo>
                  <a:pt x="4819180" y="1566443"/>
                </a:lnTo>
                <a:lnTo>
                  <a:pt x="4817326" y="1564589"/>
                </a:lnTo>
                <a:lnTo>
                  <a:pt x="4816208" y="1564119"/>
                </a:lnTo>
                <a:lnTo>
                  <a:pt x="4813566" y="1564119"/>
                </a:lnTo>
                <a:lnTo>
                  <a:pt x="4812449" y="1564589"/>
                </a:lnTo>
                <a:lnTo>
                  <a:pt x="4810595" y="1566443"/>
                </a:lnTo>
                <a:lnTo>
                  <a:pt x="4810125" y="1567573"/>
                </a:lnTo>
                <a:lnTo>
                  <a:pt x="4810125" y="1570202"/>
                </a:lnTo>
                <a:lnTo>
                  <a:pt x="4810595" y="1571320"/>
                </a:lnTo>
                <a:lnTo>
                  <a:pt x="4812449" y="1573174"/>
                </a:lnTo>
                <a:lnTo>
                  <a:pt x="4813566" y="1573644"/>
                </a:lnTo>
                <a:lnTo>
                  <a:pt x="4816208" y="1573644"/>
                </a:lnTo>
                <a:lnTo>
                  <a:pt x="4817326" y="1573174"/>
                </a:lnTo>
                <a:lnTo>
                  <a:pt x="4819180" y="1571320"/>
                </a:lnTo>
                <a:lnTo>
                  <a:pt x="4819650" y="1570202"/>
                </a:lnTo>
                <a:lnTo>
                  <a:pt x="4819650" y="1567573"/>
                </a:lnTo>
                <a:close/>
              </a:path>
              <a:path w="7629525" h="2724150">
                <a:moveTo>
                  <a:pt x="4819650" y="421830"/>
                </a:moveTo>
                <a:lnTo>
                  <a:pt x="4819180" y="420712"/>
                </a:lnTo>
                <a:lnTo>
                  <a:pt x="4817326" y="418846"/>
                </a:lnTo>
                <a:lnTo>
                  <a:pt x="4816208" y="418388"/>
                </a:lnTo>
                <a:lnTo>
                  <a:pt x="4813566" y="418388"/>
                </a:lnTo>
                <a:lnTo>
                  <a:pt x="4812449" y="418846"/>
                </a:lnTo>
                <a:lnTo>
                  <a:pt x="4810595" y="420712"/>
                </a:lnTo>
                <a:lnTo>
                  <a:pt x="4810125" y="421830"/>
                </a:lnTo>
                <a:lnTo>
                  <a:pt x="4810125" y="424459"/>
                </a:lnTo>
                <a:lnTo>
                  <a:pt x="4810595" y="425589"/>
                </a:lnTo>
                <a:lnTo>
                  <a:pt x="4812449" y="427443"/>
                </a:lnTo>
                <a:lnTo>
                  <a:pt x="4813566" y="427913"/>
                </a:lnTo>
                <a:lnTo>
                  <a:pt x="4816208" y="427913"/>
                </a:lnTo>
                <a:lnTo>
                  <a:pt x="4817326" y="427443"/>
                </a:lnTo>
                <a:lnTo>
                  <a:pt x="4819180" y="425589"/>
                </a:lnTo>
                <a:lnTo>
                  <a:pt x="4819650" y="424459"/>
                </a:lnTo>
                <a:lnTo>
                  <a:pt x="4819650" y="421830"/>
                </a:lnTo>
                <a:close/>
              </a:path>
              <a:path w="7629525" h="2724150">
                <a:moveTo>
                  <a:pt x="4867275" y="2713304"/>
                </a:moveTo>
                <a:lnTo>
                  <a:pt x="4866805" y="2712186"/>
                </a:lnTo>
                <a:lnTo>
                  <a:pt x="4864951" y="2710319"/>
                </a:lnTo>
                <a:lnTo>
                  <a:pt x="4863833" y="2709849"/>
                </a:lnTo>
                <a:lnTo>
                  <a:pt x="4861191" y="2709849"/>
                </a:lnTo>
                <a:lnTo>
                  <a:pt x="4860074" y="2710319"/>
                </a:lnTo>
                <a:lnTo>
                  <a:pt x="4858220" y="2712186"/>
                </a:lnTo>
                <a:lnTo>
                  <a:pt x="4857750" y="2713304"/>
                </a:lnTo>
                <a:lnTo>
                  <a:pt x="4857750" y="2715933"/>
                </a:lnTo>
                <a:lnTo>
                  <a:pt x="4858220" y="2717050"/>
                </a:lnTo>
                <a:lnTo>
                  <a:pt x="4860074" y="2718917"/>
                </a:lnTo>
                <a:lnTo>
                  <a:pt x="4861191" y="2719374"/>
                </a:lnTo>
                <a:lnTo>
                  <a:pt x="4863833" y="2719374"/>
                </a:lnTo>
                <a:lnTo>
                  <a:pt x="4864951" y="2718917"/>
                </a:lnTo>
                <a:lnTo>
                  <a:pt x="4866805" y="2717050"/>
                </a:lnTo>
                <a:lnTo>
                  <a:pt x="4867275" y="2715933"/>
                </a:lnTo>
                <a:lnTo>
                  <a:pt x="4867275" y="2713304"/>
                </a:lnTo>
                <a:close/>
              </a:path>
              <a:path w="7629525" h="2724150">
                <a:moveTo>
                  <a:pt x="4867275" y="1567573"/>
                </a:moveTo>
                <a:lnTo>
                  <a:pt x="4866805" y="1566443"/>
                </a:lnTo>
                <a:lnTo>
                  <a:pt x="4864951" y="1564589"/>
                </a:lnTo>
                <a:lnTo>
                  <a:pt x="4863833" y="1564119"/>
                </a:lnTo>
                <a:lnTo>
                  <a:pt x="4861191" y="1564119"/>
                </a:lnTo>
                <a:lnTo>
                  <a:pt x="4860074" y="1564589"/>
                </a:lnTo>
                <a:lnTo>
                  <a:pt x="4858220" y="1566443"/>
                </a:lnTo>
                <a:lnTo>
                  <a:pt x="4857750" y="1567573"/>
                </a:lnTo>
                <a:lnTo>
                  <a:pt x="4857750" y="1570202"/>
                </a:lnTo>
                <a:lnTo>
                  <a:pt x="4858220" y="1571320"/>
                </a:lnTo>
                <a:lnTo>
                  <a:pt x="4860074" y="1573174"/>
                </a:lnTo>
                <a:lnTo>
                  <a:pt x="4861191" y="1573644"/>
                </a:lnTo>
                <a:lnTo>
                  <a:pt x="4863833" y="1573644"/>
                </a:lnTo>
                <a:lnTo>
                  <a:pt x="4864951" y="1573174"/>
                </a:lnTo>
                <a:lnTo>
                  <a:pt x="4866805" y="1571320"/>
                </a:lnTo>
                <a:lnTo>
                  <a:pt x="4867275" y="1570202"/>
                </a:lnTo>
                <a:lnTo>
                  <a:pt x="4867275" y="1567573"/>
                </a:lnTo>
                <a:close/>
              </a:path>
              <a:path w="7629525" h="2724150">
                <a:moveTo>
                  <a:pt x="4867275" y="421830"/>
                </a:moveTo>
                <a:lnTo>
                  <a:pt x="4866805" y="420712"/>
                </a:lnTo>
                <a:lnTo>
                  <a:pt x="4864951" y="418846"/>
                </a:lnTo>
                <a:lnTo>
                  <a:pt x="4863833" y="418388"/>
                </a:lnTo>
                <a:lnTo>
                  <a:pt x="4861191" y="418388"/>
                </a:lnTo>
                <a:lnTo>
                  <a:pt x="4860074" y="418846"/>
                </a:lnTo>
                <a:lnTo>
                  <a:pt x="4858220" y="420712"/>
                </a:lnTo>
                <a:lnTo>
                  <a:pt x="4857750" y="421830"/>
                </a:lnTo>
                <a:lnTo>
                  <a:pt x="4857750" y="424459"/>
                </a:lnTo>
                <a:lnTo>
                  <a:pt x="4858220" y="425589"/>
                </a:lnTo>
                <a:lnTo>
                  <a:pt x="4860074" y="427443"/>
                </a:lnTo>
                <a:lnTo>
                  <a:pt x="4861191" y="427913"/>
                </a:lnTo>
                <a:lnTo>
                  <a:pt x="4863833" y="427913"/>
                </a:lnTo>
                <a:lnTo>
                  <a:pt x="4864951" y="427443"/>
                </a:lnTo>
                <a:lnTo>
                  <a:pt x="4866805" y="425589"/>
                </a:lnTo>
                <a:lnTo>
                  <a:pt x="4867275" y="424459"/>
                </a:lnTo>
                <a:lnTo>
                  <a:pt x="4867275" y="421830"/>
                </a:lnTo>
                <a:close/>
              </a:path>
              <a:path w="7629525" h="2724150">
                <a:moveTo>
                  <a:pt x="4914900" y="2713304"/>
                </a:moveTo>
                <a:lnTo>
                  <a:pt x="4914430" y="2712186"/>
                </a:lnTo>
                <a:lnTo>
                  <a:pt x="4912576" y="2710319"/>
                </a:lnTo>
                <a:lnTo>
                  <a:pt x="4911458" y="2709849"/>
                </a:lnTo>
                <a:lnTo>
                  <a:pt x="4908816" y="2709849"/>
                </a:lnTo>
                <a:lnTo>
                  <a:pt x="4907699" y="2710319"/>
                </a:lnTo>
                <a:lnTo>
                  <a:pt x="4905845" y="2712186"/>
                </a:lnTo>
                <a:lnTo>
                  <a:pt x="4905375" y="2713304"/>
                </a:lnTo>
                <a:lnTo>
                  <a:pt x="4905375" y="2715933"/>
                </a:lnTo>
                <a:lnTo>
                  <a:pt x="4905845" y="2717050"/>
                </a:lnTo>
                <a:lnTo>
                  <a:pt x="4907699" y="2718917"/>
                </a:lnTo>
                <a:lnTo>
                  <a:pt x="4908816" y="2719374"/>
                </a:lnTo>
                <a:lnTo>
                  <a:pt x="4911458" y="2719374"/>
                </a:lnTo>
                <a:lnTo>
                  <a:pt x="4912576" y="2718917"/>
                </a:lnTo>
                <a:lnTo>
                  <a:pt x="4914430" y="2717050"/>
                </a:lnTo>
                <a:lnTo>
                  <a:pt x="4914900" y="2715933"/>
                </a:lnTo>
                <a:lnTo>
                  <a:pt x="4914900" y="2713304"/>
                </a:lnTo>
                <a:close/>
              </a:path>
              <a:path w="7629525" h="2724150">
                <a:moveTo>
                  <a:pt x="4914900" y="1567573"/>
                </a:moveTo>
                <a:lnTo>
                  <a:pt x="4914430" y="1566443"/>
                </a:lnTo>
                <a:lnTo>
                  <a:pt x="4912576" y="1564589"/>
                </a:lnTo>
                <a:lnTo>
                  <a:pt x="4911458" y="1564119"/>
                </a:lnTo>
                <a:lnTo>
                  <a:pt x="4908816" y="1564119"/>
                </a:lnTo>
                <a:lnTo>
                  <a:pt x="4907699" y="1564589"/>
                </a:lnTo>
                <a:lnTo>
                  <a:pt x="4905845" y="1566443"/>
                </a:lnTo>
                <a:lnTo>
                  <a:pt x="4905375" y="1567573"/>
                </a:lnTo>
                <a:lnTo>
                  <a:pt x="4905375" y="1570202"/>
                </a:lnTo>
                <a:lnTo>
                  <a:pt x="4905845" y="1571320"/>
                </a:lnTo>
                <a:lnTo>
                  <a:pt x="4907699" y="1573174"/>
                </a:lnTo>
                <a:lnTo>
                  <a:pt x="4908816" y="1573644"/>
                </a:lnTo>
                <a:lnTo>
                  <a:pt x="4911458" y="1573644"/>
                </a:lnTo>
                <a:lnTo>
                  <a:pt x="4912576" y="1573174"/>
                </a:lnTo>
                <a:lnTo>
                  <a:pt x="4914430" y="1571320"/>
                </a:lnTo>
                <a:lnTo>
                  <a:pt x="4914900" y="1570202"/>
                </a:lnTo>
                <a:lnTo>
                  <a:pt x="4914900" y="1567573"/>
                </a:lnTo>
                <a:close/>
              </a:path>
              <a:path w="7629525" h="2724150">
                <a:moveTo>
                  <a:pt x="4914900" y="421830"/>
                </a:moveTo>
                <a:lnTo>
                  <a:pt x="4914430" y="420712"/>
                </a:lnTo>
                <a:lnTo>
                  <a:pt x="4912576" y="418846"/>
                </a:lnTo>
                <a:lnTo>
                  <a:pt x="4911458" y="418388"/>
                </a:lnTo>
                <a:lnTo>
                  <a:pt x="4908816" y="418388"/>
                </a:lnTo>
                <a:lnTo>
                  <a:pt x="4907699" y="418846"/>
                </a:lnTo>
                <a:lnTo>
                  <a:pt x="4905845" y="420712"/>
                </a:lnTo>
                <a:lnTo>
                  <a:pt x="4905375" y="421830"/>
                </a:lnTo>
                <a:lnTo>
                  <a:pt x="4905375" y="424459"/>
                </a:lnTo>
                <a:lnTo>
                  <a:pt x="4905845" y="425589"/>
                </a:lnTo>
                <a:lnTo>
                  <a:pt x="4907699" y="427443"/>
                </a:lnTo>
                <a:lnTo>
                  <a:pt x="4908816" y="427913"/>
                </a:lnTo>
                <a:lnTo>
                  <a:pt x="4911458" y="427913"/>
                </a:lnTo>
                <a:lnTo>
                  <a:pt x="4912576" y="427443"/>
                </a:lnTo>
                <a:lnTo>
                  <a:pt x="4914430" y="425589"/>
                </a:lnTo>
                <a:lnTo>
                  <a:pt x="4914900" y="424459"/>
                </a:lnTo>
                <a:lnTo>
                  <a:pt x="4914900" y="421830"/>
                </a:lnTo>
                <a:close/>
              </a:path>
              <a:path w="7629525" h="2724150">
                <a:moveTo>
                  <a:pt x="4962525" y="2713304"/>
                </a:moveTo>
                <a:lnTo>
                  <a:pt x="4962055" y="2712186"/>
                </a:lnTo>
                <a:lnTo>
                  <a:pt x="4960201" y="2710319"/>
                </a:lnTo>
                <a:lnTo>
                  <a:pt x="4959083" y="2709849"/>
                </a:lnTo>
                <a:lnTo>
                  <a:pt x="4956441" y="2709849"/>
                </a:lnTo>
                <a:lnTo>
                  <a:pt x="4955324" y="2710319"/>
                </a:lnTo>
                <a:lnTo>
                  <a:pt x="4953470" y="2712186"/>
                </a:lnTo>
                <a:lnTo>
                  <a:pt x="4953000" y="2713304"/>
                </a:lnTo>
                <a:lnTo>
                  <a:pt x="4953000" y="2715933"/>
                </a:lnTo>
                <a:lnTo>
                  <a:pt x="4953470" y="2717050"/>
                </a:lnTo>
                <a:lnTo>
                  <a:pt x="4955324" y="2718917"/>
                </a:lnTo>
                <a:lnTo>
                  <a:pt x="4956441" y="2719374"/>
                </a:lnTo>
                <a:lnTo>
                  <a:pt x="4959083" y="2719374"/>
                </a:lnTo>
                <a:lnTo>
                  <a:pt x="4960201" y="2718917"/>
                </a:lnTo>
                <a:lnTo>
                  <a:pt x="4962055" y="2717050"/>
                </a:lnTo>
                <a:lnTo>
                  <a:pt x="4962525" y="2715933"/>
                </a:lnTo>
                <a:lnTo>
                  <a:pt x="4962525" y="2713304"/>
                </a:lnTo>
                <a:close/>
              </a:path>
              <a:path w="7629525" h="2724150">
                <a:moveTo>
                  <a:pt x="4962525" y="1567573"/>
                </a:moveTo>
                <a:lnTo>
                  <a:pt x="4962055" y="1566443"/>
                </a:lnTo>
                <a:lnTo>
                  <a:pt x="4960201" y="1564589"/>
                </a:lnTo>
                <a:lnTo>
                  <a:pt x="4959083" y="1564119"/>
                </a:lnTo>
                <a:lnTo>
                  <a:pt x="4956441" y="1564119"/>
                </a:lnTo>
                <a:lnTo>
                  <a:pt x="4955324" y="1564589"/>
                </a:lnTo>
                <a:lnTo>
                  <a:pt x="4953470" y="1566443"/>
                </a:lnTo>
                <a:lnTo>
                  <a:pt x="4953000" y="1567573"/>
                </a:lnTo>
                <a:lnTo>
                  <a:pt x="4953000" y="1570202"/>
                </a:lnTo>
                <a:lnTo>
                  <a:pt x="4953470" y="1571320"/>
                </a:lnTo>
                <a:lnTo>
                  <a:pt x="4955324" y="1573174"/>
                </a:lnTo>
                <a:lnTo>
                  <a:pt x="4956441" y="1573644"/>
                </a:lnTo>
                <a:lnTo>
                  <a:pt x="4959083" y="1573644"/>
                </a:lnTo>
                <a:lnTo>
                  <a:pt x="4960201" y="1573174"/>
                </a:lnTo>
                <a:lnTo>
                  <a:pt x="4962055" y="1571320"/>
                </a:lnTo>
                <a:lnTo>
                  <a:pt x="4962525" y="1570202"/>
                </a:lnTo>
                <a:lnTo>
                  <a:pt x="4962525" y="1567573"/>
                </a:lnTo>
                <a:close/>
              </a:path>
              <a:path w="7629525" h="2724150">
                <a:moveTo>
                  <a:pt x="4962525" y="421830"/>
                </a:moveTo>
                <a:lnTo>
                  <a:pt x="4962055" y="420712"/>
                </a:lnTo>
                <a:lnTo>
                  <a:pt x="4960201" y="418846"/>
                </a:lnTo>
                <a:lnTo>
                  <a:pt x="4959083" y="418388"/>
                </a:lnTo>
                <a:lnTo>
                  <a:pt x="4956441" y="418388"/>
                </a:lnTo>
                <a:lnTo>
                  <a:pt x="4955324" y="418846"/>
                </a:lnTo>
                <a:lnTo>
                  <a:pt x="4953470" y="420712"/>
                </a:lnTo>
                <a:lnTo>
                  <a:pt x="4953000" y="421830"/>
                </a:lnTo>
                <a:lnTo>
                  <a:pt x="4953000" y="424459"/>
                </a:lnTo>
                <a:lnTo>
                  <a:pt x="4953470" y="425589"/>
                </a:lnTo>
                <a:lnTo>
                  <a:pt x="4955324" y="427443"/>
                </a:lnTo>
                <a:lnTo>
                  <a:pt x="4956441" y="427913"/>
                </a:lnTo>
                <a:lnTo>
                  <a:pt x="4959083" y="427913"/>
                </a:lnTo>
                <a:lnTo>
                  <a:pt x="4960201" y="427443"/>
                </a:lnTo>
                <a:lnTo>
                  <a:pt x="4962055" y="425589"/>
                </a:lnTo>
                <a:lnTo>
                  <a:pt x="4962525" y="424459"/>
                </a:lnTo>
                <a:lnTo>
                  <a:pt x="4962525" y="421830"/>
                </a:lnTo>
                <a:close/>
              </a:path>
              <a:path w="7629525" h="2724150">
                <a:moveTo>
                  <a:pt x="5010150" y="2713304"/>
                </a:moveTo>
                <a:lnTo>
                  <a:pt x="5009680" y="2712186"/>
                </a:lnTo>
                <a:lnTo>
                  <a:pt x="5007826" y="2710319"/>
                </a:lnTo>
                <a:lnTo>
                  <a:pt x="5006708" y="2709849"/>
                </a:lnTo>
                <a:lnTo>
                  <a:pt x="5004066" y="2709849"/>
                </a:lnTo>
                <a:lnTo>
                  <a:pt x="5002949" y="2710319"/>
                </a:lnTo>
                <a:lnTo>
                  <a:pt x="5001095" y="2712186"/>
                </a:lnTo>
                <a:lnTo>
                  <a:pt x="5000625" y="2713304"/>
                </a:lnTo>
                <a:lnTo>
                  <a:pt x="5000625" y="2715933"/>
                </a:lnTo>
                <a:lnTo>
                  <a:pt x="5001095" y="2717050"/>
                </a:lnTo>
                <a:lnTo>
                  <a:pt x="5002949" y="2718917"/>
                </a:lnTo>
                <a:lnTo>
                  <a:pt x="5004066" y="2719374"/>
                </a:lnTo>
                <a:lnTo>
                  <a:pt x="5006708" y="2719374"/>
                </a:lnTo>
                <a:lnTo>
                  <a:pt x="5007826" y="2718917"/>
                </a:lnTo>
                <a:lnTo>
                  <a:pt x="5009680" y="2717050"/>
                </a:lnTo>
                <a:lnTo>
                  <a:pt x="5010150" y="2715933"/>
                </a:lnTo>
                <a:lnTo>
                  <a:pt x="5010150" y="2713304"/>
                </a:lnTo>
                <a:close/>
              </a:path>
              <a:path w="7629525" h="2724150">
                <a:moveTo>
                  <a:pt x="5010150" y="1567573"/>
                </a:moveTo>
                <a:lnTo>
                  <a:pt x="5009680" y="1566443"/>
                </a:lnTo>
                <a:lnTo>
                  <a:pt x="5007826" y="1564589"/>
                </a:lnTo>
                <a:lnTo>
                  <a:pt x="5006708" y="1564119"/>
                </a:lnTo>
                <a:lnTo>
                  <a:pt x="5004066" y="1564119"/>
                </a:lnTo>
                <a:lnTo>
                  <a:pt x="5002949" y="1564589"/>
                </a:lnTo>
                <a:lnTo>
                  <a:pt x="5001095" y="1566443"/>
                </a:lnTo>
                <a:lnTo>
                  <a:pt x="5000625" y="1567573"/>
                </a:lnTo>
                <a:lnTo>
                  <a:pt x="5000625" y="1570202"/>
                </a:lnTo>
                <a:lnTo>
                  <a:pt x="5001095" y="1571320"/>
                </a:lnTo>
                <a:lnTo>
                  <a:pt x="5002949" y="1573174"/>
                </a:lnTo>
                <a:lnTo>
                  <a:pt x="5004066" y="1573644"/>
                </a:lnTo>
                <a:lnTo>
                  <a:pt x="5006708" y="1573644"/>
                </a:lnTo>
                <a:lnTo>
                  <a:pt x="5007826" y="1573174"/>
                </a:lnTo>
                <a:lnTo>
                  <a:pt x="5009680" y="1571320"/>
                </a:lnTo>
                <a:lnTo>
                  <a:pt x="5010150" y="1570202"/>
                </a:lnTo>
                <a:lnTo>
                  <a:pt x="5010150" y="1567573"/>
                </a:lnTo>
                <a:close/>
              </a:path>
              <a:path w="7629525" h="2724150">
                <a:moveTo>
                  <a:pt x="5010150" y="421830"/>
                </a:moveTo>
                <a:lnTo>
                  <a:pt x="5009680" y="420712"/>
                </a:lnTo>
                <a:lnTo>
                  <a:pt x="5007826" y="418846"/>
                </a:lnTo>
                <a:lnTo>
                  <a:pt x="5006708" y="418388"/>
                </a:lnTo>
                <a:lnTo>
                  <a:pt x="5004066" y="418388"/>
                </a:lnTo>
                <a:lnTo>
                  <a:pt x="5002949" y="418846"/>
                </a:lnTo>
                <a:lnTo>
                  <a:pt x="5001095" y="420712"/>
                </a:lnTo>
                <a:lnTo>
                  <a:pt x="5000625" y="421830"/>
                </a:lnTo>
                <a:lnTo>
                  <a:pt x="5000625" y="424459"/>
                </a:lnTo>
                <a:lnTo>
                  <a:pt x="5001095" y="425589"/>
                </a:lnTo>
                <a:lnTo>
                  <a:pt x="5002949" y="427443"/>
                </a:lnTo>
                <a:lnTo>
                  <a:pt x="5004066" y="427913"/>
                </a:lnTo>
                <a:lnTo>
                  <a:pt x="5006708" y="427913"/>
                </a:lnTo>
                <a:lnTo>
                  <a:pt x="5007826" y="427443"/>
                </a:lnTo>
                <a:lnTo>
                  <a:pt x="5009680" y="425589"/>
                </a:lnTo>
                <a:lnTo>
                  <a:pt x="5010150" y="424459"/>
                </a:lnTo>
                <a:lnTo>
                  <a:pt x="5010150" y="421830"/>
                </a:lnTo>
                <a:close/>
              </a:path>
              <a:path w="7629525" h="2724150">
                <a:moveTo>
                  <a:pt x="5057775" y="2713304"/>
                </a:moveTo>
                <a:lnTo>
                  <a:pt x="5057305" y="2712186"/>
                </a:lnTo>
                <a:lnTo>
                  <a:pt x="5055451" y="2710319"/>
                </a:lnTo>
                <a:lnTo>
                  <a:pt x="5054320" y="2709849"/>
                </a:lnTo>
                <a:lnTo>
                  <a:pt x="5051691" y="2709849"/>
                </a:lnTo>
                <a:lnTo>
                  <a:pt x="5050574" y="2710319"/>
                </a:lnTo>
                <a:lnTo>
                  <a:pt x="5048720" y="2712186"/>
                </a:lnTo>
                <a:lnTo>
                  <a:pt x="5048250" y="2713304"/>
                </a:lnTo>
                <a:lnTo>
                  <a:pt x="5048250" y="2715933"/>
                </a:lnTo>
                <a:lnTo>
                  <a:pt x="5048720" y="2717050"/>
                </a:lnTo>
                <a:lnTo>
                  <a:pt x="5050574" y="2718917"/>
                </a:lnTo>
                <a:lnTo>
                  <a:pt x="5051691" y="2719374"/>
                </a:lnTo>
                <a:lnTo>
                  <a:pt x="5054320" y="2719374"/>
                </a:lnTo>
                <a:lnTo>
                  <a:pt x="5055451" y="2718917"/>
                </a:lnTo>
                <a:lnTo>
                  <a:pt x="5057305" y="2717050"/>
                </a:lnTo>
                <a:lnTo>
                  <a:pt x="5057775" y="2715933"/>
                </a:lnTo>
                <a:lnTo>
                  <a:pt x="5057775" y="2713304"/>
                </a:lnTo>
                <a:close/>
              </a:path>
              <a:path w="7629525" h="2724150">
                <a:moveTo>
                  <a:pt x="5057775" y="1567573"/>
                </a:moveTo>
                <a:lnTo>
                  <a:pt x="5057305" y="1566443"/>
                </a:lnTo>
                <a:lnTo>
                  <a:pt x="5055451" y="1564589"/>
                </a:lnTo>
                <a:lnTo>
                  <a:pt x="5054320" y="1564119"/>
                </a:lnTo>
                <a:lnTo>
                  <a:pt x="5051691" y="1564119"/>
                </a:lnTo>
                <a:lnTo>
                  <a:pt x="5050574" y="1564589"/>
                </a:lnTo>
                <a:lnTo>
                  <a:pt x="5048720" y="1566443"/>
                </a:lnTo>
                <a:lnTo>
                  <a:pt x="5048250" y="1567573"/>
                </a:lnTo>
                <a:lnTo>
                  <a:pt x="5048250" y="1570202"/>
                </a:lnTo>
                <a:lnTo>
                  <a:pt x="5048720" y="1571320"/>
                </a:lnTo>
                <a:lnTo>
                  <a:pt x="5050574" y="1573174"/>
                </a:lnTo>
                <a:lnTo>
                  <a:pt x="5051691" y="1573644"/>
                </a:lnTo>
                <a:lnTo>
                  <a:pt x="5054320" y="1573644"/>
                </a:lnTo>
                <a:lnTo>
                  <a:pt x="5055451" y="1573174"/>
                </a:lnTo>
                <a:lnTo>
                  <a:pt x="5057305" y="1571320"/>
                </a:lnTo>
                <a:lnTo>
                  <a:pt x="5057775" y="1570202"/>
                </a:lnTo>
                <a:lnTo>
                  <a:pt x="5057775" y="1567573"/>
                </a:lnTo>
                <a:close/>
              </a:path>
              <a:path w="7629525" h="2724150">
                <a:moveTo>
                  <a:pt x="5057775" y="421830"/>
                </a:moveTo>
                <a:lnTo>
                  <a:pt x="5057305" y="420712"/>
                </a:lnTo>
                <a:lnTo>
                  <a:pt x="5055451" y="418846"/>
                </a:lnTo>
                <a:lnTo>
                  <a:pt x="5054320" y="418388"/>
                </a:lnTo>
                <a:lnTo>
                  <a:pt x="5051691" y="418388"/>
                </a:lnTo>
                <a:lnTo>
                  <a:pt x="5050574" y="418846"/>
                </a:lnTo>
                <a:lnTo>
                  <a:pt x="5048720" y="420712"/>
                </a:lnTo>
                <a:lnTo>
                  <a:pt x="5048250" y="421830"/>
                </a:lnTo>
                <a:lnTo>
                  <a:pt x="5048250" y="424459"/>
                </a:lnTo>
                <a:lnTo>
                  <a:pt x="5048720" y="425589"/>
                </a:lnTo>
                <a:lnTo>
                  <a:pt x="5050574" y="427443"/>
                </a:lnTo>
                <a:lnTo>
                  <a:pt x="5051691" y="427913"/>
                </a:lnTo>
                <a:lnTo>
                  <a:pt x="5054320" y="427913"/>
                </a:lnTo>
                <a:lnTo>
                  <a:pt x="5055451" y="427443"/>
                </a:lnTo>
                <a:lnTo>
                  <a:pt x="5057305" y="425589"/>
                </a:lnTo>
                <a:lnTo>
                  <a:pt x="5057775" y="424459"/>
                </a:lnTo>
                <a:lnTo>
                  <a:pt x="5057775" y="421830"/>
                </a:lnTo>
                <a:close/>
              </a:path>
              <a:path w="7629525" h="2724150">
                <a:moveTo>
                  <a:pt x="5105400" y="2713304"/>
                </a:moveTo>
                <a:lnTo>
                  <a:pt x="5104930" y="2712186"/>
                </a:lnTo>
                <a:lnTo>
                  <a:pt x="5103076" y="2710319"/>
                </a:lnTo>
                <a:lnTo>
                  <a:pt x="5101945" y="2709849"/>
                </a:lnTo>
                <a:lnTo>
                  <a:pt x="5099316" y="2709849"/>
                </a:lnTo>
                <a:lnTo>
                  <a:pt x="5098199" y="2710319"/>
                </a:lnTo>
                <a:lnTo>
                  <a:pt x="5096345" y="2712186"/>
                </a:lnTo>
                <a:lnTo>
                  <a:pt x="5095875" y="2713304"/>
                </a:lnTo>
                <a:lnTo>
                  <a:pt x="5095875" y="2715933"/>
                </a:lnTo>
                <a:lnTo>
                  <a:pt x="5096345" y="2717050"/>
                </a:lnTo>
                <a:lnTo>
                  <a:pt x="5098199" y="2718917"/>
                </a:lnTo>
                <a:lnTo>
                  <a:pt x="5099316" y="2719374"/>
                </a:lnTo>
                <a:lnTo>
                  <a:pt x="5101945" y="2719374"/>
                </a:lnTo>
                <a:lnTo>
                  <a:pt x="5103076" y="2718917"/>
                </a:lnTo>
                <a:lnTo>
                  <a:pt x="5104930" y="2717050"/>
                </a:lnTo>
                <a:lnTo>
                  <a:pt x="5105400" y="2715933"/>
                </a:lnTo>
                <a:lnTo>
                  <a:pt x="5105400" y="2713304"/>
                </a:lnTo>
                <a:close/>
              </a:path>
              <a:path w="7629525" h="2724150">
                <a:moveTo>
                  <a:pt x="5105400" y="1567573"/>
                </a:moveTo>
                <a:lnTo>
                  <a:pt x="5104930" y="1566443"/>
                </a:lnTo>
                <a:lnTo>
                  <a:pt x="5103076" y="1564589"/>
                </a:lnTo>
                <a:lnTo>
                  <a:pt x="5101945" y="1564119"/>
                </a:lnTo>
                <a:lnTo>
                  <a:pt x="5099316" y="1564119"/>
                </a:lnTo>
                <a:lnTo>
                  <a:pt x="5098199" y="1564589"/>
                </a:lnTo>
                <a:lnTo>
                  <a:pt x="5096345" y="1566443"/>
                </a:lnTo>
                <a:lnTo>
                  <a:pt x="5095875" y="1567573"/>
                </a:lnTo>
                <a:lnTo>
                  <a:pt x="5095875" y="1570202"/>
                </a:lnTo>
                <a:lnTo>
                  <a:pt x="5096345" y="1571320"/>
                </a:lnTo>
                <a:lnTo>
                  <a:pt x="5098199" y="1573174"/>
                </a:lnTo>
                <a:lnTo>
                  <a:pt x="5099316" y="1573644"/>
                </a:lnTo>
                <a:lnTo>
                  <a:pt x="5101945" y="1573644"/>
                </a:lnTo>
                <a:lnTo>
                  <a:pt x="5103076" y="1573174"/>
                </a:lnTo>
                <a:lnTo>
                  <a:pt x="5104930" y="1571320"/>
                </a:lnTo>
                <a:lnTo>
                  <a:pt x="5105400" y="1570202"/>
                </a:lnTo>
                <a:lnTo>
                  <a:pt x="5105400" y="1567573"/>
                </a:lnTo>
                <a:close/>
              </a:path>
              <a:path w="7629525" h="2724150">
                <a:moveTo>
                  <a:pt x="5105400" y="421830"/>
                </a:moveTo>
                <a:lnTo>
                  <a:pt x="5104930" y="420712"/>
                </a:lnTo>
                <a:lnTo>
                  <a:pt x="5103076" y="418846"/>
                </a:lnTo>
                <a:lnTo>
                  <a:pt x="5101945" y="418388"/>
                </a:lnTo>
                <a:lnTo>
                  <a:pt x="5099316" y="418388"/>
                </a:lnTo>
                <a:lnTo>
                  <a:pt x="5098199" y="418846"/>
                </a:lnTo>
                <a:lnTo>
                  <a:pt x="5096345" y="420712"/>
                </a:lnTo>
                <a:lnTo>
                  <a:pt x="5095875" y="421830"/>
                </a:lnTo>
                <a:lnTo>
                  <a:pt x="5095875" y="424459"/>
                </a:lnTo>
                <a:lnTo>
                  <a:pt x="5096345" y="425589"/>
                </a:lnTo>
                <a:lnTo>
                  <a:pt x="5098199" y="427443"/>
                </a:lnTo>
                <a:lnTo>
                  <a:pt x="5099316" y="427913"/>
                </a:lnTo>
                <a:lnTo>
                  <a:pt x="5101945" y="427913"/>
                </a:lnTo>
                <a:lnTo>
                  <a:pt x="5103076" y="427443"/>
                </a:lnTo>
                <a:lnTo>
                  <a:pt x="5104930" y="425589"/>
                </a:lnTo>
                <a:lnTo>
                  <a:pt x="5105400" y="424459"/>
                </a:lnTo>
                <a:lnTo>
                  <a:pt x="5105400" y="421830"/>
                </a:lnTo>
                <a:close/>
              </a:path>
              <a:path w="7629525" h="2724150">
                <a:moveTo>
                  <a:pt x="5153025" y="2713304"/>
                </a:moveTo>
                <a:lnTo>
                  <a:pt x="5152555" y="2712186"/>
                </a:lnTo>
                <a:lnTo>
                  <a:pt x="5150701" y="2710319"/>
                </a:lnTo>
                <a:lnTo>
                  <a:pt x="5149583" y="2709849"/>
                </a:lnTo>
                <a:lnTo>
                  <a:pt x="5146941" y="2709849"/>
                </a:lnTo>
                <a:lnTo>
                  <a:pt x="5145824" y="2710319"/>
                </a:lnTo>
                <a:lnTo>
                  <a:pt x="5143970" y="2712186"/>
                </a:lnTo>
                <a:lnTo>
                  <a:pt x="5143500" y="2713304"/>
                </a:lnTo>
                <a:lnTo>
                  <a:pt x="5143500" y="2715933"/>
                </a:lnTo>
                <a:lnTo>
                  <a:pt x="5143970" y="2717050"/>
                </a:lnTo>
                <a:lnTo>
                  <a:pt x="5145824" y="2718917"/>
                </a:lnTo>
                <a:lnTo>
                  <a:pt x="5146941" y="2719374"/>
                </a:lnTo>
                <a:lnTo>
                  <a:pt x="5149583" y="2719374"/>
                </a:lnTo>
                <a:lnTo>
                  <a:pt x="5150701" y="2718917"/>
                </a:lnTo>
                <a:lnTo>
                  <a:pt x="5152555" y="2717050"/>
                </a:lnTo>
                <a:lnTo>
                  <a:pt x="5153025" y="2715933"/>
                </a:lnTo>
                <a:lnTo>
                  <a:pt x="5153025" y="2713304"/>
                </a:lnTo>
                <a:close/>
              </a:path>
              <a:path w="7629525" h="2724150">
                <a:moveTo>
                  <a:pt x="5153025" y="1567573"/>
                </a:moveTo>
                <a:lnTo>
                  <a:pt x="5152555" y="1566443"/>
                </a:lnTo>
                <a:lnTo>
                  <a:pt x="5150701" y="1564589"/>
                </a:lnTo>
                <a:lnTo>
                  <a:pt x="5149583" y="1564119"/>
                </a:lnTo>
                <a:lnTo>
                  <a:pt x="5146941" y="1564119"/>
                </a:lnTo>
                <a:lnTo>
                  <a:pt x="5145824" y="1564589"/>
                </a:lnTo>
                <a:lnTo>
                  <a:pt x="5143970" y="1566443"/>
                </a:lnTo>
                <a:lnTo>
                  <a:pt x="5143500" y="1567573"/>
                </a:lnTo>
                <a:lnTo>
                  <a:pt x="5143500" y="1570202"/>
                </a:lnTo>
                <a:lnTo>
                  <a:pt x="5143970" y="1571320"/>
                </a:lnTo>
                <a:lnTo>
                  <a:pt x="5145824" y="1573174"/>
                </a:lnTo>
                <a:lnTo>
                  <a:pt x="5146941" y="1573644"/>
                </a:lnTo>
                <a:lnTo>
                  <a:pt x="5149583" y="1573644"/>
                </a:lnTo>
                <a:lnTo>
                  <a:pt x="5150701" y="1573174"/>
                </a:lnTo>
                <a:lnTo>
                  <a:pt x="5152555" y="1571320"/>
                </a:lnTo>
                <a:lnTo>
                  <a:pt x="5153025" y="1570202"/>
                </a:lnTo>
                <a:lnTo>
                  <a:pt x="5153025" y="1567573"/>
                </a:lnTo>
                <a:close/>
              </a:path>
              <a:path w="7629525" h="2724150">
                <a:moveTo>
                  <a:pt x="5153025" y="421830"/>
                </a:moveTo>
                <a:lnTo>
                  <a:pt x="5152555" y="420712"/>
                </a:lnTo>
                <a:lnTo>
                  <a:pt x="5150701" y="418846"/>
                </a:lnTo>
                <a:lnTo>
                  <a:pt x="5149583" y="418388"/>
                </a:lnTo>
                <a:lnTo>
                  <a:pt x="5146941" y="418388"/>
                </a:lnTo>
                <a:lnTo>
                  <a:pt x="5145824" y="418846"/>
                </a:lnTo>
                <a:lnTo>
                  <a:pt x="5143970" y="420712"/>
                </a:lnTo>
                <a:lnTo>
                  <a:pt x="5143500" y="421830"/>
                </a:lnTo>
                <a:lnTo>
                  <a:pt x="5143500" y="424459"/>
                </a:lnTo>
                <a:lnTo>
                  <a:pt x="5143970" y="425589"/>
                </a:lnTo>
                <a:lnTo>
                  <a:pt x="5145824" y="427443"/>
                </a:lnTo>
                <a:lnTo>
                  <a:pt x="5146941" y="427913"/>
                </a:lnTo>
                <a:lnTo>
                  <a:pt x="5149583" y="427913"/>
                </a:lnTo>
                <a:lnTo>
                  <a:pt x="5150701" y="427443"/>
                </a:lnTo>
                <a:lnTo>
                  <a:pt x="5152555" y="425589"/>
                </a:lnTo>
                <a:lnTo>
                  <a:pt x="5153025" y="424459"/>
                </a:lnTo>
                <a:lnTo>
                  <a:pt x="5153025" y="421830"/>
                </a:lnTo>
                <a:close/>
              </a:path>
              <a:path w="7629525" h="2724150">
                <a:moveTo>
                  <a:pt x="5200650" y="2713304"/>
                </a:moveTo>
                <a:lnTo>
                  <a:pt x="5200180" y="2712186"/>
                </a:lnTo>
                <a:lnTo>
                  <a:pt x="5198326" y="2710319"/>
                </a:lnTo>
                <a:lnTo>
                  <a:pt x="5197208" y="2709849"/>
                </a:lnTo>
                <a:lnTo>
                  <a:pt x="5194566" y="2709849"/>
                </a:lnTo>
                <a:lnTo>
                  <a:pt x="5193449" y="2710319"/>
                </a:lnTo>
                <a:lnTo>
                  <a:pt x="5191595" y="2712186"/>
                </a:lnTo>
                <a:lnTo>
                  <a:pt x="5191125" y="2713304"/>
                </a:lnTo>
                <a:lnTo>
                  <a:pt x="5191125" y="2715933"/>
                </a:lnTo>
                <a:lnTo>
                  <a:pt x="5191595" y="2717050"/>
                </a:lnTo>
                <a:lnTo>
                  <a:pt x="5193449" y="2718917"/>
                </a:lnTo>
                <a:lnTo>
                  <a:pt x="5194566" y="2719374"/>
                </a:lnTo>
                <a:lnTo>
                  <a:pt x="5197208" y="2719374"/>
                </a:lnTo>
                <a:lnTo>
                  <a:pt x="5198326" y="2718917"/>
                </a:lnTo>
                <a:lnTo>
                  <a:pt x="5200180" y="2717050"/>
                </a:lnTo>
                <a:lnTo>
                  <a:pt x="5200650" y="2715933"/>
                </a:lnTo>
                <a:lnTo>
                  <a:pt x="5200650" y="2713304"/>
                </a:lnTo>
                <a:close/>
              </a:path>
              <a:path w="7629525" h="2724150">
                <a:moveTo>
                  <a:pt x="5200650" y="1567573"/>
                </a:moveTo>
                <a:lnTo>
                  <a:pt x="5200180" y="1566443"/>
                </a:lnTo>
                <a:lnTo>
                  <a:pt x="5198326" y="1564589"/>
                </a:lnTo>
                <a:lnTo>
                  <a:pt x="5197208" y="1564119"/>
                </a:lnTo>
                <a:lnTo>
                  <a:pt x="5194566" y="1564119"/>
                </a:lnTo>
                <a:lnTo>
                  <a:pt x="5193449" y="1564589"/>
                </a:lnTo>
                <a:lnTo>
                  <a:pt x="5191595" y="1566443"/>
                </a:lnTo>
                <a:lnTo>
                  <a:pt x="5191125" y="1567573"/>
                </a:lnTo>
                <a:lnTo>
                  <a:pt x="5191125" y="1570202"/>
                </a:lnTo>
                <a:lnTo>
                  <a:pt x="5191595" y="1571320"/>
                </a:lnTo>
                <a:lnTo>
                  <a:pt x="5193449" y="1573174"/>
                </a:lnTo>
                <a:lnTo>
                  <a:pt x="5194566" y="1573644"/>
                </a:lnTo>
                <a:lnTo>
                  <a:pt x="5197208" y="1573644"/>
                </a:lnTo>
                <a:lnTo>
                  <a:pt x="5198326" y="1573174"/>
                </a:lnTo>
                <a:lnTo>
                  <a:pt x="5200180" y="1571320"/>
                </a:lnTo>
                <a:lnTo>
                  <a:pt x="5200650" y="1570202"/>
                </a:lnTo>
                <a:lnTo>
                  <a:pt x="5200650" y="1567573"/>
                </a:lnTo>
                <a:close/>
              </a:path>
              <a:path w="7629525" h="2724150">
                <a:moveTo>
                  <a:pt x="5200650" y="421830"/>
                </a:moveTo>
                <a:lnTo>
                  <a:pt x="5200180" y="420712"/>
                </a:lnTo>
                <a:lnTo>
                  <a:pt x="5198326" y="418846"/>
                </a:lnTo>
                <a:lnTo>
                  <a:pt x="5197208" y="418388"/>
                </a:lnTo>
                <a:lnTo>
                  <a:pt x="5194566" y="418388"/>
                </a:lnTo>
                <a:lnTo>
                  <a:pt x="5193449" y="418846"/>
                </a:lnTo>
                <a:lnTo>
                  <a:pt x="5191595" y="420712"/>
                </a:lnTo>
                <a:lnTo>
                  <a:pt x="5191125" y="421830"/>
                </a:lnTo>
                <a:lnTo>
                  <a:pt x="5191125" y="424459"/>
                </a:lnTo>
                <a:lnTo>
                  <a:pt x="5191595" y="425589"/>
                </a:lnTo>
                <a:lnTo>
                  <a:pt x="5193449" y="427443"/>
                </a:lnTo>
                <a:lnTo>
                  <a:pt x="5194566" y="427913"/>
                </a:lnTo>
                <a:lnTo>
                  <a:pt x="5197208" y="427913"/>
                </a:lnTo>
                <a:lnTo>
                  <a:pt x="5198326" y="427443"/>
                </a:lnTo>
                <a:lnTo>
                  <a:pt x="5200180" y="425589"/>
                </a:lnTo>
                <a:lnTo>
                  <a:pt x="5200650" y="424459"/>
                </a:lnTo>
                <a:lnTo>
                  <a:pt x="5200650" y="421830"/>
                </a:lnTo>
                <a:close/>
              </a:path>
              <a:path w="7629525" h="2724150">
                <a:moveTo>
                  <a:pt x="5248275" y="2713304"/>
                </a:moveTo>
                <a:lnTo>
                  <a:pt x="5247805" y="2712186"/>
                </a:lnTo>
                <a:lnTo>
                  <a:pt x="5245951" y="2710319"/>
                </a:lnTo>
                <a:lnTo>
                  <a:pt x="5244833" y="2709849"/>
                </a:lnTo>
                <a:lnTo>
                  <a:pt x="5242191" y="2709849"/>
                </a:lnTo>
                <a:lnTo>
                  <a:pt x="5241074" y="2710319"/>
                </a:lnTo>
                <a:lnTo>
                  <a:pt x="5239220" y="2712186"/>
                </a:lnTo>
                <a:lnTo>
                  <a:pt x="5238750" y="2713304"/>
                </a:lnTo>
                <a:lnTo>
                  <a:pt x="5238750" y="2715933"/>
                </a:lnTo>
                <a:lnTo>
                  <a:pt x="5239220" y="2717050"/>
                </a:lnTo>
                <a:lnTo>
                  <a:pt x="5241074" y="2718917"/>
                </a:lnTo>
                <a:lnTo>
                  <a:pt x="5242191" y="2719374"/>
                </a:lnTo>
                <a:lnTo>
                  <a:pt x="5244833" y="2719374"/>
                </a:lnTo>
                <a:lnTo>
                  <a:pt x="5245951" y="2718917"/>
                </a:lnTo>
                <a:lnTo>
                  <a:pt x="5247805" y="2717050"/>
                </a:lnTo>
                <a:lnTo>
                  <a:pt x="5248275" y="2715933"/>
                </a:lnTo>
                <a:lnTo>
                  <a:pt x="5248275" y="2713304"/>
                </a:lnTo>
                <a:close/>
              </a:path>
              <a:path w="7629525" h="2724150">
                <a:moveTo>
                  <a:pt x="5248275" y="1567573"/>
                </a:moveTo>
                <a:lnTo>
                  <a:pt x="5247805" y="1566443"/>
                </a:lnTo>
                <a:lnTo>
                  <a:pt x="5245951" y="1564589"/>
                </a:lnTo>
                <a:lnTo>
                  <a:pt x="5244833" y="1564119"/>
                </a:lnTo>
                <a:lnTo>
                  <a:pt x="5242191" y="1564119"/>
                </a:lnTo>
                <a:lnTo>
                  <a:pt x="5241074" y="1564589"/>
                </a:lnTo>
                <a:lnTo>
                  <a:pt x="5239220" y="1566443"/>
                </a:lnTo>
                <a:lnTo>
                  <a:pt x="5238750" y="1567573"/>
                </a:lnTo>
                <a:lnTo>
                  <a:pt x="5238750" y="1570202"/>
                </a:lnTo>
                <a:lnTo>
                  <a:pt x="5239220" y="1571320"/>
                </a:lnTo>
                <a:lnTo>
                  <a:pt x="5241074" y="1573174"/>
                </a:lnTo>
                <a:lnTo>
                  <a:pt x="5242191" y="1573644"/>
                </a:lnTo>
                <a:lnTo>
                  <a:pt x="5244833" y="1573644"/>
                </a:lnTo>
                <a:lnTo>
                  <a:pt x="5245951" y="1573174"/>
                </a:lnTo>
                <a:lnTo>
                  <a:pt x="5247805" y="1571320"/>
                </a:lnTo>
                <a:lnTo>
                  <a:pt x="5248275" y="1570202"/>
                </a:lnTo>
                <a:lnTo>
                  <a:pt x="5248275" y="1567573"/>
                </a:lnTo>
                <a:close/>
              </a:path>
              <a:path w="7629525" h="2724150">
                <a:moveTo>
                  <a:pt x="5248275" y="421830"/>
                </a:moveTo>
                <a:lnTo>
                  <a:pt x="5247805" y="420712"/>
                </a:lnTo>
                <a:lnTo>
                  <a:pt x="5245951" y="418846"/>
                </a:lnTo>
                <a:lnTo>
                  <a:pt x="5244833" y="418388"/>
                </a:lnTo>
                <a:lnTo>
                  <a:pt x="5242191" y="418388"/>
                </a:lnTo>
                <a:lnTo>
                  <a:pt x="5241074" y="418846"/>
                </a:lnTo>
                <a:lnTo>
                  <a:pt x="5239220" y="420712"/>
                </a:lnTo>
                <a:lnTo>
                  <a:pt x="5238750" y="421830"/>
                </a:lnTo>
                <a:lnTo>
                  <a:pt x="5238750" y="424459"/>
                </a:lnTo>
                <a:lnTo>
                  <a:pt x="5239220" y="425589"/>
                </a:lnTo>
                <a:lnTo>
                  <a:pt x="5241074" y="427443"/>
                </a:lnTo>
                <a:lnTo>
                  <a:pt x="5242191" y="427913"/>
                </a:lnTo>
                <a:lnTo>
                  <a:pt x="5244833" y="427913"/>
                </a:lnTo>
                <a:lnTo>
                  <a:pt x="5245951" y="427443"/>
                </a:lnTo>
                <a:lnTo>
                  <a:pt x="5247805" y="425589"/>
                </a:lnTo>
                <a:lnTo>
                  <a:pt x="5248275" y="424459"/>
                </a:lnTo>
                <a:lnTo>
                  <a:pt x="5248275" y="421830"/>
                </a:lnTo>
                <a:close/>
              </a:path>
              <a:path w="7629525" h="2724150">
                <a:moveTo>
                  <a:pt x="5295900" y="2713304"/>
                </a:moveTo>
                <a:lnTo>
                  <a:pt x="5295430" y="2712186"/>
                </a:lnTo>
                <a:lnTo>
                  <a:pt x="5293576" y="2710319"/>
                </a:lnTo>
                <a:lnTo>
                  <a:pt x="5292458" y="2709849"/>
                </a:lnTo>
                <a:lnTo>
                  <a:pt x="5289816" y="2709849"/>
                </a:lnTo>
                <a:lnTo>
                  <a:pt x="5288699" y="2710319"/>
                </a:lnTo>
                <a:lnTo>
                  <a:pt x="5286845" y="2712186"/>
                </a:lnTo>
                <a:lnTo>
                  <a:pt x="5286375" y="2713304"/>
                </a:lnTo>
                <a:lnTo>
                  <a:pt x="5286375" y="2715933"/>
                </a:lnTo>
                <a:lnTo>
                  <a:pt x="5286845" y="2717050"/>
                </a:lnTo>
                <a:lnTo>
                  <a:pt x="5288699" y="2718917"/>
                </a:lnTo>
                <a:lnTo>
                  <a:pt x="5289816" y="2719374"/>
                </a:lnTo>
                <a:lnTo>
                  <a:pt x="5292458" y="2719374"/>
                </a:lnTo>
                <a:lnTo>
                  <a:pt x="5293576" y="2718917"/>
                </a:lnTo>
                <a:lnTo>
                  <a:pt x="5295430" y="2717050"/>
                </a:lnTo>
                <a:lnTo>
                  <a:pt x="5295900" y="2715933"/>
                </a:lnTo>
                <a:lnTo>
                  <a:pt x="5295900" y="2713304"/>
                </a:lnTo>
                <a:close/>
              </a:path>
              <a:path w="7629525" h="2724150">
                <a:moveTo>
                  <a:pt x="5295900" y="1567573"/>
                </a:moveTo>
                <a:lnTo>
                  <a:pt x="5295430" y="1566443"/>
                </a:lnTo>
                <a:lnTo>
                  <a:pt x="5293576" y="1564589"/>
                </a:lnTo>
                <a:lnTo>
                  <a:pt x="5292458" y="1564119"/>
                </a:lnTo>
                <a:lnTo>
                  <a:pt x="5289816" y="1564119"/>
                </a:lnTo>
                <a:lnTo>
                  <a:pt x="5288699" y="1564589"/>
                </a:lnTo>
                <a:lnTo>
                  <a:pt x="5286845" y="1566443"/>
                </a:lnTo>
                <a:lnTo>
                  <a:pt x="5286375" y="1567573"/>
                </a:lnTo>
                <a:lnTo>
                  <a:pt x="5286375" y="1570202"/>
                </a:lnTo>
                <a:lnTo>
                  <a:pt x="5286845" y="1571320"/>
                </a:lnTo>
                <a:lnTo>
                  <a:pt x="5288699" y="1573174"/>
                </a:lnTo>
                <a:lnTo>
                  <a:pt x="5289816" y="1573644"/>
                </a:lnTo>
                <a:lnTo>
                  <a:pt x="5292458" y="1573644"/>
                </a:lnTo>
                <a:lnTo>
                  <a:pt x="5293576" y="1573174"/>
                </a:lnTo>
                <a:lnTo>
                  <a:pt x="5295430" y="1571320"/>
                </a:lnTo>
                <a:lnTo>
                  <a:pt x="5295900" y="1570202"/>
                </a:lnTo>
                <a:lnTo>
                  <a:pt x="5295900" y="1567573"/>
                </a:lnTo>
                <a:close/>
              </a:path>
              <a:path w="7629525" h="2724150">
                <a:moveTo>
                  <a:pt x="5295900" y="421830"/>
                </a:moveTo>
                <a:lnTo>
                  <a:pt x="5295430" y="420712"/>
                </a:lnTo>
                <a:lnTo>
                  <a:pt x="5293576" y="418846"/>
                </a:lnTo>
                <a:lnTo>
                  <a:pt x="5292458" y="418388"/>
                </a:lnTo>
                <a:lnTo>
                  <a:pt x="5289816" y="418388"/>
                </a:lnTo>
                <a:lnTo>
                  <a:pt x="5288699" y="418846"/>
                </a:lnTo>
                <a:lnTo>
                  <a:pt x="5286845" y="420712"/>
                </a:lnTo>
                <a:lnTo>
                  <a:pt x="5286375" y="421830"/>
                </a:lnTo>
                <a:lnTo>
                  <a:pt x="5286375" y="424459"/>
                </a:lnTo>
                <a:lnTo>
                  <a:pt x="5286845" y="425589"/>
                </a:lnTo>
                <a:lnTo>
                  <a:pt x="5288699" y="427443"/>
                </a:lnTo>
                <a:lnTo>
                  <a:pt x="5289816" y="427913"/>
                </a:lnTo>
                <a:lnTo>
                  <a:pt x="5292458" y="427913"/>
                </a:lnTo>
                <a:lnTo>
                  <a:pt x="5293576" y="427443"/>
                </a:lnTo>
                <a:lnTo>
                  <a:pt x="5295430" y="425589"/>
                </a:lnTo>
                <a:lnTo>
                  <a:pt x="5295900" y="424459"/>
                </a:lnTo>
                <a:lnTo>
                  <a:pt x="5295900" y="421830"/>
                </a:lnTo>
                <a:close/>
              </a:path>
              <a:path w="7629525" h="2724150">
                <a:moveTo>
                  <a:pt x="5343525" y="2713304"/>
                </a:moveTo>
                <a:lnTo>
                  <a:pt x="5343055" y="2712186"/>
                </a:lnTo>
                <a:lnTo>
                  <a:pt x="5341201" y="2710319"/>
                </a:lnTo>
                <a:lnTo>
                  <a:pt x="5340083" y="2709849"/>
                </a:lnTo>
                <a:lnTo>
                  <a:pt x="5337441" y="2709849"/>
                </a:lnTo>
                <a:lnTo>
                  <a:pt x="5336324" y="2710319"/>
                </a:lnTo>
                <a:lnTo>
                  <a:pt x="5334470" y="2712186"/>
                </a:lnTo>
                <a:lnTo>
                  <a:pt x="5334000" y="2713304"/>
                </a:lnTo>
                <a:lnTo>
                  <a:pt x="5334000" y="2715933"/>
                </a:lnTo>
                <a:lnTo>
                  <a:pt x="5334470" y="2717050"/>
                </a:lnTo>
                <a:lnTo>
                  <a:pt x="5336324" y="2718917"/>
                </a:lnTo>
                <a:lnTo>
                  <a:pt x="5337441" y="2719374"/>
                </a:lnTo>
                <a:lnTo>
                  <a:pt x="5340083" y="2719374"/>
                </a:lnTo>
                <a:lnTo>
                  <a:pt x="5341201" y="2718917"/>
                </a:lnTo>
                <a:lnTo>
                  <a:pt x="5343055" y="2717050"/>
                </a:lnTo>
                <a:lnTo>
                  <a:pt x="5343525" y="2715933"/>
                </a:lnTo>
                <a:lnTo>
                  <a:pt x="5343525" y="2713304"/>
                </a:lnTo>
                <a:close/>
              </a:path>
              <a:path w="7629525" h="2724150">
                <a:moveTo>
                  <a:pt x="5343525" y="1567573"/>
                </a:moveTo>
                <a:lnTo>
                  <a:pt x="5343055" y="1566443"/>
                </a:lnTo>
                <a:lnTo>
                  <a:pt x="5341201" y="1564589"/>
                </a:lnTo>
                <a:lnTo>
                  <a:pt x="5340083" y="1564119"/>
                </a:lnTo>
                <a:lnTo>
                  <a:pt x="5337441" y="1564119"/>
                </a:lnTo>
                <a:lnTo>
                  <a:pt x="5336324" y="1564589"/>
                </a:lnTo>
                <a:lnTo>
                  <a:pt x="5334470" y="1566443"/>
                </a:lnTo>
                <a:lnTo>
                  <a:pt x="5334000" y="1567573"/>
                </a:lnTo>
                <a:lnTo>
                  <a:pt x="5334000" y="1570202"/>
                </a:lnTo>
                <a:lnTo>
                  <a:pt x="5334470" y="1571320"/>
                </a:lnTo>
                <a:lnTo>
                  <a:pt x="5336324" y="1573174"/>
                </a:lnTo>
                <a:lnTo>
                  <a:pt x="5337441" y="1573644"/>
                </a:lnTo>
                <a:lnTo>
                  <a:pt x="5340083" y="1573644"/>
                </a:lnTo>
                <a:lnTo>
                  <a:pt x="5341201" y="1573174"/>
                </a:lnTo>
                <a:lnTo>
                  <a:pt x="5343055" y="1571320"/>
                </a:lnTo>
                <a:lnTo>
                  <a:pt x="5343525" y="1570202"/>
                </a:lnTo>
                <a:lnTo>
                  <a:pt x="5343525" y="1567573"/>
                </a:lnTo>
                <a:close/>
              </a:path>
              <a:path w="7629525" h="2724150">
                <a:moveTo>
                  <a:pt x="5343525" y="421830"/>
                </a:moveTo>
                <a:lnTo>
                  <a:pt x="5343055" y="420712"/>
                </a:lnTo>
                <a:lnTo>
                  <a:pt x="5341201" y="418846"/>
                </a:lnTo>
                <a:lnTo>
                  <a:pt x="5340083" y="418388"/>
                </a:lnTo>
                <a:lnTo>
                  <a:pt x="5337441" y="418388"/>
                </a:lnTo>
                <a:lnTo>
                  <a:pt x="5336324" y="418846"/>
                </a:lnTo>
                <a:lnTo>
                  <a:pt x="5334470" y="420712"/>
                </a:lnTo>
                <a:lnTo>
                  <a:pt x="5334000" y="421830"/>
                </a:lnTo>
                <a:lnTo>
                  <a:pt x="5334000" y="424459"/>
                </a:lnTo>
                <a:lnTo>
                  <a:pt x="5334470" y="425589"/>
                </a:lnTo>
                <a:lnTo>
                  <a:pt x="5336324" y="427443"/>
                </a:lnTo>
                <a:lnTo>
                  <a:pt x="5337441" y="427913"/>
                </a:lnTo>
                <a:lnTo>
                  <a:pt x="5340083" y="427913"/>
                </a:lnTo>
                <a:lnTo>
                  <a:pt x="5341201" y="427443"/>
                </a:lnTo>
                <a:lnTo>
                  <a:pt x="5343055" y="425589"/>
                </a:lnTo>
                <a:lnTo>
                  <a:pt x="5343525" y="424459"/>
                </a:lnTo>
                <a:lnTo>
                  <a:pt x="5343525" y="421830"/>
                </a:lnTo>
                <a:close/>
              </a:path>
              <a:path w="7629525" h="2724150">
                <a:moveTo>
                  <a:pt x="5391150" y="2713304"/>
                </a:moveTo>
                <a:lnTo>
                  <a:pt x="5390680" y="2712186"/>
                </a:lnTo>
                <a:lnTo>
                  <a:pt x="5388826" y="2710319"/>
                </a:lnTo>
                <a:lnTo>
                  <a:pt x="5387708" y="2709849"/>
                </a:lnTo>
                <a:lnTo>
                  <a:pt x="5385066" y="2709849"/>
                </a:lnTo>
                <a:lnTo>
                  <a:pt x="5383949" y="2710319"/>
                </a:lnTo>
                <a:lnTo>
                  <a:pt x="5382095" y="2712186"/>
                </a:lnTo>
                <a:lnTo>
                  <a:pt x="5381625" y="2713304"/>
                </a:lnTo>
                <a:lnTo>
                  <a:pt x="5381625" y="2715933"/>
                </a:lnTo>
                <a:lnTo>
                  <a:pt x="5382095" y="2717050"/>
                </a:lnTo>
                <a:lnTo>
                  <a:pt x="5383949" y="2718917"/>
                </a:lnTo>
                <a:lnTo>
                  <a:pt x="5385066" y="2719374"/>
                </a:lnTo>
                <a:lnTo>
                  <a:pt x="5387708" y="2719374"/>
                </a:lnTo>
                <a:lnTo>
                  <a:pt x="5388826" y="2718917"/>
                </a:lnTo>
                <a:lnTo>
                  <a:pt x="5390680" y="2717050"/>
                </a:lnTo>
                <a:lnTo>
                  <a:pt x="5391150" y="2715933"/>
                </a:lnTo>
                <a:lnTo>
                  <a:pt x="5391150" y="2713304"/>
                </a:lnTo>
                <a:close/>
              </a:path>
              <a:path w="7629525" h="2724150">
                <a:moveTo>
                  <a:pt x="5391150" y="1567573"/>
                </a:moveTo>
                <a:lnTo>
                  <a:pt x="5390680" y="1566443"/>
                </a:lnTo>
                <a:lnTo>
                  <a:pt x="5388826" y="1564589"/>
                </a:lnTo>
                <a:lnTo>
                  <a:pt x="5387708" y="1564119"/>
                </a:lnTo>
                <a:lnTo>
                  <a:pt x="5385066" y="1564119"/>
                </a:lnTo>
                <a:lnTo>
                  <a:pt x="5383949" y="1564589"/>
                </a:lnTo>
                <a:lnTo>
                  <a:pt x="5382095" y="1566443"/>
                </a:lnTo>
                <a:lnTo>
                  <a:pt x="5381625" y="1567573"/>
                </a:lnTo>
                <a:lnTo>
                  <a:pt x="5381625" y="1570202"/>
                </a:lnTo>
                <a:lnTo>
                  <a:pt x="5382095" y="1571320"/>
                </a:lnTo>
                <a:lnTo>
                  <a:pt x="5383949" y="1573174"/>
                </a:lnTo>
                <a:lnTo>
                  <a:pt x="5385066" y="1573644"/>
                </a:lnTo>
                <a:lnTo>
                  <a:pt x="5387708" y="1573644"/>
                </a:lnTo>
                <a:lnTo>
                  <a:pt x="5388826" y="1573174"/>
                </a:lnTo>
                <a:lnTo>
                  <a:pt x="5390680" y="1571320"/>
                </a:lnTo>
                <a:lnTo>
                  <a:pt x="5391150" y="1570202"/>
                </a:lnTo>
                <a:lnTo>
                  <a:pt x="5391150" y="1567573"/>
                </a:lnTo>
                <a:close/>
              </a:path>
              <a:path w="7629525" h="2724150">
                <a:moveTo>
                  <a:pt x="5391150" y="421830"/>
                </a:moveTo>
                <a:lnTo>
                  <a:pt x="5390680" y="420712"/>
                </a:lnTo>
                <a:lnTo>
                  <a:pt x="5388826" y="418846"/>
                </a:lnTo>
                <a:lnTo>
                  <a:pt x="5387708" y="418388"/>
                </a:lnTo>
                <a:lnTo>
                  <a:pt x="5385066" y="418388"/>
                </a:lnTo>
                <a:lnTo>
                  <a:pt x="5383949" y="418846"/>
                </a:lnTo>
                <a:lnTo>
                  <a:pt x="5382095" y="420712"/>
                </a:lnTo>
                <a:lnTo>
                  <a:pt x="5381625" y="421830"/>
                </a:lnTo>
                <a:lnTo>
                  <a:pt x="5381625" y="424459"/>
                </a:lnTo>
                <a:lnTo>
                  <a:pt x="5382095" y="425589"/>
                </a:lnTo>
                <a:lnTo>
                  <a:pt x="5383949" y="427443"/>
                </a:lnTo>
                <a:lnTo>
                  <a:pt x="5385066" y="427913"/>
                </a:lnTo>
                <a:lnTo>
                  <a:pt x="5387708" y="427913"/>
                </a:lnTo>
                <a:lnTo>
                  <a:pt x="5388826" y="427443"/>
                </a:lnTo>
                <a:lnTo>
                  <a:pt x="5390680" y="425589"/>
                </a:lnTo>
                <a:lnTo>
                  <a:pt x="5391150" y="424459"/>
                </a:lnTo>
                <a:lnTo>
                  <a:pt x="5391150" y="421830"/>
                </a:lnTo>
                <a:close/>
              </a:path>
              <a:path w="7629525" h="2724150">
                <a:moveTo>
                  <a:pt x="5438775" y="2713304"/>
                </a:moveTo>
                <a:lnTo>
                  <a:pt x="5438305" y="2712186"/>
                </a:lnTo>
                <a:lnTo>
                  <a:pt x="5436451" y="2710319"/>
                </a:lnTo>
                <a:lnTo>
                  <a:pt x="5435333" y="2709849"/>
                </a:lnTo>
                <a:lnTo>
                  <a:pt x="5432691" y="2709849"/>
                </a:lnTo>
                <a:lnTo>
                  <a:pt x="5431574" y="2710319"/>
                </a:lnTo>
                <a:lnTo>
                  <a:pt x="5429720" y="2712186"/>
                </a:lnTo>
                <a:lnTo>
                  <a:pt x="5429250" y="2713304"/>
                </a:lnTo>
                <a:lnTo>
                  <a:pt x="5429250" y="2715933"/>
                </a:lnTo>
                <a:lnTo>
                  <a:pt x="5429720" y="2717050"/>
                </a:lnTo>
                <a:lnTo>
                  <a:pt x="5431574" y="2718917"/>
                </a:lnTo>
                <a:lnTo>
                  <a:pt x="5432691" y="2719374"/>
                </a:lnTo>
                <a:lnTo>
                  <a:pt x="5435333" y="2719374"/>
                </a:lnTo>
                <a:lnTo>
                  <a:pt x="5436451" y="2718917"/>
                </a:lnTo>
                <a:lnTo>
                  <a:pt x="5438305" y="2717050"/>
                </a:lnTo>
                <a:lnTo>
                  <a:pt x="5438775" y="2715933"/>
                </a:lnTo>
                <a:lnTo>
                  <a:pt x="5438775" y="2713304"/>
                </a:lnTo>
                <a:close/>
              </a:path>
              <a:path w="7629525" h="2724150">
                <a:moveTo>
                  <a:pt x="5438775" y="1567573"/>
                </a:moveTo>
                <a:lnTo>
                  <a:pt x="5438305" y="1566443"/>
                </a:lnTo>
                <a:lnTo>
                  <a:pt x="5436451" y="1564589"/>
                </a:lnTo>
                <a:lnTo>
                  <a:pt x="5435333" y="1564119"/>
                </a:lnTo>
                <a:lnTo>
                  <a:pt x="5432691" y="1564119"/>
                </a:lnTo>
                <a:lnTo>
                  <a:pt x="5431574" y="1564589"/>
                </a:lnTo>
                <a:lnTo>
                  <a:pt x="5429720" y="1566443"/>
                </a:lnTo>
                <a:lnTo>
                  <a:pt x="5429250" y="1567573"/>
                </a:lnTo>
                <a:lnTo>
                  <a:pt x="5429250" y="1570202"/>
                </a:lnTo>
                <a:lnTo>
                  <a:pt x="5429720" y="1571320"/>
                </a:lnTo>
                <a:lnTo>
                  <a:pt x="5431574" y="1573174"/>
                </a:lnTo>
                <a:lnTo>
                  <a:pt x="5432691" y="1573644"/>
                </a:lnTo>
                <a:lnTo>
                  <a:pt x="5435333" y="1573644"/>
                </a:lnTo>
                <a:lnTo>
                  <a:pt x="5436451" y="1573174"/>
                </a:lnTo>
                <a:lnTo>
                  <a:pt x="5438305" y="1571320"/>
                </a:lnTo>
                <a:lnTo>
                  <a:pt x="5438775" y="1570202"/>
                </a:lnTo>
                <a:lnTo>
                  <a:pt x="5438775" y="1567573"/>
                </a:lnTo>
                <a:close/>
              </a:path>
              <a:path w="7629525" h="2724150">
                <a:moveTo>
                  <a:pt x="5438775" y="421830"/>
                </a:moveTo>
                <a:lnTo>
                  <a:pt x="5438305" y="420712"/>
                </a:lnTo>
                <a:lnTo>
                  <a:pt x="5436451" y="418846"/>
                </a:lnTo>
                <a:lnTo>
                  <a:pt x="5435333" y="418388"/>
                </a:lnTo>
                <a:lnTo>
                  <a:pt x="5432691" y="418388"/>
                </a:lnTo>
                <a:lnTo>
                  <a:pt x="5431574" y="418846"/>
                </a:lnTo>
                <a:lnTo>
                  <a:pt x="5429720" y="420712"/>
                </a:lnTo>
                <a:lnTo>
                  <a:pt x="5429250" y="421830"/>
                </a:lnTo>
                <a:lnTo>
                  <a:pt x="5429250" y="424459"/>
                </a:lnTo>
                <a:lnTo>
                  <a:pt x="5429720" y="425589"/>
                </a:lnTo>
                <a:lnTo>
                  <a:pt x="5431574" y="427443"/>
                </a:lnTo>
                <a:lnTo>
                  <a:pt x="5432691" y="427913"/>
                </a:lnTo>
                <a:lnTo>
                  <a:pt x="5435333" y="427913"/>
                </a:lnTo>
                <a:lnTo>
                  <a:pt x="5436451" y="427443"/>
                </a:lnTo>
                <a:lnTo>
                  <a:pt x="5438305" y="425589"/>
                </a:lnTo>
                <a:lnTo>
                  <a:pt x="5438775" y="424459"/>
                </a:lnTo>
                <a:lnTo>
                  <a:pt x="5438775" y="421830"/>
                </a:lnTo>
                <a:close/>
              </a:path>
              <a:path w="7629525" h="2724150">
                <a:moveTo>
                  <a:pt x="5486400" y="2713304"/>
                </a:moveTo>
                <a:lnTo>
                  <a:pt x="5485930" y="2712186"/>
                </a:lnTo>
                <a:lnTo>
                  <a:pt x="5484076" y="2710319"/>
                </a:lnTo>
                <a:lnTo>
                  <a:pt x="5482958" y="2709849"/>
                </a:lnTo>
                <a:lnTo>
                  <a:pt x="5480316" y="2709849"/>
                </a:lnTo>
                <a:lnTo>
                  <a:pt x="5479199" y="2710319"/>
                </a:lnTo>
                <a:lnTo>
                  <a:pt x="5477345" y="2712186"/>
                </a:lnTo>
                <a:lnTo>
                  <a:pt x="5476875" y="2713304"/>
                </a:lnTo>
                <a:lnTo>
                  <a:pt x="5476875" y="2715933"/>
                </a:lnTo>
                <a:lnTo>
                  <a:pt x="5477345" y="2717050"/>
                </a:lnTo>
                <a:lnTo>
                  <a:pt x="5479199" y="2718917"/>
                </a:lnTo>
                <a:lnTo>
                  <a:pt x="5480316" y="2719374"/>
                </a:lnTo>
                <a:lnTo>
                  <a:pt x="5482958" y="2719374"/>
                </a:lnTo>
                <a:lnTo>
                  <a:pt x="5484076" y="2718917"/>
                </a:lnTo>
                <a:lnTo>
                  <a:pt x="5485930" y="2717050"/>
                </a:lnTo>
                <a:lnTo>
                  <a:pt x="5486400" y="2715933"/>
                </a:lnTo>
                <a:lnTo>
                  <a:pt x="5486400" y="2713304"/>
                </a:lnTo>
                <a:close/>
              </a:path>
              <a:path w="7629525" h="2724150">
                <a:moveTo>
                  <a:pt x="5486400" y="1567573"/>
                </a:moveTo>
                <a:lnTo>
                  <a:pt x="5485930" y="1566443"/>
                </a:lnTo>
                <a:lnTo>
                  <a:pt x="5484076" y="1564589"/>
                </a:lnTo>
                <a:lnTo>
                  <a:pt x="5482958" y="1564119"/>
                </a:lnTo>
                <a:lnTo>
                  <a:pt x="5480316" y="1564119"/>
                </a:lnTo>
                <a:lnTo>
                  <a:pt x="5479199" y="1564589"/>
                </a:lnTo>
                <a:lnTo>
                  <a:pt x="5477345" y="1566443"/>
                </a:lnTo>
                <a:lnTo>
                  <a:pt x="5476875" y="1567573"/>
                </a:lnTo>
                <a:lnTo>
                  <a:pt x="5476875" y="1570202"/>
                </a:lnTo>
                <a:lnTo>
                  <a:pt x="5477345" y="1571320"/>
                </a:lnTo>
                <a:lnTo>
                  <a:pt x="5479199" y="1573174"/>
                </a:lnTo>
                <a:lnTo>
                  <a:pt x="5480316" y="1573644"/>
                </a:lnTo>
                <a:lnTo>
                  <a:pt x="5482958" y="1573644"/>
                </a:lnTo>
                <a:lnTo>
                  <a:pt x="5484076" y="1573174"/>
                </a:lnTo>
                <a:lnTo>
                  <a:pt x="5485930" y="1571320"/>
                </a:lnTo>
                <a:lnTo>
                  <a:pt x="5486400" y="1570202"/>
                </a:lnTo>
                <a:lnTo>
                  <a:pt x="5486400" y="1567573"/>
                </a:lnTo>
                <a:close/>
              </a:path>
              <a:path w="7629525" h="2724150">
                <a:moveTo>
                  <a:pt x="5486400" y="421830"/>
                </a:moveTo>
                <a:lnTo>
                  <a:pt x="5485930" y="420712"/>
                </a:lnTo>
                <a:lnTo>
                  <a:pt x="5484076" y="418846"/>
                </a:lnTo>
                <a:lnTo>
                  <a:pt x="5482958" y="418388"/>
                </a:lnTo>
                <a:lnTo>
                  <a:pt x="5480316" y="418388"/>
                </a:lnTo>
                <a:lnTo>
                  <a:pt x="5479199" y="418846"/>
                </a:lnTo>
                <a:lnTo>
                  <a:pt x="5477345" y="420712"/>
                </a:lnTo>
                <a:lnTo>
                  <a:pt x="5476875" y="421830"/>
                </a:lnTo>
                <a:lnTo>
                  <a:pt x="5476875" y="424459"/>
                </a:lnTo>
                <a:lnTo>
                  <a:pt x="5477345" y="425589"/>
                </a:lnTo>
                <a:lnTo>
                  <a:pt x="5479199" y="427443"/>
                </a:lnTo>
                <a:lnTo>
                  <a:pt x="5480316" y="427913"/>
                </a:lnTo>
                <a:lnTo>
                  <a:pt x="5482958" y="427913"/>
                </a:lnTo>
                <a:lnTo>
                  <a:pt x="5484076" y="427443"/>
                </a:lnTo>
                <a:lnTo>
                  <a:pt x="5485930" y="425589"/>
                </a:lnTo>
                <a:lnTo>
                  <a:pt x="5486400" y="424459"/>
                </a:lnTo>
                <a:lnTo>
                  <a:pt x="5486400" y="421830"/>
                </a:lnTo>
                <a:close/>
              </a:path>
              <a:path w="7629525" h="2724150">
                <a:moveTo>
                  <a:pt x="5534025" y="2713304"/>
                </a:moveTo>
                <a:lnTo>
                  <a:pt x="5533555" y="2712186"/>
                </a:lnTo>
                <a:lnTo>
                  <a:pt x="5531701" y="2710319"/>
                </a:lnTo>
                <a:lnTo>
                  <a:pt x="5530570" y="2709849"/>
                </a:lnTo>
                <a:lnTo>
                  <a:pt x="5527941" y="2709849"/>
                </a:lnTo>
                <a:lnTo>
                  <a:pt x="5526824" y="2710319"/>
                </a:lnTo>
                <a:lnTo>
                  <a:pt x="5524970" y="2712186"/>
                </a:lnTo>
                <a:lnTo>
                  <a:pt x="5524500" y="2713304"/>
                </a:lnTo>
                <a:lnTo>
                  <a:pt x="5524500" y="2715933"/>
                </a:lnTo>
                <a:lnTo>
                  <a:pt x="5524970" y="2717050"/>
                </a:lnTo>
                <a:lnTo>
                  <a:pt x="5526824" y="2718917"/>
                </a:lnTo>
                <a:lnTo>
                  <a:pt x="5527941" y="2719374"/>
                </a:lnTo>
                <a:lnTo>
                  <a:pt x="5530570" y="2719374"/>
                </a:lnTo>
                <a:lnTo>
                  <a:pt x="5531701" y="2718917"/>
                </a:lnTo>
                <a:lnTo>
                  <a:pt x="5533555" y="2717050"/>
                </a:lnTo>
                <a:lnTo>
                  <a:pt x="5534025" y="2715933"/>
                </a:lnTo>
                <a:lnTo>
                  <a:pt x="5534025" y="2713304"/>
                </a:lnTo>
                <a:close/>
              </a:path>
              <a:path w="7629525" h="2724150">
                <a:moveTo>
                  <a:pt x="5534025" y="1567573"/>
                </a:moveTo>
                <a:lnTo>
                  <a:pt x="5533555" y="1566443"/>
                </a:lnTo>
                <a:lnTo>
                  <a:pt x="5531701" y="1564589"/>
                </a:lnTo>
                <a:lnTo>
                  <a:pt x="5530570" y="1564119"/>
                </a:lnTo>
                <a:lnTo>
                  <a:pt x="5527941" y="1564119"/>
                </a:lnTo>
                <a:lnTo>
                  <a:pt x="5526824" y="1564589"/>
                </a:lnTo>
                <a:lnTo>
                  <a:pt x="5524970" y="1566443"/>
                </a:lnTo>
                <a:lnTo>
                  <a:pt x="5524500" y="1567573"/>
                </a:lnTo>
                <a:lnTo>
                  <a:pt x="5524500" y="1570202"/>
                </a:lnTo>
                <a:lnTo>
                  <a:pt x="5524970" y="1571320"/>
                </a:lnTo>
                <a:lnTo>
                  <a:pt x="5526824" y="1573174"/>
                </a:lnTo>
                <a:lnTo>
                  <a:pt x="5527941" y="1573644"/>
                </a:lnTo>
                <a:lnTo>
                  <a:pt x="5530570" y="1573644"/>
                </a:lnTo>
                <a:lnTo>
                  <a:pt x="5531701" y="1573174"/>
                </a:lnTo>
                <a:lnTo>
                  <a:pt x="5533555" y="1571320"/>
                </a:lnTo>
                <a:lnTo>
                  <a:pt x="5534025" y="1570202"/>
                </a:lnTo>
                <a:lnTo>
                  <a:pt x="5534025" y="1567573"/>
                </a:lnTo>
                <a:close/>
              </a:path>
              <a:path w="7629525" h="2724150">
                <a:moveTo>
                  <a:pt x="5534025" y="421830"/>
                </a:moveTo>
                <a:lnTo>
                  <a:pt x="5533555" y="420712"/>
                </a:lnTo>
                <a:lnTo>
                  <a:pt x="5531701" y="418846"/>
                </a:lnTo>
                <a:lnTo>
                  <a:pt x="5530570" y="418388"/>
                </a:lnTo>
                <a:lnTo>
                  <a:pt x="5527941" y="418388"/>
                </a:lnTo>
                <a:lnTo>
                  <a:pt x="5526824" y="418846"/>
                </a:lnTo>
                <a:lnTo>
                  <a:pt x="5524970" y="420712"/>
                </a:lnTo>
                <a:lnTo>
                  <a:pt x="5524500" y="421830"/>
                </a:lnTo>
                <a:lnTo>
                  <a:pt x="5524500" y="424459"/>
                </a:lnTo>
                <a:lnTo>
                  <a:pt x="5524970" y="425589"/>
                </a:lnTo>
                <a:lnTo>
                  <a:pt x="5526824" y="427443"/>
                </a:lnTo>
                <a:lnTo>
                  <a:pt x="5527941" y="427913"/>
                </a:lnTo>
                <a:lnTo>
                  <a:pt x="5530570" y="427913"/>
                </a:lnTo>
                <a:lnTo>
                  <a:pt x="5531701" y="427443"/>
                </a:lnTo>
                <a:lnTo>
                  <a:pt x="5533555" y="425589"/>
                </a:lnTo>
                <a:lnTo>
                  <a:pt x="5534025" y="424459"/>
                </a:lnTo>
                <a:lnTo>
                  <a:pt x="5534025" y="421830"/>
                </a:lnTo>
                <a:close/>
              </a:path>
              <a:path w="7629525" h="2724150">
                <a:moveTo>
                  <a:pt x="5581650" y="2713304"/>
                </a:moveTo>
                <a:lnTo>
                  <a:pt x="5581180" y="2712186"/>
                </a:lnTo>
                <a:lnTo>
                  <a:pt x="5579326" y="2710319"/>
                </a:lnTo>
                <a:lnTo>
                  <a:pt x="5578195" y="2709849"/>
                </a:lnTo>
                <a:lnTo>
                  <a:pt x="5575566" y="2709849"/>
                </a:lnTo>
                <a:lnTo>
                  <a:pt x="5574449" y="2710319"/>
                </a:lnTo>
                <a:lnTo>
                  <a:pt x="5572595" y="2712186"/>
                </a:lnTo>
                <a:lnTo>
                  <a:pt x="5572125" y="2713304"/>
                </a:lnTo>
                <a:lnTo>
                  <a:pt x="5572125" y="2715933"/>
                </a:lnTo>
                <a:lnTo>
                  <a:pt x="5572595" y="2717050"/>
                </a:lnTo>
                <a:lnTo>
                  <a:pt x="5574449" y="2718917"/>
                </a:lnTo>
                <a:lnTo>
                  <a:pt x="5575566" y="2719374"/>
                </a:lnTo>
                <a:lnTo>
                  <a:pt x="5578195" y="2719374"/>
                </a:lnTo>
                <a:lnTo>
                  <a:pt x="5579326" y="2718917"/>
                </a:lnTo>
                <a:lnTo>
                  <a:pt x="5581180" y="2717050"/>
                </a:lnTo>
                <a:lnTo>
                  <a:pt x="5581650" y="2715933"/>
                </a:lnTo>
                <a:lnTo>
                  <a:pt x="5581650" y="2713304"/>
                </a:lnTo>
                <a:close/>
              </a:path>
              <a:path w="7629525" h="2724150">
                <a:moveTo>
                  <a:pt x="5581650" y="1567573"/>
                </a:moveTo>
                <a:lnTo>
                  <a:pt x="5581180" y="1566443"/>
                </a:lnTo>
                <a:lnTo>
                  <a:pt x="5579326" y="1564589"/>
                </a:lnTo>
                <a:lnTo>
                  <a:pt x="5578195" y="1564119"/>
                </a:lnTo>
                <a:lnTo>
                  <a:pt x="5575566" y="1564119"/>
                </a:lnTo>
                <a:lnTo>
                  <a:pt x="5574449" y="1564589"/>
                </a:lnTo>
                <a:lnTo>
                  <a:pt x="5572595" y="1566443"/>
                </a:lnTo>
                <a:lnTo>
                  <a:pt x="5572125" y="1567573"/>
                </a:lnTo>
                <a:lnTo>
                  <a:pt x="5572125" y="1570202"/>
                </a:lnTo>
                <a:lnTo>
                  <a:pt x="5572595" y="1571320"/>
                </a:lnTo>
                <a:lnTo>
                  <a:pt x="5574449" y="1573174"/>
                </a:lnTo>
                <a:lnTo>
                  <a:pt x="5575566" y="1573644"/>
                </a:lnTo>
                <a:lnTo>
                  <a:pt x="5578195" y="1573644"/>
                </a:lnTo>
                <a:lnTo>
                  <a:pt x="5579326" y="1573174"/>
                </a:lnTo>
                <a:lnTo>
                  <a:pt x="5581180" y="1571320"/>
                </a:lnTo>
                <a:lnTo>
                  <a:pt x="5581650" y="1570202"/>
                </a:lnTo>
                <a:lnTo>
                  <a:pt x="5581650" y="1567573"/>
                </a:lnTo>
                <a:close/>
              </a:path>
              <a:path w="7629525" h="2724150">
                <a:moveTo>
                  <a:pt x="5581650" y="421830"/>
                </a:moveTo>
                <a:lnTo>
                  <a:pt x="5581180" y="420712"/>
                </a:lnTo>
                <a:lnTo>
                  <a:pt x="5579326" y="418846"/>
                </a:lnTo>
                <a:lnTo>
                  <a:pt x="5578195" y="418388"/>
                </a:lnTo>
                <a:lnTo>
                  <a:pt x="5575566" y="418388"/>
                </a:lnTo>
                <a:lnTo>
                  <a:pt x="5574449" y="418846"/>
                </a:lnTo>
                <a:lnTo>
                  <a:pt x="5572595" y="420712"/>
                </a:lnTo>
                <a:lnTo>
                  <a:pt x="5572125" y="421830"/>
                </a:lnTo>
                <a:lnTo>
                  <a:pt x="5572125" y="424459"/>
                </a:lnTo>
                <a:lnTo>
                  <a:pt x="5572595" y="425589"/>
                </a:lnTo>
                <a:lnTo>
                  <a:pt x="5574449" y="427443"/>
                </a:lnTo>
                <a:lnTo>
                  <a:pt x="5575566" y="427913"/>
                </a:lnTo>
                <a:lnTo>
                  <a:pt x="5578195" y="427913"/>
                </a:lnTo>
                <a:lnTo>
                  <a:pt x="5579326" y="427443"/>
                </a:lnTo>
                <a:lnTo>
                  <a:pt x="5581180" y="425589"/>
                </a:lnTo>
                <a:lnTo>
                  <a:pt x="5581650" y="424459"/>
                </a:lnTo>
                <a:lnTo>
                  <a:pt x="5581650" y="421830"/>
                </a:lnTo>
                <a:close/>
              </a:path>
              <a:path w="7629525" h="2724150">
                <a:moveTo>
                  <a:pt x="5629275" y="2713304"/>
                </a:moveTo>
                <a:lnTo>
                  <a:pt x="5628805" y="2712186"/>
                </a:lnTo>
                <a:lnTo>
                  <a:pt x="5626951" y="2710319"/>
                </a:lnTo>
                <a:lnTo>
                  <a:pt x="5625820" y="2709849"/>
                </a:lnTo>
                <a:lnTo>
                  <a:pt x="5623191" y="2709849"/>
                </a:lnTo>
                <a:lnTo>
                  <a:pt x="5622074" y="2710319"/>
                </a:lnTo>
                <a:lnTo>
                  <a:pt x="5620220" y="2712186"/>
                </a:lnTo>
                <a:lnTo>
                  <a:pt x="5619750" y="2713304"/>
                </a:lnTo>
                <a:lnTo>
                  <a:pt x="5619750" y="2715933"/>
                </a:lnTo>
                <a:lnTo>
                  <a:pt x="5620220" y="2717050"/>
                </a:lnTo>
                <a:lnTo>
                  <a:pt x="5622074" y="2718917"/>
                </a:lnTo>
                <a:lnTo>
                  <a:pt x="5623191" y="2719374"/>
                </a:lnTo>
                <a:lnTo>
                  <a:pt x="5625820" y="2719374"/>
                </a:lnTo>
                <a:lnTo>
                  <a:pt x="5626951" y="2718917"/>
                </a:lnTo>
                <a:lnTo>
                  <a:pt x="5628805" y="2717050"/>
                </a:lnTo>
                <a:lnTo>
                  <a:pt x="5629275" y="2715933"/>
                </a:lnTo>
                <a:lnTo>
                  <a:pt x="5629275" y="2713304"/>
                </a:lnTo>
                <a:close/>
              </a:path>
              <a:path w="7629525" h="2724150">
                <a:moveTo>
                  <a:pt x="5629275" y="1567573"/>
                </a:moveTo>
                <a:lnTo>
                  <a:pt x="5628805" y="1566443"/>
                </a:lnTo>
                <a:lnTo>
                  <a:pt x="5626951" y="1564589"/>
                </a:lnTo>
                <a:lnTo>
                  <a:pt x="5625820" y="1564119"/>
                </a:lnTo>
                <a:lnTo>
                  <a:pt x="5623191" y="1564119"/>
                </a:lnTo>
                <a:lnTo>
                  <a:pt x="5622074" y="1564589"/>
                </a:lnTo>
                <a:lnTo>
                  <a:pt x="5620220" y="1566443"/>
                </a:lnTo>
                <a:lnTo>
                  <a:pt x="5619750" y="1567573"/>
                </a:lnTo>
                <a:lnTo>
                  <a:pt x="5619750" y="1570202"/>
                </a:lnTo>
                <a:lnTo>
                  <a:pt x="5620220" y="1571320"/>
                </a:lnTo>
                <a:lnTo>
                  <a:pt x="5622074" y="1573174"/>
                </a:lnTo>
                <a:lnTo>
                  <a:pt x="5623191" y="1573644"/>
                </a:lnTo>
                <a:lnTo>
                  <a:pt x="5625820" y="1573644"/>
                </a:lnTo>
                <a:lnTo>
                  <a:pt x="5626951" y="1573174"/>
                </a:lnTo>
                <a:lnTo>
                  <a:pt x="5628805" y="1571320"/>
                </a:lnTo>
                <a:lnTo>
                  <a:pt x="5629275" y="1570202"/>
                </a:lnTo>
                <a:lnTo>
                  <a:pt x="5629275" y="1567573"/>
                </a:lnTo>
                <a:close/>
              </a:path>
              <a:path w="7629525" h="2724150">
                <a:moveTo>
                  <a:pt x="5629275" y="421830"/>
                </a:moveTo>
                <a:lnTo>
                  <a:pt x="5628805" y="420712"/>
                </a:lnTo>
                <a:lnTo>
                  <a:pt x="5626951" y="418846"/>
                </a:lnTo>
                <a:lnTo>
                  <a:pt x="5625820" y="418388"/>
                </a:lnTo>
                <a:lnTo>
                  <a:pt x="5623191" y="418388"/>
                </a:lnTo>
                <a:lnTo>
                  <a:pt x="5622074" y="418846"/>
                </a:lnTo>
                <a:lnTo>
                  <a:pt x="5620220" y="420712"/>
                </a:lnTo>
                <a:lnTo>
                  <a:pt x="5619750" y="421830"/>
                </a:lnTo>
                <a:lnTo>
                  <a:pt x="5619750" y="424459"/>
                </a:lnTo>
                <a:lnTo>
                  <a:pt x="5620220" y="425589"/>
                </a:lnTo>
                <a:lnTo>
                  <a:pt x="5622074" y="427443"/>
                </a:lnTo>
                <a:lnTo>
                  <a:pt x="5623191" y="427913"/>
                </a:lnTo>
                <a:lnTo>
                  <a:pt x="5625820" y="427913"/>
                </a:lnTo>
                <a:lnTo>
                  <a:pt x="5626951" y="427443"/>
                </a:lnTo>
                <a:lnTo>
                  <a:pt x="5628805" y="425589"/>
                </a:lnTo>
                <a:lnTo>
                  <a:pt x="5629275" y="424459"/>
                </a:lnTo>
                <a:lnTo>
                  <a:pt x="5629275" y="421830"/>
                </a:lnTo>
                <a:close/>
              </a:path>
              <a:path w="7629525" h="2724150">
                <a:moveTo>
                  <a:pt x="5676900" y="2713304"/>
                </a:moveTo>
                <a:lnTo>
                  <a:pt x="5676430" y="2712186"/>
                </a:lnTo>
                <a:lnTo>
                  <a:pt x="5674576" y="2710319"/>
                </a:lnTo>
                <a:lnTo>
                  <a:pt x="5673458" y="2709849"/>
                </a:lnTo>
                <a:lnTo>
                  <a:pt x="5670816" y="2709849"/>
                </a:lnTo>
                <a:lnTo>
                  <a:pt x="5669699" y="2710319"/>
                </a:lnTo>
                <a:lnTo>
                  <a:pt x="5667845" y="2712186"/>
                </a:lnTo>
                <a:lnTo>
                  <a:pt x="5667375" y="2713304"/>
                </a:lnTo>
                <a:lnTo>
                  <a:pt x="5667375" y="2715933"/>
                </a:lnTo>
                <a:lnTo>
                  <a:pt x="5667845" y="2717050"/>
                </a:lnTo>
                <a:lnTo>
                  <a:pt x="5669699" y="2718917"/>
                </a:lnTo>
                <a:lnTo>
                  <a:pt x="5670816" y="2719374"/>
                </a:lnTo>
                <a:lnTo>
                  <a:pt x="5673458" y="2719374"/>
                </a:lnTo>
                <a:lnTo>
                  <a:pt x="5674576" y="2718917"/>
                </a:lnTo>
                <a:lnTo>
                  <a:pt x="5676430" y="2717050"/>
                </a:lnTo>
                <a:lnTo>
                  <a:pt x="5676900" y="2715933"/>
                </a:lnTo>
                <a:lnTo>
                  <a:pt x="5676900" y="2713304"/>
                </a:lnTo>
                <a:close/>
              </a:path>
              <a:path w="7629525" h="2724150">
                <a:moveTo>
                  <a:pt x="5676900" y="1567573"/>
                </a:moveTo>
                <a:lnTo>
                  <a:pt x="5676430" y="1566443"/>
                </a:lnTo>
                <a:lnTo>
                  <a:pt x="5674576" y="1564589"/>
                </a:lnTo>
                <a:lnTo>
                  <a:pt x="5673458" y="1564119"/>
                </a:lnTo>
                <a:lnTo>
                  <a:pt x="5670816" y="1564119"/>
                </a:lnTo>
                <a:lnTo>
                  <a:pt x="5669699" y="1564589"/>
                </a:lnTo>
                <a:lnTo>
                  <a:pt x="5667845" y="1566443"/>
                </a:lnTo>
                <a:lnTo>
                  <a:pt x="5667375" y="1567573"/>
                </a:lnTo>
                <a:lnTo>
                  <a:pt x="5667375" y="1570202"/>
                </a:lnTo>
                <a:lnTo>
                  <a:pt x="5667845" y="1571320"/>
                </a:lnTo>
                <a:lnTo>
                  <a:pt x="5669699" y="1573174"/>
                </a:lnTo>
                <a:lnTo>
                  <a:pt x="5670816" y="1573644"/>
                </a:lnTo>
                <a:lnTo>
                  <a:pt x="5673458" y="1573644"/>
                </a:lnTo>
                <a:lnTo>
                  <a:pt x="5674576" y="1573174"/>
                </a:lnTo>
                <a:lnTo>
                  <a:pt x="5676430" y="1571320"/>
                </a:lnTo>
                <a:lnTo>
                  <a:pt x="5676900" y="1570202"/>
                </a:lnTo>
                <a:lnTo>
                  <a:pt x="5676900" y="1567573"/>
                </a:lnTo>
                <a:close/>
              </a:path>
              <a:path w="7629525" h="2724150">
                <a:moveTo>
                  <a:pt x="5676900" y="421830"/>
                </a:moveTo>
                <a:lnTo>
                  <a:pt x="5676430" y="420712"/>
                </a:lnTo>
                <a:lnTo>
                  <a:pt x="5674576" y="418846"/>
                </a:lnTo>
                <a:lnTo>
                  <a:pt x="5673458" y="418388"/>
                </a:lnTo>
                <a:lnTo>
                  <a:pt x="5670816" y="418388"/>
                </a:lnTo>
                <a:lnTo>
                  <a:pt x="5669699" y="418846"/>
                </a:lnTo>
                <a:lnTo>
                  <a:pt x="5667845" y="420712"/>
                </a:lnTo>
                <a:lnTo>
                  <a:pt x="5667375" y="421830"/>
                </a:lnTo>
                <a:lnTo>
                  <a:pt x="5667375" y="424459"/>
                </a:lnTo>
                <a:lnTo>
                  <a:pt x="5667845" y="425589"/>
                </a:lnTo>
                <a:lnTo>
                  <a:pt x="5669699" y="427443"/>
                </a:lnTo>
                <a:lnTo>
                  <a:pt x="5670816" y="427913"/>
                </a:lnTo>
                <a:lnTo>
                  <a:pt x="5673458" y="427913"/>
                </a:lnTo>
                <a:lnTo>
                  <a:pt x="5674576" y="427443"/>
                </a:lnTo>
                <a:lnTo>
                  <a:pt x="5676430" y="425589"/>
                </a:lnTo>
                <a:lnTo>
                  <a:pt x="5676900" y="424459"/>
                </a:lnTo>
                <a:lnTo>
                  <a:pt x="5676900" y="421830"/>
                </a:lnTo>
                <a:close/>
              </a:path>
              <a:path w="7629525" h="2724150">
                <a:moveTo>
                  <a:pt x="5724525" y="2713304"/>
                </a:moveTo>
                <a:lnTo>
                  <a:pt x="5724055" y="2712186"/>
                </a:lnTo>
                <a:lnTo>
                  <a:pt x="5722201" y="2710319"/>
                </a:lnTo>
                <a:lnTo>
                  <a:pt x="5721083" y="2709849"/>
                </a:lnTo>
                <a:lnTo>
                  <a:pt x="5718441" y="2709849"/>
                </a:lnTo>
                <a:lnTo>
                  <a:pt x="5717324" y="2710319"/>
                </a:lnTo>
                <a:lnTo>
                  <a:pt x="5715470" y="2712186"/>
                </a:lnTo>
                <a:lnTo>
                  <a:pt x="5715000" y="2713304"/>
                </a:lnTo>
                <a:lnTo>
                  <a:pt x="5715000" y="2715933"/>
                </a:lnTo>
                <a:lnTo>
                  <a:pt x="5715470" y="2717050"/>
                </a:lnTo>
                <a:lnTo>
                  <a:pt x="5717324" y="2718917"/>
                </a:lnTo>
                <a:lnTo>
                  <a:pt x="5718441" y="2719374"/>
                </a:lnTo>
                <a:lnTo>
                  <a:pt x="5721083" y="2719374"/>
                </a:lnTo>
                <a:lnTo>
                  <a:pt x="5722201" y="2718917"/>
                </a:lnTo>
                <a:lnTo>
                  <a:pt x="5724055" y="2717050"/>
                </a:lnTo>
                <a:lnTo>
                  <a:pt x="5724525" y="2715933"/>
                </a:lnTo>
                <a:lnTo>
                  <a:pt x="5724525" y="2713304"/>
                </a:lnTo>
                <a:close/>
              </a:path>
              <a:path w="7629525" h="2724150">
                <a:moveTo>
                  <a:pt x="5724525" y="1567573"/>
                </a:moveTo>
                <a:lnTo>
                  <a:pt x="5724055" y="1566443"/>
                </a:lnTo>
                <a:lnTo>
                  <a:pt x="5722201" y="1564589"/>
                </a:lnTo>
                <a:lnTo>
                  <a:pt x="5721083" y="1564119"/>
                </a:lnTo>
                <a:lnTo>
                  <a:pt x="5718441" y="1564119"/>
                </a:lnTo>
                <a:lnTo>
                  <a:pt x="5717324" y="1564589"/>
                </a:lnTo>
                <a:lnTo>
                  <a:pt x="5715470" y="1566443"/>
                </a:lnTo>
                <a:lnTo>
                  <a:pt x="5715000" y="1567573"/>
                </a:lnTo>
                <a:lnTo>
                  <a:pt x="5715000" y="1570202"/>
                </a:lnTo>
                <a:lnTo>
                  <a:pt x="5715470" y="1571320"/>
                </a:lnTo>
                <a:lnTo>
                  <a:pt x="5717324" y="1573174"/>
                </a:lnTo>
                <a:lnTo>
                  <a:pt x="5718441" y="1573644"/>
                </a:lnTo>
                <a:lnTo>
                  <a:pt x="5721083" y="1573644"/>
                </a:lnTo>
                <a:lnTo>
                  <a:pt x="5722201" y="1573174"/>
                </a:lnTo>
                <a:lnTo>
                  <a:pt x="5724055" y="1571320"/>
                </a:lnTo>
                <a:lnTo>
                  <a:pt x="5724525" y="1570202"/>
                </a:lnTo>
                <a:lnTo>
                  <a:pt x="5724525" y="1567573"/>
                </a:lnTo>
                <a:close/>
              </a:path>
              <a:path w="7629525" h="2724150">
                <a:moveTo>
                  <a:pt x="5724525" y="421830"/>
                </a:moveTo>
                <a:lnTo>
                  <a:pt x="5724055" y="420712"/>
                </a:lnTo>
                <a:lnTo>
                  <a:pt x="5722201" y="418846"/>
                </a:lnTo>
                <a:lnTo>
                  <a:pt x="5721083" y="418388"/>
                </a:lnTo>
                <a:lnTo>
                  <a:pt x="5718441" y="418388"/>
                </a:lnTo>
                <a:lnTo>
                  <a:pt x="5717324" y="418846"/>
                </a:lnTo>
                <a:lnTo>
                  <a:pt x="5715470" y="420712"/>
                </a:lnTo>
                <a:lnTo>
                  <a:pt x="5715000" y="421830"/>
                </a:lnTo>
                <a:lnTo>
                  <a:pt x="5715000" y="424459"/>
                </a:lnTo>
                <a:lnTo>
                  <a:pt x="5715470" y="425589"/>
                </a:lnTo>
                <a:lnTo>
                  <a:pt x="5717324" y="427443"/>
                </a:lnTo>
                <a:lnTo>
                  <a:pt x="5718441" y="427913"/>
                </a:lnTo>
                <a:lnTo>
                  <a:pt x="5721083" y="427913"/>
                </a:lnTo>
                <a:lnTo>
                  <a:pt x="5722201" y="427443"/>
                </a:lnTo>
                <a:lnTo>
                  <a:pt x="5724055" y="425589"/>
                </a:lnTo>
                <a:lnTo>
                  <a:pt x="5724525" y="424459"/>
                </a:lnTo>
                <a:lnTo>
                  <a:pt x="5724525" y="421830"/>
                </a:lnTo>
                <a:close/>
              </a:path>
              <a:path w="7629525" h="2724150">
                <a:moveTo>
                  <a:pt x="5772150" y="2713304"/>
                </a:moveTo>
                <a:lnTo>
                  <a:pt x="5771680" y="2712186"/>
                </a:lnTo>
                <a:lnTo>
                  <a:pt x="5769826" y="2710319"/>
                </a:lnTo>
                <a:lnTo>
                  <a:pt x="5768695" y="2709849"/>
                </a:lnTo>
                <a:lnTo>
                  <a:pt x="5766066" y="2709849"/>
                </a:lnTo>
                <a:lnTo>
                  <a:pt x="5764949" y="2710319"/>
                </a:lnTo>
                <a:lnTo>
                  <a:pt x="5763095" y="2712186"/>
                </a:lnTo>
                <a:lnTo>
                  <a:pt x="5762625" y="2713304"/>
                </a:lnTo>
                <a:lnTo>
                  <a:pt x="5762625" y="2715933"/>
                </a:lnTo>
                <a:lnTo>
                  <a:pt x="5763095" y="2717050"/>
                </a:lnTo>
                <a:lnTo>
                  <a:pt x="5764949" y="2718917"/>
                </a:lnTo>
                <a:lnTo>
                  <a:pt x="5766066" y="2719374"/>
                </a:lnTo>
                <a:lnTo>
                  <a:pt x="5768695" y="2719374"/>
                </a:lnTo>
                <a:lnTo>
                  <a:pt x="5769826" y="2718917"/>
                </a:lnTo>
                <a:lnTo>
                  <a:pt x="5771680" y="2717050"/>
                </a:lnTo>
                <a:lnTo>
                  <a:pt x="5772150" y="2715933"/>
                </a:lnTo>
                <a:lnTo>
                  <a:pt x="5772150" y="2713304"/>
                </a:lnTo>
                <a:close/>
              </a:path>
              <a:path w="7629525" h="2724150">
                <a:moveTo>
                  <a:pt x="5772150" y="1567573"/>
                </a:moveTo>
                <a:lnTo>
                  <a:pt x="5771680" y="1566443"/>
                </a:lnTo>
                <a:lnTo>
                  <a:pt x="5769826" y="1564589"/>
                </a:lnTo>
                <a:lnTo>
                  <a:pt x="5768695" y="1564119"/>
                </a:lnTo>
                <a:lnTo>
                  <a:pt x="5766066" y="1564119"/>
                </a:lnTo>
                <a:lnTo>
                  <a:pt x="5764949" y="1564589"/>
                </a:lnTo>
                <a:lnTo>
                  <a:pt x="5763095" y="1566443"/>
                </a:lnTo>
                <a:lnTo>
                  <a:pt x="5762625" y="1567573"/>
                </a:lnTo>
                <a:lnTo>
                  <a:pt x="5762625" y="1570202"/>
                </a:lnTo>
                <a:lnTo>
                  <a:pt x="5763095" y="1571320"/>
                </a:lnTo>
                <a:lnTo>
                  <a:pt x="5764949" y="1573174"/>
                </a:lnTo>
                <a:lnTo>
                  <a:pt x="5766066" y="1573644"/>
                </a:lnTo>
                <a:lnTo>
                  <a:pt x="5768695" y="1573644"/>
                </a:lnTo>
                <a:lnTo>
                  <a:pt x="5769826" y="1573174"/>
                </a:lnTo>
                <a:lnTo>
                  <a:pt x="5771680" y="1571320"/>
                </a:lnTo>
                <a:lnTo>
                  <a:pt x="5772150" y="1570202"/>
                </a:lnTo>
                <a:lnTo>
                  <a:pt x="5772150" y="1567573"/>
                </a:lnTo>
                <a:close/>
              </a:path>
              <a:path w="7629525" h="2724150">
                <a:moveTo>
                  <a:pt x="5772150" y="421830"/>
                </a:moveTo>
                <a:lnTo>
                  <a:pt x="5771680" y="420712"/>
                </a:lnTo>
                <a:lnTo>
                  <a:pt x="5769826" y="418846"/>
                </a:lnTo>
                <a:lnTo>
                  <a:pt x="5768695" y="418388"/>
                </a:lnTo>
                <a:lnTo>
                  <a:pt x="5766066" y="418388"/>
                </a:lnTo>
                <a:lnTo>
                  <a:pt x="5764949" y="418846"/>
                </a:lnTo>
                <a:lnTo>
                  <a:pt x="5763095" y="420712"/>
                </a:lnTo>
                <a:lnTo>
                  <a:pt x="5762625" y="421830"/>
                </a:lnTo>
                <a:lnTo>
                  <a:pt x="5762625" y="424459"/>
                </a:lnTo>
                <a:lnTo>
                  <a:pt x="5763095" y="425589"/>
                </a:lnTo>
                <a:lnTo>
                  <a:pt x="5764949" y="427443"/>
                </a:lnTo>
                <a:lnTo>
                  <a:pt x="5766066" y="427913"/>
                </a:lnTo>
                <a:lnTo>
                  <a:pt x="5768695" y="427913"/>
                </a:lnTo>
                <a:lnTo>
                  <a:pt x="5769826" y="427443"/>
                </a:lnTo>
                <a:lnTo>
                  <a:pt x="5771680" y="425589"/>
                </a:lnTo>
                <a:lnTo>
                  <a:pt x="5772150" y="424459"/>
                </a:lnTo>
                <a:lnTo>
                  <a:pt x="5772150" y="421830"/>
                </a:lnTo>
                <a:close/>
              </a:path>
              <a:path w="7629525" h="2724150">
                <a:moveTo>
                  <a:pt x="5819775" y="2713304"/>
                </a:moveTo>
                <a:lnTo>
                  <a:pt x="5819305" y="2712186"/>
                </a:lnTo>
                <a:lnTo>
                  <a:pt x="5817451" y="2710319"/>
                </a:lnTo>
                <a:lnTo>
                  <a:pt x="5816333" y="2709849"/>
                </a:lnTo>
                <a:lnTo>
                  <a:pt x="5813691" y="2709849"/>
                </a:lnTo>
                <a:lnTo>
                  <a:pt x="5812574" y="2710319"/>
                </a:lnTo>
                <a:lnTo>
                  <a:pt x="5810720" y="2712186"/>
                </a:lnTo>
                <a:lnTo>
                  <a:pt x="5810250" y="2713304"/>
                </a:lnTo>
                <a:lnTo>
                  <a:pt x="5810250" y="2715933"/>
                </a:lnTo>
                <a:lnTo>
                  <a:pt x="5810720" y="2717050"/>
                </a:lnTo>
                <a:lnTo>
                  <a:pt x="5812574" y="2718917"/>
                </a:lnTo>
                <a:lnTo>
                  <a:pt x="5813691" y="2719374"/>
                </a:lnTo>
                <a:lnTo>
                  <a:pt x="5816333" y="2719374"/>
                </a:lnTo>
                <a:lnTo>
                  <a:pt x="5817451" y="2718917"/>
                </a:lnTo>
                <a:lnTo>
                  <a:pt x="5819305" y="2717050"/>
                </a:lnTo>
                <a:lnTo>
                  <a:pt x="5819775" y="2715933"/>
                </a:lnTo>
                <a:lnTo>
                  <a:pt x="5819775" y="2713304"/>
                </a:lnTo>
                <a:close/>
              </a:path>
              <a:path w="7629525" h="2724150">
                <a:moveTo>
                  <a:pt x="5819775" y="1567573"/>
                </a:moveTo>
                <a:lnTo>
                  <a:pt x="5819305" y="1566443"/>
                </a:lnTo>
                <a:lnTo>
                  <a:pt x="5817451" y="1564589"/>
                </a:lnTo>
                <a:lnTo>
                  <a:pt x="5816333" y="1564119"/>
                </a:lnTo>
                <a:lnTo>
                  <a:pt x="5813691" y="1564119"/>
                </a:lnTo>
                <a:lnTo>
                  <a:pt x="5812574" y="1564589"/>
                </a:lnTo>
                <a:lnTo>
                  <a:pt x="5810720" y="1566443"/>
                </a:lnTo>
                <a:lnTo>
                  <a:pt x="5810250" y="1567573"/>
                </a:lnTo>
                <a:lnTo>
                  <a:pt x="5810250" y="1570202"/>
                </a:lnTo>
                <a:lnTo>
                  <a:pt x="5810720" y="1571320"/>
                </a:lnTo>
                <a:lnTo>
                  <a:pt x="5812574" y="1573174"/>
                </a:lnTo>
                <a:lnTo>
                  <a:pt x="5813691" y="1573644"/>
                </a:lnTo>
                <a:lnTo>
                  <a:pt x="5816333" y="1573644"/>
                </a:lnTo>
                <a:lnTo>
                  <a:pt x="5817451" y="1573174"/>
                </a:lnTo>
                <a:lnTo>
                  <a:pt x="5819305" y="1571320"/>
                </a:lnTo>
                <a:lnTo>
                  <a:pt x="5819775" y="1570202"/>
                </a:lnTo>
                <a:lnTo>
                  <a:pt x="5819775" y="1567573"/>
                </a:lnTo>
                <a:close/>
              </a:path>
              <a:path w="7629525" h="2724150">
                <a:moveTo>
                  <a:pt x="5819775" y="421830"/>
                </a:moveTo>
                <a:lnTo>
                  <a:pt x="5819305" y="420712"/>
                </a:lnTo>
                <a:lnTo>
                  <a:pt x="5817451" y="418846"/>
                </a:lnTo>
                <a:lnTo>
                  <a:pt x="5816333" y="418388"/>
                </a:lnTo>
                <a:lnTo>
                  <a:pt x="5813691" y="418388"/>
                </a:lnTo>
                <a:lnTo>
                  <a:pt x="5812574" y="418846"/>
                </a:lnTo>
                <a:lnTo>
                  <a:pt x="5810720" y="420712"/>
                </a:lnTo>
                <a:lnTo>
                  <a:pt x="5810250" y="421830"/>
                </a:lnTo>
                <a:lnTo>
                  <a:pt x="5810250" y="424459"/>
                </a:lnTo>
                <a:lnTo>
                  <a:pt x="5810720" y="425589"/>
                </a:lnTo>
                <a:lnTo>
                  <a:pt x="5812574" y="427443"/>
                </a:lnTo>
                <a:lnTo>
                  <a:pt x="5813691" y="427913"/>
                </a:lnTo>
                <a:lnTo>
                  <a:pt x="5816333" y="427913"/>
                </a:lnTo>
                <a:lnTo>
                  <a:pt x="5817451" y="427443"/>
                </a:lnTo>
                <a:lnTo>
                  <a:pt x="5819305" y="425589"/>
                </a:lnTo>
                <a:lnTo>
                  <a:pt x="5819775" y="424459"/>
                </a:lnTo>
                <a:lnTo>
                  <a:pt x="5819775" y="421830"/>
                </a:lnTo>
                <a:close/>
              </a:path>
              <a:path w="7629525" h="2724150">
                <a:moveTo>
                  <a:pt x="5867400" y="2713304"/>
                </a:moveTo>
                <a:lnTo>
                  <a:pt x="5866930" y="2712186"/>
                </a:lnTo>
                <a:lnTo>
                  <a:pt x="5865076" y="2710319"/>
                </a:lnTo>
                <a:lnTo>
                  <a:pt x="5863958" y="2709849"/>
                </a:lnTo>
                <a:lnTo>
                  <a:pt x="5861316" y="2709849"/>
                </a:lnTo>
                <a:lnTo>
                  <a:pt x="5860199" y="2710319"/>
                </a:lnTo>
                <a:lnTo>
                  <a:pt x="5858345" y="2712186"/>
                </a:lnTo>
                <a:lnTo>
                  <a:pt x="5857875" y="2713304"/>
                </a:lnTo>
                <a:lnTo>
                  <a:pt x="5857875" y="2715933"/>
                </a:lnTo>
                <a:lnTo>
                  <a:pt x="5858345" y="2717050"/>
                </a:lnTo>
                <a:lnTo>
                  <a:pt x="5860199" y="2718917"/>
                </a:lnTo>
                <a:lnTo>
                  <a:pt x="5861316" y="2719374"/>
                </a:lnTo>
                <a:lnTo>
                  <a:pt x="5863958" y="2719374"/>
                </a:lnTo>
                <a:lnTo>
                  <a:pt x="5865076" y="2718917"/>
                </a:lnTo>
                <a:lnTo>
                  <a:pt x="5866930" y="2717050"/>
                </a:lnTo>
                <a:lnTo>
                  <a:pt x="5867400" y="2715933"/>
                </a:lnTo>
                <a:lnTo>
                  <a:pt x="5867400" y="2713304"/>
                </a:lnTo>
                <a:close/>
              </a:path>
              <a:path w="7629525" h="2724150">
                <a:moveTo>
                  <a:pt x="5867400" y="1567573"/>
                </a:moveTo>
                <a:lnTo>
                  <a:pt x="5866930" y="1566443"/>
                </a:lnTo>
                <a:lnTo>
                  <a:pt x="5865076" y="1564589"/>
                </a:lnTo>
                <a:lnTo>
                  <a:pt x="5863958" y="1564119"/>
                </a:lnTo>
                <a:lnTo>
                  <a:pt x="5861316" y="1564119"/>
                </a:lnTo>
                <a:lnTo>
                  <a:pt x="5860199" y="1564589"/>
                </a:lnTo>
                <a:lnTo>
                  <a:pt x="5858345" y="1566443"/>
                </a:lnTo>
                <a:lnTo>
                  <a:pt x="5857875" y="1567573"/>
                </a:lnTo>
                <a:lnTo>
                  <a:pt x="5857875" y="1570202"/>
                </a:lnTo>
                <a:lnTo>
                  <a:pt x="5858345" y="1571320"/>
                </a:lnTo>
                <a:lnTo>
                  <a:pt x="5860199" y="1573174"/>
                </a:lnTo>
                <a:lnTo>
                  <a:pt x="5861316" y="1573644"/>
                </a:lnTo>
                <a:lnTo>
                  <a:pt x="5863958" y="1573644"/>
                </a:lnTo>
                <a:lnTo>
                  <a:pt x="5865076" y="1573174"/>
                </a:lnTo>
                <a:lnTo>
                  <a:pt x="5866930" y="1571320"/>
                </a:lnTo>
                <a:lnTo>
                  <a:pt x="5867400" y="1570202"/>
                </a:lnTo>
                <a:lnTo>
                  <a:pt x="5867400" y="1567573"/>
                </a:lnTo>
                <a:close/>
              </a:path>
              <a:path w="7629525" h="2724150">
                <a:moveTo>
                  <a:pt x="5867400" y="421830"/>
                </a:moveTo>
                <a:lnTo>
                  <a:pt x="5866930" y="420712"/>
                </a:lnTo>
                <a:lnTo>
                  <a:pt x="5865076" y="418846"/>
                </a:lnTo>
                <a:lnTo>
                  <a:pt x="5863958" y="418388"/>
                </a:lnTo>
                <a:lnTo>
                  <a:pt x="5861316" y="418388"/>
                </a:lnTo>
                <a:lnTo>
                  <a:pt x="5860199" y="418846"/>
                </a:lnTo>
                <a:lnTo>
                  <a:pt x="5858345" y="420712"/>
                </a:lnTo>
                <a:lnTo>
                  <a:pt x="5857875" y="421830"/>
                </a:lnTo>
                <a:lnTo>
                  <a:pt x="5857875" y="424459"/>
                </a:lnTo>
                <a:lnTo>
                  <a:pt x="5858345" y="425589"/>
                </a:lnTo>
                <a:lnTo>
                  <a:pt x="5860199" y="427443"/>
                </a:lnTo>
                <a:lnTo>
                  <a:pt x="5861316" y="427913"/>
                </a:lnTo>
                <a:lnTo>
                  <a:pt x="5863958" y="427913"/>
                </a:lnTo>
                <a:lnTo>
                  <a:pt x="5865076" y="427443"/>
                </a:lnTo>
                <a:lnTo>
                  <a:pt x="5866930" y="425589"/>
                </a:lnTo>
                <a:lnTo>
                  <a:pt x="5867400" y="424459"/>
                </a:lnTo>
                <a:lnTo>
                  <a:pt x="5867400" y="421830"/>
                </a:lnTo>
                <a:close/>
              </a:path>
              <a:path w="7629525" h="2724150">
                <a:moveTo>
                  <a:pt x="5915025" y="2713304"/>
                </a:moveTo>
                <a:lnTo>
                  <a:pt x="5914555" y="2712186"/>
                </a:lnTo>
                <a:lnTo>
                  <a:pt x="5912701" y="2710319"/>
                </a:lnTo>
                <a:lnTo>
                  <a:pt x="5911583" y="2709849"/>
                </a:lnTo>
                <a:lnTo>
                  <a:pt x="5908941" y="2709849"/>
                </a:lnTo>
                <a:lnTo>
                  <a:pt x="5907824" y="2710319"/>
                </a:lnTo>
                <a:lnTo>
                  <a:pt x="5905970" y="2712186"/>
                </a:lnTo>
                <a:lnTo>
                  <a:pt x="5905500" y="2713304"/>
                </a:lnTo>
                <a:lnTo>
                  <a:pt x="5905500" y="2715933"/>
                </a:lnTo>
                <a:lnTo>
                  <a:pt x="5905970" y="2717050"/>
                </a:lnTo>
                <a:lnTo>
                  <a:pt x="5907824" y="2718917"/>
                </a:lnTo>
                <a:lnTo>
                  <a:pt x="5908941" y="2719374"/>
                </a:lnTo>
                <a:lnTo>
                  <a:pt x="5911583" y="2719374"/>
                </a:lnTo>
                <a:lnTo>
                  <a:pt x="5912701" y="2718917"/>
                </a:lnTo>
                <a:lnTo>
                  <a:pt x="5914555" y="2717050"/>
                </a:lnTo>
                <a:lnTo>
                  <a:pt x="5915025" y="2715933"/>
                </a:lnTo>
                <a:lnTo>
                  <a:pt x="5915025" y="2713304"/>
                </a:lnTo>
                <a:close/>
              </a:path>
              <a:path w="7629525" h="2724150">
                <a:moveTo>
                  <a:pt x="5915025" y="1567573"/>
                </a:moveTo>
                <a:lnTo>
                  <a:pt x="5914555" y="1566443"/>
                </a:lnTo>
                <a:lnTo>
                  <a:pt x="5912701" y="1564589"/>
                </a:lnTo>
                <a:lnTo>
                  <a:pt x="5911583" y="1564119"/>
                </a:lnTo>
                <a:lnTo>
                  <a:pt x="5908941" y="1564119"/>
                </a:lnTo>
                <a:lnTo>
                  <a:pt x="5907824" y="1564589"/>
                </a:lnTo>
                <a:lnTo>
                  <a:pt x="5905970" y="1566443"/>
                </a:lnTo>
                <a:lnTo>
                  <a:pt x="5905500" y="1567573"/>
                </a:lnTo>
                <a:lnTo>
                  <a:pt x="5905500" y="1570202"/>
                </a:lnTo>
                <a:lnTo>
                  <a:pt x="5905970" y="1571320"/>
                </a:lnTo>
                <a:lnTo>
                  <a:pt x="5907824" y="1573174"/>
                </a:lnTo>
                <a:lnTo>
                  <a:pt x="5908941" y="1573644"/>
                </a:lnTo>
                <a:lnTo>
                  <a:pt x="5911583" y="1573644"/>
                </a:lnTo>
                <a:lnTo>
                  <a:pt x="5912701" y="1573174"/>
                </a:lnTo>
                <a:lnTo>
                  <a:pt x="5914555" y="1571320"/>
                </a:lnTo>
                <a:lnTo>
                  <a:pt x="5915025" y="1570202"/>
                </a:lnTo>
                <a:lnTo>
                  <a:pt x="5915025" y="1567573"/>
                </a:lnTo>
                <a:close/>
              </a:path>
              <a:path w="7629525" h="2724150">
                <a:moveTo>
                  <a:pt x="5915025" y="421830"/>
                </a:moveTo>
                <a:lnTo>
                  <a:pt x="5914555" y="420712"/>
                </a:lnTo>
                <a:lnTo>
                  <a:pt x="5912701" y="418846"/>
                </a:lnTo>
                <a:lnTo>
                  <a:pt x="5911583" y="418388"/>
                </a:lnTo>
                <a:lnTo>
                  <a:pt x="5908941" y="418388"/>
                </a:lnTo>
                <a:lnTo>
                  <a:pt x="5907824" y="418846"/>
                </a:lnTo>
                <a:lnTo>
                  <a:pt x="5905970" y="420712"/>
                </a:lnTo>
                <a:lnTo>
                  <a:pt x="5905500" y="421830"/>
                </a:lnTo>
                <a:lnTo>
                  <a:pt x="5905500" y="424459"/>
                </a:lnTo>
                <a:lnTo>
                  <a:pt x="5905970" y="425589"/>
                </a:lnTo>
                <a:lnTo>
                  <a:pt x="5907824" y="427443"/>
                </a:lnTo>
                <a:lnTo>
                  <a:pt x="5908941" y="427913"/>
                </a:lnTo>
                <a:lnTo>
                  <a:pt x="5911583" y="427913"/>
                </a:lnTo>
                <a:lnTo>
                  <a:pt x="5912701" y="427443"/>
                </a:lnTo>
                <a:lnTo>
                  <a:pt x="5914555" y="425589"/>
                </a:lnTo>
                <a:lnTo>
                  <a:pt x="5915025" y="424459"/>
                </a:lnTo>
                <a:lnTo>
                  <a:pt x="5915025" y="421830"/>
                </a:lnTo>
                <a:close/>
              </a:path>
              <a:path w="7629525" h="2724150">
                <a:moveTo>
                  <a:pt x="5962650" y="2713304"/>
                </a:moveTo>
                <a:lnTo>
                  <a:pt x="5962180" y="2712186"/>
                </a:lnTo>
                <a:lnTo>
                  <a:pt x="5960326" y="2710319"/>
                </a:lnTo>
                <a:lnTo>
                  <a:pt x="5959208" y="2709849"/>
                </a:lnTo>
                <a:lnTo>
                  <a:pt x="5956566" y="2709849"/>
                </a:lnTo>
                <a:lnTo>
                  <a:pt x="5955449" y="2710319"/>
                </a:lnTo>
                <a:lnTo>
                  <a:pt x="5953595" y="2712186"/>
                </a:lnTo>
                <a:lnTo>
                  <a:pt x="5953125" y="2713304"/>
                </a:lnTo>
                <a:lnTo>
                  <a:pt x="5953125" y="2715933"/>
                </a:lnTo>
                <a:lnTo>
                  <a:pt x="5953595" y="2717050"/>
                </a:lnTo>
                <a:lnTo>
                  <a:pt x="5955449" y="2718917"/>
                </a:lnTo>
                <a:lnTo>
                  <a:pt x="5956566" y="2719374"/>
                </a:lnTo>
                <a:lnTo>
                  <a:pt x="5959208" y="2719374"/>
                </a:lnTo>
                <a:lnTo>
                  <a:pt x="5960326" y="2718917"/>
                </a:lnTo>
                <a:lnTo>
                  <a:pt x="5962180" y="2717050"/>
                </a:lnTo>
                <a:lnTo>
                  <a:pt x="5962650" y="2715933"/>
                </a:lnTo>
                <a:lnTo>
                  <a:pt x="5962650" y="2713304"/>
                </a:lnTo>
                <a:close/>
              </a:path>
              <a:path w="7629525" h="2724150">
                <a:moveTo>
                  <a:pt x="5962650" y="1567573"/>
                </a:moveTo>
                <a:lnTo>
                  <a:pt x="5962180" y="1566443"/>
                </a:lnTo>
                <a:lnTo>
                  <a:pt x="5960326" y="1564589"/>
                </a:lnTo>
                <a:lnTo>
                  <a:pt x="5959208" y="1564119"/>
                </a:lnTo>
                <a:lnTo>
                  <a:pt x="5956566" y="1564119"/>
                </a:lnTo>
                <a:lnTo>
                  <a:pt x="5955449" y="1564589"/>
                </a:lnTo>
                <a:lnTo>
                  <a:pt x="5953595" y="1566443"/>
                </a:lnTo>
                <a:lnTo>
                  <a:pt x="5953125" y="1567573"/>
                </a:lnTo>
                <a:lnTo>
                  <a:pt x="5953125" y="1570202"/>
                </a:lnTo>
                <a:lnTo>
                  <a:pt x="5953595" y="1571320"/>
                </a:lnTo>
                <a:lnTo>
                  <a:pt x="5955449" y="1573174"/>
                </a:lnTo>
                <a:lnTo>
                  <a:pt x="5956566" y="1573644"/>
                </a:lnTo>
                <a:lnTo>
                  <a:pt x="5959208" y="1573644"/>
                </a:lnTo>
                <a:lnTo>
                  <a:pt x="5960326" y="1573174"/>
                </a:lnTo>
                <a:lnTo>
                  <a:pt x="5962180" y="1571320"/>
                </a:lnTo>
                <a:lnTo>
                  <a:pt x="5962650" y="1570202"/>
                </a:lnTo>
                <a:lnTo>
                  <a:pt x="5962650" y="1567573"/>
                </a:lnTo>
                <a:close/>
              </a:path>
              <a:path w="7629525" h="2724150">
                <a:moveTo>
                  <a:pt x="5962650" y="421830"/>
                </a:moveTo>
                <a:lnTo>
                  <a:pt x="5962180" y="420712"/>
                </a:lnTo>
                <a:lnTo>
                  <a:pt x="5960326" y="418846"/>
                </a:lnTo>
                <a:lnTo>
                  <a:pt x="5959208" y="418388"/>
                </a:lnTo>
                <a:lnTo>
                  <a:pt x="5956566" y="418388"/>
                </a:lnTo>
                <a:lnTo>
                  <a:pt x="5955449" y="418846"/>
                </a:lnTo>
                <a:lnTo>
                  <a:pt x="5953595" y="420712"/>
                </a:lnTo>
                <a:lnTo>
                  <a:pt x="5953125" y="421830"/>
                </a:lnTo>
                <a:lnTo>
                  <a:pt x="5953125" y="424459"/>
                </a:lnTo>
                <a:lnTo>
                  <a:pt x="5953595" y="425589"/>
                </a:lnTo>
                <a:lnTo>
                  <a:pt x="5955449" y="427443"/>
                </a:lnTo>
                <a:lnTo>
                  <a:pt x="5956566" y="427913"/>
                </a:lnTo>
                <a:lnTo>
                  <a:pt x="5959208" y="427913"/>
                </a:lnTo>
                <a:lnTo>
                  <a:pt x="5960326" y="427443"/>
                </a:lnTo>
                <a:lnTo>
                  <a:pt x="5962180" y="425589"/>
                </a:lnTo>
                <a:lnTo>
                  <a:pt x="5962650" y="424459"/>
                </a:lnTo>
                <a:lnTo>
                  <a:pt x="5962650" y="421830"/>
                </a:lnTo>
                <a:close/>
              </a:path>
              <a:path w="7629525" h="2724150">
                <a:moveTo>
                  <a:pt x="6010275" y="2713304"/>
                </a:moveTo>
                <a:lnTo>
                  <a:pt x="6009805" y="2712186"/>
                </a:lnTo>
                <a:lnTo>
                  <a:pt x="6007951" y="2710319"/>
                </a:lnTo>
                <a:lnTo>
                  <a:pt x="6006820" y="2709849"/>
                </a:lnTo>
                <a:lnTo>
                  <a:pt x="6004191" y="2709849"/>
                </a:lnTo>
                <a:lnTo>
                  <a:pt x="6003074" y="2710319"/>
                </a:lnTo>
                <a:lnTo>
                  <a:pt x="6001220" y="2712186"/>
                </a:lnTo>
                <a:lnTo>
                  <a:pt x="6000750" y="2713304"/>
                </a:lnTo>
                <a:lnTo>
                  <a:pt x="6000750" y="2715933"/>
                </a:lnTo>
                <a:lnTo>
                  <a:pt x="6001220" y="2717050"/>
                </a:lnTo>
                <a:lnTo>
                  <a:pt x="6003074" y="2718917"/>
                </a:lnTo>
                <a:lnTo>
                  <a:pt x="6004191" y="2719374"/>
                </a:lnTo>
                <a:lnTo>
                  <a:pt x="6006820" y="2719374"/>
                </a:lnTo>
                <a:lnTo>
                  <a:pt x="6007951" y="2718917"/>
                </a:lnTo>
                <a:lnTo>
                  <a:pt x="6009805" y="2717050"/>
                </a:lnTo>
                <a:lnTo>
                  <a:pt x="6010275" y="2715933"/>
                </a:lnTo>
                <a:lnTo>
                  <a:pt x="6010275" y="2713304"/>
                </a:lnTo>
                <a:close/>
              </a:path>
              <a:path w="7629525" h="2724150">
                <a:moveTo>
                  <a:pt x="6010275" y="1567573"/>
                </a:moveTo>
                <a:lnTo>
                  <a:pt x="6009805" y="1566443"/>
                </a:lnTo>
                <a:lnTo>
                  <a:pt x="6007951" y="1564589"/>
                </a:lnTo>
                <a:lnTo>
                  <a:pt x="6006820" y="1564119"/>
                </a:lnTo>
                <a:lnTo>
                  <a:pt x="6004191" y="1564119"/>
                </a:lnTo>
                <a:lnTo>
                  <a:pt x="6003074" y="1564589"/>
                </a:lnTo>
                <a:lnTo>
                  <a:pt x="6001220" y="1566443"/>
                </a:lnTo>
                <a:lnTo>
                  <a:pt x="6000750" y="1567573"/>
                </a:lnTo>
                <a:lnTo>
                  <a:pt x="6000750" y="1570202"/>
                </a:lnTo>
                <a:lnTo>
                  <a:pt x="6001220" y="1571320"/>
                </a:lnTo>
                <a:lnTo>
                  <a:pt x="6003074" y="1573174"/>
                </a:lnTo>
                <a:lnTo>
                  <a:pt x="6004191" y="1573644"/>
                </a:lnTo>
                <a:lnTo>
                  <a:pt x="6006820" y="1573644"/>
                </a:lnTo>
                <a:lnTo>
                  <a:pt x="6007951" y="1573174"/>
                </a:lnTo>
                <a:lnTo>
                  <a:pt x="6009805" y="1571320"/>
                </a:lnTo>
                <a:lnTo>
                  <a:pt x="6010275" y="1570202"/>
                </a:lnTo>
                <a:lnTo>
                  <a:pt x="6010275" y="1567573"/>
                </a:lnTo>
                <a:close/>
              </a:path>
              <a:path w="7629525" h="2724150">
                <a:moveTo>
                  <a:pt x="6010275" y="421830"/>
                </a:moveTo>
                <a:lnTo>
                  <a:pt x="6009805" y="420712"/>
                </a:lnTo>
                <a:lnTo>
                  <a:pt x="6007951" y="418846"/>
                </a:lnTo>
                <a:lnTo>
                  <a:pt x="6006820" y="418388"/>
                </a:lnTo>
                <a:lnTo>
                  <a:pt x="6004191" y="418388"/>
                </a:lnTo>
                <a:lnTo>
                  <a:pt x="6003074" y="418846"/>
                </a:lnTo>
                <a:lnTo>
                  <a:pt x="6001220" y="420712"/>
                </a:lnTo>
                <a:lnTo>
                  <a:pt x="6000750" y="421830"/>
                </a:lnTo>
                <a:lnTo>
                  <a:pt x="6000750" y="424459"/>
                </a:lnTo>
                <a:lnTo>
                  <a:pt x="6001220" y="425589"/>
                </a:lnTo>
                <a:lnTo>
                  <a:pt x="6003074" y="427443"/>
                </a:lnTo>
                <a:lnTo>
                  <a:pt x="6004191" y="427913"/>
                </a:lnTo>
                <a:lnTo>
                  <a:pt x="6006820" y="427913"/>
                </a:lnTo>
                <a:lnTo>
                  <a:pt x="6007951" y="427443"/>
                </a:lnTo>
                <a:lnTo>
                  <a:pt x="6009805" y="425589"/>
                </a:lnTo>
                <a:lnTo>
                  <a:pt x="6010275" y="424459"/>
                </a:lnTo>
                <a:lnTo>
                  <a:pt x="6010275" y="421830"/>
                </a:lnTo>
                <a:close/>
              </a:path>
              <a:path w="7629525" h="2724150">
                <a:moveTo>
                  <a:pt x="6057900" y="2713304"/>
                </a:moveTo>
                <a:lnTo>
                  <a:pt x="6057430" y="2712186"/>
                </a:lnTo>
                <a:lnTo>
                  <a:pt x="6055576" y="2710319"/>
                </a:lnTo>
                <a:lnTo>
                  <a:pt x="6054445" y="2709849"/>
                </a:lnTo>
                <a:lnTo>
                  <a:pt x="6051816" y="2709849"/>
                </a:lnTo>
                <a:lnTo>
                  <a:pt x="6050699" y="2710319"/>
                </a:lnTo>
                <a:lnTo>
                  <a:pt x="6048845" y="2712186"/>
                </a:lnTo>
                <a:lnTo>
                  <a:pt x="6048375" y="2713304"/>
                </a:lnTo>
                <a:lnTo>
                  <a:pt x="6048375" y="2715933"/>
                </a:lnTo>
                <a:lnTo>
                  <a:pt x="6048845" y="2717050"/>
                </a:lnTo>
                <a:lnTo>
                  <a:pt x="6050699" y="2718917"/>
                </a:lnTo>
                <a:lnTo>
                  <a:pt x="6051816" y="2719374"/>
                </a:lnTo>
                <a:lnTo>
                  <a:pt x="6054445" y="2719374"/>
                </a:lnTo>
                <a:lnTo>
                  <a:pt x="6055576" y="2718917"/>
                </a:lnTo>
                <a:lnTo>
                  <a:pt x="6057430" y="2717050"/>
                </a:lnTo>
                <a:lnTo>
                  <a:pt x="6057900" y="2715933"/>
                </a:lnTo>
                <a:lnTo>
                  <a:pt x="6057900" y="2713304"/>
                </a:lnTo>
                <a:close/>
              </a:path>
              <a:path w="7629525" h="2724150">
                <a:moveTo>
                  <a:pt x="6057900" y="1567573"/>
                </a:moveTo>
                <a:lnTo>
                  <a:pt x="6057430" y="1566443"/>
                </a:lnTo>
                <a:lnTo>
                  <a:pt x="6055576" y="1564589"/>
                </a:lnTo>
                <a:lnTo>
                  <a:pt x="6054445" y="1564119"/>
                </a:lnTo>
                <a:lnTo>
                  <a:pt x="6051816" y="1564119"/>
                </a:lnTo>
                <a:lnTo>
                  <a:pt x="6050699" y="1564589"/>
                </a:lnTo>
                <a:lnTo>
                  <a:pt x="6048845" y="1566443"/>
                </a:lnTo>
                <a:lnTo>
                  <a:pt x="6048375" y="1567573"/>
                </a:lnTo>
                <a:lnTo>
                  <a:pt x="6048375" y="1570202"/>
                </a:lnTo>
                <a:lnTo>
                  <a:pt x="6048845" y="1571320"/>
                </a:lnTo>
                <a:lnTo>
                  <a:pt x="6050699" y="1573174"/>
                </a:lnTo>
                <a:lnTo>
                  <a:pt x="6051816" y="1573644"/>
                </a:lnTo>
                <a:lnTo>
                  <a:pt x="6054445" y="1573644"/>
                </a:lnTo>
                <a:lnTo>
                  <a:pt x="6055576" y="1573174"/>
                </a:lnTo>
                <a:lnTo>
                  <a:pt x="6057430" y="1571320"/>
                </a:lnTo>
                <a:lnTo>
                  <a:pt x="6057900" y="1570202"/>
                </a:lnTo>
                <a:lnTo>
                  <a:pt x="6057900" y="1567573"/>
                </a:lnTo>
                <a:close/>
              </a:path>
              <a:path w="7629525" h="2724150">
                <a:moveTo>
                  <a:pt x="6057900" y="421830"/>
                </a:moveTo>
                <a:lnTo>
                  <a:pt x="6057430" y="420712"/>
                </a:lnTo>
                <a:lnTo>
                  <a:pt x="6055576" y="418846"/>
                </a:lnTo>
                <a:lnTo>
                  <a:pt x="6054445" y="418388"/>
                </a:lnTo>
                <a:lnTo>
                  <a:pt x="6051816" y="418388"/>
                </a:lnTo>
                <a:lnTo>
                  <a:pt x="6050699" y="418846"/>
                </a:lnTo>
                <a:lnTo>
                  <a:pt x="6048845" y="420712"/>
                </a:lnTo>
                <a:lnTo>
                  <a:pt x="6048375" y="421830"/>
                </a:lnTo>
                <a:lnTo>
                  <a:pt x="6048375" y="424459"/>
                </a:lnTo>
                <a:lnTo>
                  <a:pt x="6048845" y="425589"/>
                </a:lnTo>
                <a:lnTo>
                  <a:pt x="6050699" y="427443"/>
                </a:lnTo>
                <a:lnTo>
                  <a:pt x="6051816" y="427913"/>
                </a:lnTo>
                <a:lnTo>
                  <a:pt x="6054445" y="427913"/>
                </a:lnTo>
                <a:lnTo>
                  <a:pt x="6055576" y="427443"/>
                </a:lnTo>
                <a:lnTo>
                  <a:pt x="6057430" y="425589"/>
                </a:lnTo>
                <a:lnTo>
                  <a:pt x="6057900" y="424459"/>
                </a:lnTo>
                <a:lnTo>
                  <a:pt x="6057900" y="421830"/>
                </a:lnTo>
                <a:close/>
              </a:path>
              <a:path w="7629525" h="2724150">
                <a:moveTo>
                  <a:pt x="6105525" y="2713304"/>
                </a:moveTo>
                <a:lnTo>
                  <a:pt x="6105055" y="2712186"/>
                </a:lnTo>
                <a:lnTo>
                  <a:pt x="6103201" y="2710319"/>
                </a:lnTo>
                <a:lnTo>
                  <a:pt x="6102070" y="2709849"/>
                </a:lnTo>
                <a:lnTo>
                  <a:pt x="6099441" y="2709849"/>
                </a:lnTo>
                <a:lnTo>
                  <a:pt x="6098324" y="2710319"/>
                </a:lnTo>
                <a:lnTo>
                  <a:pt x="6096470" y="2712186"/>
                </a:lnTo>
                <a:lnTo>
                  <a:pt x="6096000" y="2713304"/>
                </a:lnTo>
                <a:lnTo>
                  <a:pt x="6096000" y="2715933"/>
                </a:lnTo>
                <a:lnTo>
                  <a:pt x="6096470" y="2717050"/>
                </a:lnTo>
                <a:lnTo>
                  <a:pt x="6098324" y="2718917"/>
                </a:lnTo>
                <a:lnTo>
                  <a:pt x="6099441" y="2719374"/>
                </a:lnTo>
                <a:lnTo>
                  <a:pt x="6102070" y="2719374"/>
                </a:lnTo>
                <a:lnTo>
                  <a:pt x="6103201" y="2718917"/>
                </a:lnTo>
                <a:lnTo>
                  <a:pt x="6105055" y="2717050"/>
                </a:lnTo>
                <a:lnTo>
                  <a:pt x="6105525" y="2715933"/>
                </a:lnTo>
                <a:lnTo>
                  <a:pt x="6105525" y="2713304"/>
                </a:lnTo>
                <a:close/>
              </a:path>
              <a:path w="7629525" h="2724150">
                <a:moveTo>
                  <a:pt x="6105525" y="1567573"/>
                </a:moveTo>
                <a:lnTo>
                  <a:pt x="6105055" y="1566443"/>
                </a:lnTo>
                <a:lnTo>
                  <a:pt x="6103201" y="1564589"/>
                </a:lnTo>
                <a:lnTo>
                  <a:pt x="6102070" y="1564119"/>
                </a:lnTo>
                <a:lnTo>
                  <a:pt x="6099441" y="1564119"/>
                </a:lnTo>
                <a:lnTo>
                  <a:pt x="6098324" y="1564589"/>
                </a:lnTo>
                <a:lnTo>
                  <a:pt x="6096470" y="1566443"/>
                </a:lnTo>
                <a:lnTo>
                  <a:pt x="6096000" y="1567573"/>
                </a:lnTo>
                <a:lnTo>
                  <a:pt x="6096000" y="1570202"/>
                </a:lnTo>
                <a:lnTo>
                  <a:pt x="6096470" y="1571320"/>
                </a:lnTo>
                <a:lnTo>
                  <a:pt x="6098324" y="1573174"/>
                </a:lnTo>
                <a:lnTo>
                  <a:pt x="6099441" y="1573644"/>
                </a:lnTo>
                <a:lnTo>
                  <a:pt x="6102070" y="1573644"/>
                </a:lnTo>
                <a:lnTo>
                  <a:pt x="6103201" y="1573174"/>
                </a:lnTo>
                <a:lnTo>
                  <a:pt x="6105055" y="1571320"/>
                </a:lnTo>
                <a:lnTo>
                  <a:pt x="6105525" y="1570202"/>
                </a:lnTo>
                <a:lnTo>
                  <a:pt x="6105525" y="1567573"/>
                </a:lnTo>
                <a:close/>
              </a:path>
              <a:path w="7629525" h="2724150">
                <a:moveTo>
                  <a:pt x="6105525" y="421830"/>
                </a:moveTo>
                <a:lnTo>
                  <a:pt x="6105055" y="420712"/>
                </a:lnTo>
                <a:lnTo>
                  <a:pt x="6103201" y="418846"/>
                </a:lnTo>
                <a:lnTo>
                  <a:pt x="6102070" y="418388"/>
                </a:lnTo>
                <a:lnTo>
                  <a:pt x="6099441" y="418388"/>
                </a:lnTo>
                <a:lnTo>
                  <a:pt x="6098324" y="418846"/>
                </a:lnTo>
                <a:lnTo>
                  <a:pt x="6096470" y="420712"/>
                </a:lnTo>
                <a:lnTo>
                  <a:pt x="6096000" y="421830"/>
                </a:lnTo>
                <a:lnTo>
                  <a:pt x="6096000" y="424459"/>
                </a:lnTo>
                <a:lnTo>
                  <a:pt x="6096470" y="425589"/>
                </a:lnTo>
                <a:lnTo>
                  <a:pt x="6098324" y="427443"/>
                </a:lnTo>
                <a:lnTo>
                  <a:pt x="6099441" y="427913"/>
                </a:lnTo>
                <a:lnTo>
                  <a:pt x="6102070" y="427913"/>
                </a:lnTo>
                <a:lnTo>
                  <a:pt x="6103201" y="427443"/>
                </a:lnTo>
                <a:lnTo>
                  <a:pt x="6105055" y="425589"/>
                </a:lnTo>
                <a:lnTo>
                  <a:pt x="6105525" y="424459"/>
                </a:lnTo>
                <a:lnTo>
                  <a:pt x="6105525" y="421830"/>
                </a:lnTo>
                <a:close/>
              </a:path>
              <a:path w="7629525" h="2724150">
                <a:moveTo>
                  <a:pt x="6153150" y="2713304"/>
                </a:moveTo>
                <a:lnTo>
                  <a:pt x="6152680" y="2712186"/>
                </a:lnTo>
                <a:lnTo>
                  <a:pt x="6150826" y="2710319"/>
                </a:lnTo>
                <a:lnTo>
                  <a:pt x="6149695" y="2709849"/>
                </a:lnTo>
                <a:lnTo>
                  <a:pt x="6147066" y="2709849"/>
                </a:lnTo>
                <a:lnTo>
                  <a:pt x="6145949" y="2710319"/>
                </a:lnTo>
                <a:lnTo>
                  <a:pt x="6144095" y="2712186"/>
                </a:lnTo>
                <a:lnTo>
                  <a:pt x="6143625" y="2713304"/>
                </a:lnTo>
                <a:lnTo>
                  <a:pt x="6143625" y="2715933"/>
                </a:lnTo>
                <a:lnTo>
                  <a:pt x="6144095" y="2717050"/>
                </a:lnTo>
                <a:lnTo>
                  <a:pt x="6145949" y="2718917"/>
                </a:lnTo>
                <a:lnTo>
                  <a:pt x="6147066" y="2719374"/>
                </a:lnTo>
                <a:lnTo>
                  <a:pt x="6149695" y="2719374"/>
                </a:lnTo>
                <a:lnTo>
                  <a:pt x="6150826" y="2718917"/>
                </a:lnTo>
                <a:lnTo>
                  <a:pt x="6152680" y="2717050"/>
                </a:lnTo>
                <a:lnTo>
                  <a:pt x="6153150" y="2715933"/>
                </a:lnTo>
                <a:lnTo>
                  <a:pt x="6153150" y="2713304"/>
                </a:lnTo>
                <a:close/>
              </a:path>
              <a:path w="7629525" h="2724150">
                <a:moveTo>
                  <a:pt x="6153150" y="1567573"/>
                </a:moveTo>
                <a:lnTo>
                  <a:pt x="6152680" y="1566443"/>
                </a:lnTo>
                <a:lnTo>
                  <a:pt x="6150826" y="1564589"/>
                </a:lnTo>
                <a:lnTo>
                  <a:pt x="6149695" y="1564119"/>
                </a:lnTo>
                <a:lnTo>
                  <a:pt x="6147066" y="1564119"/>
                </a:lnTo>
                <a:lnTo>
                  <a:pt x="6145949" y="1564589"/>
                </a:lnTo>
                <a:lnTo>
                  <a:pt x="6144095" y="1566443"/>
                </a:lnTo>
                <a:lnTo>
                  <a:pt x="6143625" y="1567573"/>
                </a:lnTo>
                <a:lnTo>
                  <a:pt x="6143625" y="1570202"/>
                </a:lnTo>
                <a:lnTo>
                  <a:pt x="6144095" y="1571320"/>
                </a:lnTo>
                <a:lnTo>
                  <a:pt x="6145949" y="1573174"/>
                </a:lnTo>
                <a:lnTo>
                  <a:pt x="6147066" y="1573644"/>
                </a:lnTo>
                <a:lnTo>
                  <a:pt x="6149695" y="1573644"/>
                </a:lnTo>
                <a:lnTo>
                  <a:pt x="6150826" y="1573174"/>
                </a:lnTo>
                <a:lnTo>
                  <a:pt x="6152680" y="1571320"/>
                </a:lnTo>
                <a:lnTo>
                  <a:pt x="6153150" y="1570202"/>
                </a:lnTo>
                <a:lnTo>
                  <a:pt x="6153150" y="1567573"/>
                </a:lnTo>
                <a:close/>
              </a:path>
              <a:path w="7629525" h="2724150">
                <a:moveTo>
                  <a:pt x="6153150" y="421830"/>
                </a:moveTo>
                <a:lnTo>
                  <a:pt x="6152680" y="420712"/>
                </a:lnTo>
                <a:lnTo>
                  <a:pt x="6150826" y="418846"/>
                </a:lnTo>
                <a:lnTo>
                  <a:pt x="6149695" y="418388"/>
                </a:lnTo>
                <a:lnTo>
                  <a:pt x="6147066" y="418388"/>
                </a:lnTo>
                <a:lnTo>
                  <a:pt x="6145949" y="418846"/>
                </a:lnTo>
                <a:lnTo>
                  <a:pt x="6144095" y="420712"/>
                </a:lnTo>
                <a:lnTo>
                  <a:pt x="6143625" y="421830"/>
                </a:lnTo>
                <a:lnTo>
                  <a:pt x="6143625" y="424459"/>
                </a:lnTo>
                <a:lnTo>
                  <a:pt x="6144095" y="425589"/>
                </a:lnTo>
                <a:lnTo>
                  <a:pt x="6145949" y="427443"/>
                </a:lnTo>
                <a:lnTo>
                  <a:pt x="6147066" y="427913"/>
                </a:lnTo>
                <a:lnTo>
                  <a:pt x="6149695" y="427913"/>
                </a:lnTo>
                <a:lnTo>
                  <a:pt x="6150826" y="427443"/>
                </a:lnTo>
                <a:lnTo>
                  <a:pt x="6152680" y="425589"/>
                </a:lnTo>
                <a:lnTo>
                  <a:pt x="6153150" y="424459"/>
                </a:lnTo>
                <a:lnTo>
                  <a:pt x="6153150" y="421830"/>
                </a:lnTo>
                <a:close/>
              </a:path>
              <a:path w="7629525" h="2724150">
                <a:moveTo>
                  <a:pt x="6200775" y="2713304"/>
                </a:moveTo>
                <a:lnTo>
                  <a:pt x="6200305" y="2712186"/>
                </a:lnTo>
                <a:lnTo>
                  <a:pt x="6198451" y="2710319"/>
                </a:lnTo>
                <a:lnTo>
                  <a:pt x="6197320" y="2709849"/>
                </a:lnTo>
                <a:lnTo>
                  <a:pt x="6194691" y="2709849"/>
                </a:lnTo>
                <a:lnTo>
                  <a:pt x="6193574" y="2710319"/>
                </a:lnTo>
                <a:lnTo>
                  <a:pt x="6191720" y="2712186"/>
                </a:lnTo>
                <a:lnTo>
                  <a:pt x="6191250" y="2713304"/>
                </a:lnTo>
                <a:lnTo>
                  <a:pt x="6191250" y="2715933"/>
                </a:lnTo>
                <a:lnTo>
                  <a:pt x="6191720" y="2717050"/>
                </a:lnTo>
                <a:lnTo>
                  <a:pt x="6193574" y="2718917"/>
                </a:lnTo>
                <a:lnTo>
                  <a:pt x="6194691" y="2719374"/>
                </a:lnTo>
                <a:lnTo>
                  <a:pt x="6197320" y="2719374"/>
                </a:lnTo>
                <a:lnTo>
                  <a:pt x="6198451" y="2718917"/>
                </a:lnTo>
                <a:lnTo>
                  <a:pt x="6200305" y="2717050"/>
                </a:lnTo>
                <a:lnTo>
                  <a:pt x="6200775" y="2715933"/>
                </a:lnTo>
                <a:lnTo>
                  <a:pt x="6200775" y="2713304"/>
                </a:lnTo>
                <a:close/>
              </a:path>
              <a:path w="7629525" h="2724150">
                <a:moveTo>
                  <a:pt x="6200775" y="1567573"/>
                </a:moveTo>
                <a:lnTo>
                  <a:pt x="6200305" y="1566443"/>
                </a:lnTo>
                <a:lnTo>
                  <a:pt x="6198451" y="1564589"/>
                </a:lnTo>
                <a:lnTo>
                  <a:pt x="6197320" y="1564119"/>
                </a:lnTo>
                <a:lnTo>
                  <a:pt x="6194691" y="1564119"/>
                </a:lnTo>
                <a:lnTo>
                  <a:pt x="6193574" y="1564589"/>
                </a:lnTo>
                <a:lnTo>
                  <a:pt x="6191720" y="1566443"/>
                </a:lnTo>
                <a:lnTo>
                  <a:pt x="6191250" y="1567573"/>
                </a:lnTo>
                <a:lnTo>
                  <a:pt x="6191250" y="1570202"/>
                </a:lnTo>
                <a:lnTo>
                  <a:pt x="6191720" y="1571320"/>
                </a:lnTo>
                <a:lnTo>
                  <a:pt x="6193574" y="1573174"/>
                </a:lnTo>
                <a:lnTo>
                  <a:pt x="6194691" y="1573644"/>
                </a:lnTo>
                <a:lnTo>
                  <a:pt x="6197320" y="1573644"/>
                </a:lnTo>
                <a:lnTo>
                  <a:pt x="6198451" y="1573174"/>
                </a:lnTo>
                <a:lnTo>
                  <a:pt x="6200305" y="1571320"/>
                </a:lnTo>
                <a:lnTo>
                  <a:pt x="6200775" y="1570202"/>
                </a:lnTo>
                <a:lnTo>
                  <a:pt x="6200775" y="1567573"/>
                </a:lnTo>
                <a:close/>
              </a:path>
              <a:path w="7629525" h="2724150">
                <a:moveTo>
                  <a:pt x="6200775" y="421830"/>
                </a:moveTo>
                <a:lnTo>
                  <a:pt x="6200305" y="420712"/>
                </a:lnTo>
                <a:lnTo>
                  <a:pt x="6198451" y="418846"/>
                </a:lnTo>
                <a:lnTo>
                  <a:pt x="6197320" y="418388"/>
                </a:lnTo>
                <a:lnTo>
                  <a:pt x="6194691" y="418388"/>
                </a:lnTo>
                <a:lnTo>
                  <a:pt x="6193574" y="418846"/>
                </a:lnTo>
                <a:lnTo>
                  <a:pt x="6191720" y="420712"/>
                </a:lnTo>
                <a:lnTo>
                  <a:pt x="6191250" y="421830"/>
                </a:lnTo>
                <a:lnTo>
                  <a:pt x="6191250" y="424459"/>
                </a:lnTo>
                <a:lnTo>
                  <a:pt x="6191720" y="425589"/>
                </a:lnTo>
                <a:lnTo>
                  <a:pt x="6193574" y="427443"/>
                </a:lnTo>
                <a:lnTo>
                  <a:pt x="6194691" y="427913"/>
                </a:lnTo>
                <a:lnTo>
                  <a:pt x="6197320" y="427913"/>
                </a:lnTo>
                <a:lnTo>
                  <a:pt x="6198451" y="427443"/>
                </a:lnTo>
                <a:lnTo>
                  <a:pt x="6200305" y="425589"/>
                </a:lnTo>
                <a:lnTo>
                  <a:pt x="6200775" y="424459"/>
                </a:lnTo>
                <a:lnTo>
                  <a:pt x="6200775" y="421830"/>
                </a:lnTo>
                <a:close/>
              </a:path>
              <a:path w="7629525" h="2724150">
                <a:moveTo>
                  <a:pt x="6248400" y="2713304"/>
                </a:moveTo>
                <a:lnTo>
                  <a:pt x="6247930" y="2712186"/>
                </a:lnTo>
                <a:lnTo>
                  <a:pt x="6246076" y="2710319"/>
                </a:lnTo>
                <a:lnTo>
                  <a:pt x="6244958" y="2709849"/>
                </a:lnTo>
                <a:lnTo>
                  <a:pt x="6242316" y="2709849"/>
                </a:lnTo>
                <a:lnTo>
                  <a:pt x="6241199" y="2710319"/>
                </a:lnTo>
                <a:lnTo>
                  <a:pt x="6239345" y="2712186"/>
                </a:lnTo>
                <a:lnTo>
                  <a:pt x="6238875" y="2713304"/>
                </a:lnTo>
                <a:lnTo>
                  <a:pt x="6238875" y="2715933"/>
                </a:lnTo>
                <a:lnTo>
                  <a:pt x="6239345" y="2717050"/>
                </a:lnTo>
                <a:lnTo>
                  <a:pt x="6241199" y="2718917"/>
                </a:lnTo>
                <a:lnTo>
                  <a:pt x="6242316" y="2719374"/>
                </a:lnTo>
                <a:lnTo>
                  <a:pt x="6244958" y="2719374"/>
                </a:lnTo>
                <a:lnTo>
                  <a:pt x="6246076" y="2718917"/>
                </a:lnTo>
                <a:lnTo>
                  <a:pt x="6247930" y="2717050"/>
                </a:lnTo>
                <a:lnTo>
                  <a:pt x="6248400" y="2715933"/>
                </a:lnTo>
                <a:lnTo>
                  <a:pt x="6248400" y="2713304"/>
                </a:lnTo>
                <a:close/>
              </a:path>
              <a:path w="7629525" h="2724150">
                <a:moveTo>
                  <a:pt x="6248400" y="1567573"/>
                </a:moveTo>
                <a:lnTo>
                  <a:pt x="6247930" y="1566443"/>
                </a:lnTo>
                <a:lnTo>
                  <a:pt x="6246076" y="1564589"/>
                </a:lnTo>
                <a:lnTo>
                  <a:pt x="6244958" y="1564119"/>
                </a:lnTo>
                <a:lnTo>
                  <a:pt x="6242316" y="1564119"/>
                </a:lnTo>
                <a:lnTo>
                  <a:pt x="6241199" y="1564589"/>
                </a:lnTo>
                <a:lnTo>
                  <a:pt x="6239345" y="1566443"/>
                </a:lnTo>
                <a:lnTo>
                  <a:pt x="6238875" y="1567573"/>
                </a:lnTo>
                <a:lnTo>
                  <a:pt x="6238875" y="1570202"/>
                </a:lnTo>
                <a:lnTo>
                  <a:pt x="6239345" y="1571320"/>
                </a:lnTo>
                <a:lnTo>
                  <a:pt x="6241199" y="1573174"/>
                </a:lnTo>
                <a:lnTo>
                  <a:pt x="6242316" y="1573644"/>
                </a:lnTo>
                <a:lnTo>
                  <a:pt x="6244958" y="1573644"/>
                </a:lnTo>
                <a:lnTo>
                  <a:pt x="6246076" y="1573174"/>
                </a:lnTo>
                <a:lnTo>
                  <a:pt x="6247930" y="1571320"/>
                </a:lnTo>
                <a:lnTo>
                  <a:pt x="6248400" y="1570202"/>
                </a:lnTo>
                <a:lnTo>
                  <a:pt x="6248400" y="1567573"/>
                </a:lnTo>
                <a:close/>
              </a:path>
              <a:path w="7629525" h="2724150">
                <a:moveTo>
                  <a:pt x="6248400" y="421830"/>
                </a:moveTo>
                <a:lnTo>
                  <a:pt x="6247930" y="420712"/>
                </a:lnTo>
                <a:lnTo>
                  <a:pt x="6246076" y="418846"/>
                </a:lnTo>
                <a:lnTo>
                  <a:pt x="6244958" y="418388"/>
                </a:lnTo>
                <a:lnTo>
                  <a:pt x="6242316" y="418388"/>
                </a:lnTo>
                <a:lnTo>
                  <a:pt x="6241199" y="418846"/>
                </a:lnTo>
                <a:lnTo>
                  <a:pt x="6239345" y="420712"/>
                </a:lnTo>
                <a:lnTo>
                  <a:pt x="6238875" y="421830"/>
                </a:lnTo>
                <a:lnTo>
                  <a:pt x="6238875" y="424459"/>
                </a:lnTo>
                <a:lnTo>
                  <a:pt x="6239345" y="425589"/>
                </a:lnTo>
                <a:lnTo>
                  <a:pt x="6241199" y="427443"/>
                </a:lnTo>
                <a:lnTo>
                  <a:pt x="6242316" y="427913"/>
                </a:lnTo>
                <a:lnTo>
                  <a:pt x="6244958" y="427913"/>
                </a:lnTo>
                <a:lnTo>
                  <a:pt x="6246076" y="427443"/>
                </a:lnTo>
                <a:lnTo>
                  <a:pt x="6247930" y="425589"/>
                </a:lnTo>
                <a:lnTo>
                  <a:pt x="6248400" y="424459"/>
                </a:lnTo>
                <a:lnTo>
                  <a:pt x="6248400" y="421830"/>
                </a:lnTo>
                <a:close/>
              </a:path>
              <a:path w="7629525" h="2724150">
                <a:moveTo>
                  <a:pt x="6296025" y="2713304"/>
                </a:moveTo>
                <a:lnTo>
                  <a:pt x="6295555" y="2712186"/>
                </a:lnTo>
                <a:lnTo>
                  <a:pt x="6293701" y="2710319"/>
                </a:lnTo>
                <a:lnTo>
                  <a:pt x="6292570" y="2709849"/>
                </a:lnTo>
                <a:lnTo>
                  <a:pt x="6289941" y="2709849"/>
                </a:lnTo>
                <a:lnTo>
                  <a:pt x="6288824" y="2710319"/>
                </a:lnTo>
                <a:lnTo>
                  <a:pt x="6286970" y="2712186"/>
                </a:lnTo>
                <a:lnTo>
                  <a:pt x="6286500" y="2713304"/>
                </a:lnTo>
                <a:lnTo>
                  <a:pt x="6286500" y="2715933"/>
                </a:lnTo>
                <a:lnTo>
                  <a:pt x="6286970" y="2717050"/>
                </a:lnTo>
                <a:lnTo>
                  <a:pt x="6288824" y="2718917"/>
                </a:lnTo>
                <a:lnTo>
                  <a:pt x="6289941" y="2719374"/>
                </a:lnTo>
                <a:lnTo>
                  <a:pt x="6292570" y="2719374"/>
                </a:lnTo>
                <a:lnTo>
                  <a:pt x="6293701" y="2718917"/>
                </a:lnTo>
                <a:lnTo>
                  <a:pt x="6295555" y="2717050"/>
                </a:lnTo>
                <a:lnTo>
                  <a:pt x="6296025" y="2715933"/>
                </a:lnTo>
                <a:lnTo>
                  <a:pt x="6296025" y="2713304"/>
                </a:lnTo>
                <a:close/>
              </a:path>
              <a:path w="7629525" h="2724150">
                <a:moveTo>
                  <a:pt x="6296025" y="1567573"/>
                </a:moveTo>
                <a:lnTo>
                  <a:pt x="6295555" y="1566443"/>
                </a:lnTo>
                <a:lnTo>
                  <a:pt x="6293701" y="1564589"/>
                </a:lnTo>
                <a:lnTo>
                  <a:pt x="6292570" y="1564119"/>
                </a:lnTo>
                <a:lnTo>
                  <a:pt x="6289941" y="1564119"/>
                </a:lnTo>
                <a:lnTo>
                  <a:pt x="6288824" y="1564589"/>
                </a:lnTo>
                <a:lnTo>
                  <a:pt x="6286970" y="1566443"/>
                </a:lnTo>
                <a:lnTo>
                  <a:pt x="6286500" y="1567573"/>
                </a:lnTo>
                <a:lnTo>
                  <a:pt x="6286500" y="1570202"/>
                </a:lnTo>
                <a:lnTo>
                  <a:pt x="6286970" y="1571320"/>
                </a:lnTo>
                <a:lnTo>
                  <a:pt x="6288824" y="1573174"/>
                </a:lnTo>
                <a:lnTo>
                  <a:pt x="6289941" y="1573644"/>
                </a:lnTo>
                <a:lnTo>
                  <a:pt x="6292570" y="1573644"/>
                </a:lnTo>
                <a:lnTo>
                  <a:pt x="6293701" y="1573174"/>
                </a:lnTo>
                <a:lnTo>
                  <a:pt x="6295555" y="1571320"/>
                </a:lnTo>
                <a:lnTo>
                  <a:pt x="6296025" y="1570202"/>
                </a:lnTo>
                <a:lnTo>
                  <a:pt x="6296025" y="1567573"/>
                </a:lnTo>
                <a:close/>
              </a:path>
              <a:path w="7629525" h="2724150">
                <a:moveTo>
                  <a:pt x="6296025" y="421830"/>
                </a:moveTo>
                <a:lnTo>
                  <a:pt x="6295555" y="420712"/>
                </a:lnTo>
                <a:lnTo>
                  <a:pt x="6293701" y="418846"/>
                </a:lnTo>
                <a:lnTo>
                  <a:pt x="6292570" y="418388"/>
                </a:lnTo>
                <a:lnTo>
                  <a:pt x="6289941" y="418388"/>
                </a:lnTo>
                <a:lnTo>
                  <a:pt x="6288824" y="418846"/>
                </a:lnTo>
                <a:lnTo>
                  <a:pt x="6286970" y="420712"/>
                </a:lnTo>
                <a:lnTo>
                  <a:pt x="6286500" y="421830"/>
                </a:lnTo>
                <a:lnTo>
                  <a:pt x="6286500" y="424459"/>
                </a:lnTo>
                <a:lnTo>
                  <a:pt x="6286970" y="425589"/>
                </a:lnTo>
                <a:lnTo>
                  <a:pt x="6288824" y="427443"/>
                </a:lnTo>
                <a:lnTo>
                  <a:pt x="6289941" y="427913"/>
                </a:lnTo>
                <a:lnTo>
                  <a:pt x="6292570" y="427913"/>
                </a:lnTo>
                <a:lnTo>
                  <a:pt x="6293701" y="427443"/>
                </a:lnTo>
                <a:lnTo>
                  <a:pt x="6295555" y="425589"/>
                </a:lnTo>
                <a:lnTo>
                  <a:pt x="6296025" y="424459"/>
                </a:lnTo>
                <a:lnTo>
                  <a:pt x="6296025" y="421830"/>
                </a:lnTo>
                <a:close/>
              </a:path>
              <a:path w="7629525" h="2724150">
                <a:moveTo>
                  <a:pt x="6343650" y="2713304"/>
                </a:moveTo>
                <a:lnTo>
                  <a:pt x="6343180" y="2712186"/>
                </a:lnTo>
                <a:lnTo>
                  <a:pt x="6341326" y="2710319"/>
                </a:lnTo>
                <a:lnTo>
                  <a:pt x="6340208" y="2709849"/>
                </a:lnTo>
                <a:lnTo>
                  <a:pt x="6337567" y="2709849"/>
                </a:lnTo>
                <a:lnTo>
                  <a:pt x="6336449" y="2710319"/>
                </a:lnTo>
                <a:lnTo>
                  <a:pt x="6334595" y="2712186"/>
                </a:lnTo>
                <a:lnTo>
                  <a:pt x="6334125" y="2713304"/>
                </a:lnTo>
                <a:lnTo>
                  <a:pt x="6334125" y="2715933"/>
                </a:lnTo>
                <a:lnTo>
                  <a:pt x="6334595" y="2717050"/>
                </a:lnTo>
                <a:lnTo>
                  <a:pt x="6336449" y="2718917"/>
                </a:lnTo>
                <a:lnTo>
                  <a:pt x="6337567" y="2719374"/>
                </a:lnTo>
                <a:lnTo>
                  <a:pt x="6340208" y="2719374"/>
                </a:lnTo>
                <a:lnTo>
                  <a:pt x="6341326" y="2718917"/>
                </a:lnTo>
                <a:lnTo>
                  <a:pt x="6343180" y="2717050"/>
                </a:lnTo>
                <a:lnTo>
                  <a:pt x="6343650" y="2715933"/>
                </a:lnTo>
                <a:lnTo>
                  <a:pt x="6343650" y="2713304"/>
                </a:lnTo>
                <a:close/>
              </a:path>
              <a:path w="7629525" h="2724150">
                <a:moveTo>
                  <a:pt x="6343650" y="1567573"/>
                </a:moveTo>
                <a:lnTo>
                  <a:pt x="6343180" y="1566443"/>
                </a:lnTo>
                <a:lnTo>
                  <a:pt x="6341326" y="1564589"/>
                </a:lnTo>
                <a:lnTo>
                  <a:pt x="6340208" y="1564119"/>
                </a:lnTo>
                <a:lnTo>
                  <a:pt x="6337567" y="1564119"/>
                </a:lnTo>
                <a:lnTo>
                  <a:pt x="6336449" y="1564589"/>
                </a:lnTo>
                <a:lnTo>
                  <a:pt x="6334595" y="1566443"/>
                </a:lnTo>
                <a:lnTo>
                  <a:pt x="6334125" y="1567573"/>
                </a:lnTo>
                <a:lnTo>
                  <a:pt x="6334125" y="1570202"/>
                </a:lnTo>
                <a:lnTo>
                  <a:pt x="6334595" y="1571320"/>
                </a:lnTo>
                <a:lnTo>
                  <a:pt x="6336449" y="1573174"/>
                </a:lnTo>
                <a:lnTo>
                  <a:pt x="6337567" y="1573644"/>
                </a:lnTo>
                <a:lnTo>
                  <a:pt x="6340208" y="1573644"/>
                </a:lnTo>
                <a:lnTo>
                  <a:pt x="6341326" y="1573174"/>
                </a:lnTo>
                <a:lnTo>
                  <a:pt x="6343180" y="1571320"/>
                </a:lnTo>
                <a:lnTo>
                  <a:pt x="6343650" y="1570202"/>
                </a:lnTo>
                <a:lnTo>
                  <a:pt x="6343650" y="1567573"/>
                </a:lnTo>
                <a:close/>
              </a:path>
              <a:path w="7629525" h="2724150">
                <a:moveTo>
                  <a:pt x="6343650" y="421830"/>
                </a:moveTo>
                <a:lnTo>
                  <a:pt x="6343180" y="420712"/>
                </a:lnTo>
                <a:lnTo>
                  <a:pt x="6341326" y="418846"/>
                </a:lnTo>
                <a:lnTo>
                  <a:pt x="6340208" y="418388"/>
                </a:lnTo>
                <a:lnTo>
                  <a:pt x="6337567" y="418388"/>
                </a:lnTo>
                <a:lnTo>
                  <a:pt x="6336449" y="418846"/>
                </a:lnTo>
                <a:lnTo>
                  <a:pt x="6334595" y="420712"/>
                </a:lnTo>
                <a:lnTo>
                  <a:pt x="6334125" y="421830"/>
                </a:lnTo>
                <a:lnTo>
                  <a:pt x="6334125" y="424459"/>
                </a:lnTo>
                <a:lnTo>
                  <a:pt x="6334595" y="425589"/>
                </a:lnTo>
                <a:lnTo>
                  <a:pt x="6336449" y="427443"/>
                </a:lnTo>
                <a:lnTo>
                  <a:pt x="6337567" y="427913"/>
                </a:lnTo>
                <a:lnTo>
                  <a:pt x="6340208" y="427913"/>
                </a:lnTo>
                <a:lnTo>
                  <a:pt x="6341326" y="427443"/>
                </a:lnTo>
                <a:lnTo>
                  <a:pt x="6343180" y="425589"/>
                </a:lnTo>
                <a:lnTo>
                  <a:pt x="6343650" y="424459"/>
                </a:lnTo>
                <a:lnTo>
                  <a:pt x="6343650" y="421830"/>
                </a:lnTo>
                <a:close/>
              </a:path>
              <a:path w="7629525" h="2724150">
                <a:moveTo>
                  <a:pt x="6391275" y="2713304"/>
                </a:moveTo>
                <a:lnTo>
                  <a:pt x="6390805" y="2712186"/>
                </a:lnTo>
                <a:lnTo>
                  <a:pt x="6388951" y="2710319"/>
                </a:lnTo>
                <a:lnTo>
                  <a:pt x="6387833" y="2709849"/>
                </a:lnTo>
                <a:lnTo>
                  <a:pt x="6385192" y="2709849"/>
                </a:lnTo>
                <a:lnTo>
                  <a:pt x="6384074" y="2710319"/>
                </a:lnTo>
                <a:lnTo>
                  <a:pt x="6382220" y="2712186"/>
                </a:lnTo>
                <a:lnTo>
                  <a:pt x="6381750" y="2713304"/>
                </a:lnTo>
                <a:lnTo>
                  <a:pt x="6381750" y="2715933"/>
                </a:lnTo>
                <a:lnTo>
                  <a:pt x="6382220" y="2717050"/>
                </a:lnTo>
                <a:lnTo>
                  <a:pt x="6384074" y="2718917"/>
                </a:lnTo>
                <a:lnTo>
                  <a:pt x="6385192" y="2719374"/>
                </a:lnTo>
                <a:lnTo>
                  <a:pt x="6387833" y="2719374"/>
                </a:lnTo>
                <a:lnTo>
                  <a:pt x="6388951" y="2718917"/>
                </a:lnTo>
                <a:lnTo>
                  <a:pt x="6390805" y="2717050"/>
                </a:lnTo>
                <a:lnTo>
                  <a:pt x="6391275" y="2715933"/>
                </a:lnTo>
                <a:lnTo>
                  <a:pt x="6391275" y="2713304"/>
                </a:lnTo>
                <a:close/>
              </a:path>
              <a:path w="7629525" h="2724150">
                <a:moveTo>
                  <a:pt x="6391275" y="1567573"/>
                </a:moveTo>
                <a:lnTo>
                  <a:pt x="6390805" y="1566443"/>
                </a:lnTo>
                <a:lnTo>
                  <a:pt x="6388951" y="1564589"/>
                </a:lnTo>
                <a:lnTo>
                  <a:pt x="6387833" y="1564119"/>
                </a:lnTo>
                <a:lnTo>
                  <a:pt x="6385192" y="1564119"/>
                </a:lnTo>
                <a:lnTo>
                  <a:pt x="6384074" y="1564589"/>
                </a:lnTo>
                <a:lnTo>
                  <a:pt x="6382220" y="1566443"/>
                </a:lnTo>
                <a:lnTo>
                  <a:pt x="6381750" y="1567573"/>
                </a:lnTo>
                <a:lnTo>
                  <a:pt x="6381750" y="1570202"/>
                </a:lnTo>
                <a:lnTo>
                  <a:pt x="6382220" y="1571320"/>
                </a:lnTo>
                <a:lnTo>
                  <a:pt x="6384074" y="1573174"/>
                </a:lnTo>
                <a:lnTo>
                  <a:pt x="6385192" y="1573644"/>
                </a:lnTo>
                <a:lnTo>
                  <a:pt x="6387833" y="1573644"/>
                </a:lnTo>
                <a:lnTo>
                  <a:pt x="6388951" y="1573174"/>
                </a:lnTo>
                <a:lnTo>
                  <a:pt x="6390805" y="1571320"/>
                </a:lnTo>
                <a:lnTo>
                  <a:pt x="6391275" y="1570202"/>
                </a:lnTo>
                <a:lnTo>
                  <a:pt x="6391275" y="1567573"/>
                </a:lnTo>
                <a:close/>
              </a:path>
              <a:path w="7629525" h="2724150">
                <a:moveTo>
                  <a:pt x="6391275" y="421830"/>
                </a:moveTo>
                <a:lnTo>
                  <a:pt x="6390805" y="420712"/>
                </a:lnTo>
                <a:lnTo>
                  <a:pt x="6388951" y="418846"/>
                </a:lnTo>
                <a:lnTo>
                  <a:pt x="6387833" y="418388"/>
                </a:lnTo>
                <a:lnTo>
                  <a:pt x="6385192" y="418388"/>
                </a:lnTo>
                <a:lnTo>
                  <a:pt x="6384074" y="418846"/>
                </a:lnTo>
                <a:lnTo>
                  <a:pt x="6382220" y="420712"/>
                </a:lnTo>
                <a:lnTo>
                  <a:pt x="6381750" y="421830"/>
                </a:lnTo>
                <a:lnTo>
                  <a:pt x="6381750" y="424459"/>
                </a:lnTo>
                <a:lnTo>
                  <a:pt x="6382220" y="425589"/>
                </a:lnTo>
                <a:lnTo>
                  <a:pt x="6384074" y="427443"/>
                </a:lnTo>
                <a:lnTo>
                  <a:pt x="6385192" y="427913"/>
                </a:lnTo>
                <a:lnTo>
                  <a:pt x="6387833" y="427913"/>
                </a:lnTo>
                <a:lnTo>
                  <a:pt x="6388951" y="427443"/>
                </a:lnTo>
                <a:lnTo>
                  <a:pt x="6390805" y="425589"/>
                </a:lnTo>
                <a:lnTo>
                  <a:pt x="6391275" y="424459"/>
                </a:lnTo>
                <a:lnTo>
                  <a:pt x="6391275" y="421830"/>
                </a:lnTo>
                <a:close/>
              </a:path>
              <a:path w="7629525" h="2724150">
                <a:moveTo>
                  <a:pt x="6438900" y="2713304"/>
                </a:moveTo>
                <a:lnTo>
                  <a:pt x="6438430" y="2712186"/>
                </a:lnTo>
                <a:lnTo>
                  <a:pt x="6436576" y="2710319"/>
                </a:lnTo>
                <a:lnTo>
                  <a:pt x="6435458" y="2709849"/>
                </a:lnTo>
                <a:lnTo>
                  <a:pt x="6432817" y="2709849"/>
                </a:lnTo>
                <a:lnTo>
                  <a:pt x="6431699" y="2710319"/>
                </a:lnTo>
                <a:lnTo>
                  <a:pt x="6429845" y="2712186"/>
                </a:lnTo>
                <a:lnTo>
                  <a:pt x="6429375" y="2713304"/>
                </a:lnTo>
                <a:lnTo>
                  <a:pt x="6429375" y="2715933"/>
                </a:lnTo>
                <a:lnTo>
                  <a:pt x="6429845" y="2717050"/>
                </a:lnTo>
                <a:lnTo>
                  <a:pt x="6431699" y="2718917"/>
                </a:lnTo>
                <a:lnTo>
                  <a:pt x="6432817" y="2719374"/>
                </a:lnTo>
                <a:lnTo>
                  <a:pt x="6435458" y="2719374"/>
                </a:lnTo>
                <a:lnTo>
                  <a:pt x="6436576" y="2718917"/>
                </a:lnTo>
                <a:lnTo>
                  <a:pt x="6438430" y="2717050"/>
                </a:lnTo>
                <a:lnTo>
                  <a:pt x="6438900" y="2715933"/>
                </a:lnTo>
                <a:lnTo>
                  <a:pt x="6438900" y="2713304"/>
                </a:lnTo>
                <a:close/>
              </a:path>
              <a:path w="7629525" h="2724150">
                <a:moveTo>
                  <a:pt x="6438900" y="1567573"/>
                </a:moveTo>
                <a:lnTo>
                  <a:pt x="6438430" y="1566443"/>
                </a:lnTo>
                <a:lnTo>
                  <a:pt x="6436576" y="1564589"/>
                </a:lnTo>
                <a:lnTo>
                  <a:pt x="6435458" y="1564119"/>
                </a:lnTo>
                <a:lnTo>
                  <a:pt x="6432817" y="1564119"/>
                </a:lnTo>
                <a:lnTo>
                  <a:pt x="6431699" y="1564589"/>
                </a:lnTo>
                <a:lnTo>
                  <a:pt x="6429845" y="1566443"/>
                </a:lnTo>
                <a:lnTo>
                  <a:pt x="6429375" y="1567573"/>
                </a:lnTo>
                <a:lnTo>
                  <a:pt x="6429375" y="1570202"/>
                </a:lnTo>
                <a:lnTo>
                  <a:pt x="6429845" y="1571320"/>
                </a:lnTo>
                <a:lnTo>
                  <a:pt x="6431699" y="1573174"/>
                </a:lnTo>
                <a:lnTo>
                  <a:pt x="6432817" y="1573644"/>
                </a:lnTo>
                <a:lnTo>
                  <a:pt x="6435458" y="1573644"/>
                </a:lnTo>
                <a:lnTo>
                  <a:pt x="6436576" y="1573174"/>
                </a:lnTo>
                <a:lnTo>
                  <a:pt x="6438430" y="1571320"/>
                </a:lnTo>
                <a:lnTo>
                  <a:pt x="6438900" y="1570202"/>
                </a:lnTo>
                <a:lnTo>
                  <a:pt x="6438900" y="1567573"/>
                </a:lnTo>
                <a:close/>
              </a:path>
              <a:path w="7629525" h="2724150">
                <a:moveTo>
                  <a:pt x="6438900" y="421830"/>
                </a:moveTo>
                <a:lnTo>
                  <a:pt x="6438430" y="420712"/>
                </a:lnTo>
                <a:lnTo>
                  <a:pt x="6436576" y="418846"/>
                </a:lnTo>
                <a:lnTo>
                  <a:pt x="6435458" y="418388"/>
                </a:lnTo>
                <a:lnTo>
                  <a:pt x="6432817" y="418388"/>
                </a:lnTo>
                <a:lnTo>
                  <a:pt x="6431699" y="418846"/>
                </a:lnTo>
                <a:lnTo>
                  <a:pt x="6429845" y="420712"/>
                </a:lnTo>
                <a:lnTo>
                  <a:pt x="6429375" y="421830"/>
                </a:lnTo>
                <a:lnTo>
                  <a:pt x="6429375" y="424459"/>
                </a:lnTo>
                <a:lnTo>
                  <a:pt x="6429845" y="425589"/>
                </a:lnTo>
                <a:lnTo>
                  <a:pt x="6431699" y="427443"/>
                </a:lnTo>
                <a:lnTo>
                  <a:pt x="6432817" y="427913"/>
                </a:lnTo>
                <a:lnTo>
                  <a:pt x="6435458" y="427913"/>
                </a:lnTo>
                <a:lnTo>
                  <a:pt x="6436576" y="427443"/>
                </a:lnTo>
                <a:lnTo>
                  <a:pt x="6438430" y="425589"/>
                </a:lnTo>
                <a:lnTo>
                  <a:pt x="6438900" y="424459"/>
                </a:lnTo>
                <a:lnTo>
                  <a:pt x="6438900" y="421830"/>
                </a:lnTo>
                <a:close/>
              </a:path>
              <a:path w="7629525" h="2724150">
                <a:moveTo>
                  <a:pt x="6486525" y="2713304"/>
                </a:moveTo>
                <a:lnTo>
                  <a:pt x="6486055" y="2712186"/>
                </a:lnTo>
                <a:lnTo>
                  <a:pt x="6484201" y="2710319"/>
                </a:lnTo>
                <a:lnTo>
                  <a:pt x="6483070" y="2709849"/>
                </a:lnTo>
                <a:lnTo>
                  <a:pt x="6480442" y="2709849"/>
                </a:lnTo>
                <a:lnTo>
                  <a:pt x="6479324" y="2710319"/>
                </a:lnTo>
                <a:lnTo>
                  <a:pt x="6477470" y="2712186"/>
                </a:lnTo>
                <a:lnTo>
                  <a:pt x="6477000" y="2713304"/>
                </a:lnTo>
                <a:lnTo>
                  <a:pt x="6477000" y="2715933"/>
                </a:lnTo>
                <a:lnTo>
                  <a:pt x="6477470" y="2717050"/>
                </a:lnTo>
                <a:lnTo>
                  <a:pt x="6479324" y="2718917"/>
                </a:lnTo>
                <a:lnTo>
                  <a:pt x="6480442" y="2719374"/>
                </a:lnTo>
                <a:lnTo>
                  <a:pt x="6483070" y="2719374"/>
                </a:lnTo>
                <a:lnTo>
                  <a:pt x="6484201" y="2718917"/>
                </a:lnTo>
                <a:lnTo>
                  <a:pt x="6486055" y="2717050"/>
                </a:lnTo>
                <a:lnTo>
                  <a:pt x="6486525" y="2715933"/>
                </a:lnTo>
                <a:lnTo>
                  <a:pt x="6486525" y="2713304"/>
                </a:lnTo>
                <a:close/>
              </a:path>
              <a:path w="7629525" h="2724150">
                <a:moveTo>
                  <a:pt x="6486525" y="1567573"/>
                </a:moveTo>
                <a:lnTo>
                  <a:pt x="6486055" y="1566443"/>
                </a:lnTo>
                <a:lnTo>
                  <a:pt x="6484201" y="1564589"/>
                </a:lnTo>
                <a:lnTo>
                  <a:pt x="6483070" y="1564119"/>
                </a:lnTo>
                <a:lnTo>
                  <a:pt x="6480442" y="1564119"/>
                </a:lnTo>
                <a:lnTo>
                  <a:pt x="6479324" y="1564589"/>
                </a:lnTo>
                <a:lnTo>
                  <a:pt x="6477470" y="1566443"/>
                </a:lnTo>
                <a:lnTo>
                  <a:pt x="6477000" y="1567573"/>
                </a:lnTo>
                <a:lnTo>
                  <a:pt x="6477000" y="1570202"/>
                </a:lnTo>
                <a:lnTo>
                  <a:pt x="6477470" y="1571320"/>
                </a:lnTo>
                <a:lnTo>
                  <a:pt x="6479324" y="1573174"/>
                </a:lnTo>
                <a:lnTo>
                  <a:pt x="6480442" y="1573644"/>
                </a:lnTo>
                <a:lnTo>
                  <a:pt x="6483070" y="1573644"/>
                </a:lnTo>
                <a:lnTo>
                  <a:pt x="6484201" y="1573174"/>
                </a:lnTo>
                <a:lnTo>
                  <a:pt x="6486055" y="1571320"/>
                </a:lnTo>
                <a:lnTo>
                  <a:pt x="6486525" y="1570202"/>
                </a:lnTo>
                <a:lnTo>
                  <a:pt x="6486525" y="1567573"/>
                </a:lnTo>
                <a:close/>
              </a:path>
              <a:path w="7629525" h="2724150">
                <a:moveTo>
                  <a:pt x="6486525" y="421830"/>
                </a:moveTo>
                <a:lnTo>
                  <a:pt x="6486055" y="420712"/>
                </a:lnTo>
                <a:lnTo>
                  <a:pt x="6484201" y="418846"/>
                </a:lnTo>
                <a:lnTo>
                  <a:pt x="6483070" y="418388"/>
                </a:lnTo>
                <a:lnTo>
                  <a:pt x="6480442" y="418388"/>
                </a:lnTo>
                <a:lnTo>
                  <a:pt x="6479324" y="418846"/>
                </a:lnTo>
                <a:lnTo>
                  <a:pt x="6477470" y="420712"/>
                </a:lnTo>
                <a:lnTo>
                  <a:pt x="6477000" y="421830"/>
                </a:lnTo>
                <a:lnTo>
                  <a:pt x="6477000" y="424459"/>
                </a:lnTo>
                <a:lnTo>
                  <a:pt x="6477470" y="425589"/>
                </a:lnTo>
                <a:lnTo>
                  <a:pt x="6479324" y="427443"/>
                </a:lnTo>
                <a:lnTo>
                  <a:pt x="6480442" y="427913"/>
                </a:lnTo>
                <a:lnTo>
                  <a:pt x="6483070" y="427913"/>
                </a:lnTo>
                <a:lnTo>
                  <a:pt x="6484201" y="427443"/>
                </a:lnTo>
                <a:lnTo>
                  <a:pt x="6486055" y="425589"/>
                </a:lnTo>
                <a:lnTo>
                  <a:pt x="6486525" y="424459"/>
                </a:lnTo>
                <a:lnTo>
                  <a:pt x="6486525" y="421830"/>
                </a:lnTo>
                <a:close/>
              </a:path>
              <a:path w="7629525" h="2724150">
                <a:moveTo>
                  <a:pt x="6534150" y="2713304"/>
                </a:moveTo>
                <a:lnTo>
                  <a:pt x="6533680" y="2712186"/>
                </a:lnTo>
                <a:lnTo>
                  <a:pt x="6531826" y="2710319"/>
                </a:lnTo>
                <a:lnTo>
                  <a:pt x="6530695" y="2709849"/>
                </a:lnTo>
                <a:lnTo>
                  <a:pt x="6528067" y="2709849"/>
                </a:lnTo>
                <a:lnTo>
                  <a:pt x="6526949" y="2710319"/>
                </a:lnTo>
                <a:lnTo>
                  <a:pt x="6525095" y="2712186"/>
                </a:lnTo>
                <a:lnTo>
                  <a:pt x="6524625" y="2713304"/>
                </a:lnTo>
                <a:lnTo>
                  <a:pt x="6524625" y="2715933"/>
                </a:lnTo>
                <a:lnTo>
                  <a:pt x="6525095" y="2717050"/>
                </a:lnTo>
                <a:lnTo>
                  <a:pt x="6526949" y="2718917"/>
                </a:lnTo>
                <a:lnTo>
                  <a:pt x="6528067" y="2719374"/>
                </a:lnTo>
                <a:lnTo>
                  <a:pt x="6530695" y="2719374"/>
                </a:lnTo>
                <a:lnTo>
                  <a:pt x="6531826" y="2718917"/>
                </a:lnTo>
                <a:lnTo>
                  <a:pt x="6533680" y="2717050"/>
                </a:lnTo>
                <a:lnTo>
                  <a:pt x="6534150" y="2715933"/>
                </a:lnTo>
                <a:lnTo>
                  <a:pt x="6534150" y="2713304"/>
                </a:lnTo>
                <a:close/>
              </a:path>
              <a:path w="7629525" h="2724150">
                <a:moveTo>
                  <a:pt x="6534150" y="1567573"/>
                </a:moveTo>
                <a:lnTo>
                  <a:pt x="6533680" y="1566443"/>
                </a:lnTo>
                <a:lnTo>
                  <a:pt x="6531826" y="1564589"/>
                </a:lnTo>
                <a:lnTo>
                  <a:pt x="6530695" y="1564119"/>
                </a:lnTo>
                <a:lnTo>
                  <a:pt x="6528067" y="1564119"/>
                </a:lnTo>
                <a:lnTo>
                  <a:pt x="6526949" y="1564589"/>
                </a:lnTo>
                <a:lnTo>
                  <a:pt x="6525095" y="1566443"/>
                </a:lnTo>
                <a:lnTo>
                  <a:pt x="6524625" y="1567573"/>
                </a:lnTo>
                <a:lnTo>
                  <a:pt x="6524625" y="1570202"/>
                </a:lnTo>
                <a:lnTo>
                  <a:pt x="6525095" y="1571320"/>
                </a:lnTo>
                <a:lnTo>
                  <a:pt x="6526949" y="1573174"/>
                </a:lnTo>
                <a:lnTo>
                  <a:pt x="6528067" y="1573644"/>
                </a:lnTo>
                <a:lnTo>
                  <a:pt x="6530695" y="1573644"/>
                </a:lnTo>
                <a:lnTo>
                  <a:pt x="6531826" y="1573174"/>
                </a:lnTo>
                <a:lnTo>
                  <a:pt x="6533680" y="1571320"/>
                </a:lnTo>
                <a:lnTo>
                  <a:pt x="6534150" y="1570202"/>
                </a:lnTo>
                <a:lnTo>
                  <a:pt x="6534150" y="1567573"/>
                </a:lnTo>
                <a:close/>
              </a:path>
              <a:path w="7629525" h="2724150">
                <a:moveTo>
                  <a:pt x="6534150" y="421830"/>
                </a:moveTo>
                <a:lnTo>
                  <a:pt x="6533680" y="420712"/>
                </a:lnTo>
                <a:lnTo>
                  <a:pt x="6531826" y="418846"/>
                </a:lnTo>
                <a:lnTo>
                  <a:pt x="6530695" y="418388"/>
                </a:lnTo>
                <a:lnTo>
                  <a:pt x="6528067" y="418388"/>
                </a:lnTo>
                <a:lnTo>
                  <a:pt x="6526949" y="418846"/>
                </a:lnTo>
                <a:lnTo>
                  <a:pt x="6525095" y="420712"/>
                </a:lnTo>
                <a:lnTo>
                  <a:pt x="6524625" y="421830"/>
                </a:lnTo>
                <a:lnTo>
                  <a:pt x="6524625" y="424459"/>
                </a:lnTo>
                <a:lnTo>
                  <a:pt x="6525095" y="425589"/>
                </a:lnTo>
                <a:lnTo>
                  <a:pt x="6526949" y="427443"/>
                </a:lnTo>
                <a:lnTo>
                  <a:pt x="6528067" y="427913"/>
                </a:lnTo>
                <a:lnTo>
                  <a:pt x="6530695" y="427913"/>
                </a:lnTo>
                <a:lnTo>
                  <a:pt x="6531826" y="427443"/>
                </a:lnTo>
                <a:lnTo>
                  <a:pt x="6533680" y="425589"/>
                </a:lnTo>
                <a:lnTo>
                  <a:pt x="6534150" y="424459"/>
                </a:lnTo>
                <a:lnTo>
                  <a:pt x="6534150" y="421830"/>
                </a:lnTo>
                <a:close/>
              </a:path>
              <a:path w="7629525" h="2724150">
                <a:moveTo>
                  <a:pt x="6581775" y="2713304"/>
                </a:moveTo>
                <a:lnTo>
                  <a:pt x="6581305" y="2712186"/>
                </a:lnTo>
                <a:lnTo>
                  <a:pt x="6579451" y="2710319"/>
                </a:lnTo>
                <a:lnTo>
                  <a:pt x="6578320" y="2709849"/>
                </a:lnTo>
                <a:lnTo>
                  <a:pt x="6575692" y="2709849"/>
                </a:lnTo>
                <a:lnTo>
                  <a:pt x="6574574" y="2710319"/>
                </a:lnTo>
                <a:lnTo>
                  <a:pt x="6572720" y="2712186"/>
                </a:lnTo>
                <a:lnTo>
                  <a:pt x="6572250" y="2713304"/>
                </a:lnTo>
                <a:lnTo>
                  <a:pt x="6572250" y="2715933"/>
                </a:lnTo>
                <a:lnTo>
                  <a:pt x="6572720" y="2717050"/>
                </a:lnTo>
                <a:lnTo>
                  <a:pt x="6574574" y="2718917"/>
                </a:lnTo>
                <a:lnTo>
                  <a:pt x="6575692" y="2719374"/>
                </a:lnTo>
                <a:lnTo>
                  <a:pt x="6578320" y="2719374"/>
                </a:lnTo>
                <a:lnTo>
                  <a:pt x="6579451" y="2718917"/>
                </a:lnTo>
                <a:lnTo>
                  <a:pt x="6581305" y="2717050"/>
                </a:lnTo>
                <a:lnTo>
                  <a:pt x="6581775" y="2715933"/>
                </a:lnTo>
                <a:lnTo>
                  <a:pt x="6581775" y="2713304"/>
                </a:lnTo>
                <a:close/>
              </a:path>
              <a:path w="7629525" h="2724150">
                <a:moveTo>
                  <a:pt x="6581775" y="1567573"/>
                </a:moveTo>
                <a:lnTo>
                  <a:pt x="6581305" y="1566443"/>
                </a:lnTo>
                <a:lnTo>
                  <a:pt x="6579451" y="1564589"/>
                </a:lnTo>
                <a:lnTo>
                  <a:pt x="6578320" y="1564119"/>
                </a:lnTo>
                <a:lnTo>
                  <a:pt x="6575692" y="1564119"/>
                </a:lnTo>
                <a:lnTo>
                  <a:pt x="6574574" y="1564589"/>
                </a:lnTo>
                <a:lnTo>
                  <a:pt x="6572720" y="1566443"/>
                </a:lnTo>
                <a:lnTo>
                  <a:pt x="6572250" y="1567573"/>
                </a:lnTo>
                <a:lnTo>
                  <a:pt x="6572250" y="1570202"/>
                </a:lnTo>
                <a:lnTo>
                  <a:pt x="6572720" y="1571320"/>
                </a:lnTo>
                <a:lnTo>
                  <a:pt x="6574574" y="1573174"/>
                </a:lnTo>
                <a:lnTo>
                  <a:pt x="6575692" y="1573644"/>
                </a:lnTo>
                <a:lnTo>
                  <a:pt x="6578320" y="1573644"/>
                </a:lnTo>
                <a:lnTo>
                  <a:pt x="6579451" y="1573174"/>
                </a:lnTo>
                <a:lnTo>
                  <a:pt x="6581305" y="1571320"/>
                </a:lnTo>
                <a:lnTo>
                  <a:pt x="6581775" y="1570202"/>
                </a:lnTo>
                <a:lnTo>
                  <a:pt x="6581775" y="1567573"/>
                </a:lnTo>
                <a:close/>
              </a:path>
              <a:path w="7629525" h="2724150">
                <a:moveTo>
                  <a:pt x="6581775" y="421830"/>
                </a:moveTo>
                <a:lnTo>
                  <a:pt x="6581305" y="420712"/>
                </a:lnTo>
                <a:lnTo>
                  <a:pt x="6579451" y="418846"/>
                </a:lnTo>
                <a:lnTo>
                  <a:pt x="6578320" y="418388"/>
                </a:lnTo>
                <a:lnTo>
                  <a:pt x="6575692" y="418388"/>
                </a:lnTo>
                <a:lnTo>
                  <a:pt x="6574574" y="418846"/>
                </a:lnTo>
                <a:lnTo>
                  <a:pt x="6572720" y="420712"/>
                </a:lnTo>
                <a:lnTo>
                  <a:pt x="6572250" y="421830"/>
                </a:lnTo>
                <a:lnTo>
                  <a:pt x="6572250" y="424459"/>
                </a:lnTo>
                <a:lnTo>
                  <a:pt x="6572720" y="425589"/>
                </a:lnTo>
                <a:lnTo>
                  <a:pt x="6574574" y="427443"/>
                </a:lnTo>
                <a:lnTo>
                  <a:pt x="6575692" y="427913"/>
                </a:lnTo>
                <a:lnTo>
                  <a:pt x="6578320" y="427913"/>
                </a:lnTo>
                <a:lnTo>
                  <a:pt x="6579451" y="427443"/>
                </a:lnTo>
                <a:lnTo>
                  <a:pt x="6581305" y="425589"/>
                </a:lnTo>
                <a:lnTo>
                  <a:pt x="6581775" y="424459"/>
                </a:lnTo>
                <a:lnTo>
                  <a:pt x="6581775" y="421830"/>
                </a:lnTo>
                <a:close/>
              </a:path>
              <a:path w="7629525" h="2724150">
                <a:moveTo>
                  <a:pt x="6629400" y="2713304"/>
                </a:moveTo>
                <a:lnTo>
                  <a:pt x="6628930" y="2712186"/>
                </a:lnTo>
                <a:lnTo>
                  <a:pt x="6627076" y="2710319"/>
                </a:lnTo>
                <a:lnTo>
                  <a:pt x="6625945" y="2709849"/>
                </a:lnTo>
                <a:lnTo>
                  <a:pt x="6623317" y="2709849"/>
                </a:lnTo>
                <a:lnTo>
                  <a:pt x="6622199" y="2710319"/>
                </a:lnTo>
                <a:lnTo>
                  <a:pt x="6620345" y="2712186"/>
                </a:lnTo>
                <a:lnTo>
                  <a:pt x="6619875" y="2713304"/>
                </a:lnTo>
                <a:lnTo>
                  <a:pt x="6619875" y="2715933"/>
                </a:lnTo>
                <a:lnTo>
                  <a:pt x="6620345" y="2717050"/>
                </a:lnTo>
                <a:lnTo>
                  <a:pt x="6622199" y="2718917"/>
                </a:lnTo>
                <a:lnTo>
                  <a:pt x="6623317" y="2719374"/>
                </a:lnTo>
                <a:lnTo>
                  <a:pt x="6625945" y="2719374"/>
                </a:lnTo>
                <a:lnTo>
                  <a:pt x="6627076" y="2718917"/>
                </a:lnTo>
                <a:lnTo>
                  <a:pt x="6628930" y="2717050"/>
                </a:lnTo>
                <a:lnTo>
                  <a:pt x="6629400" y="2715933"/>
                </a:lnTo>
                <a:lnTo>
                  <a:pt x="6629400" y="2713304"/>
                </a:lnTo>
                <a:close/>
              </a:path>
              <a:path w="7629525" h="2724150">
                <a:moveTo>
                  <a:pt x="6629400" y="1567573"/>
                </a:moveTo>
                <a:lnTo>
                  <a:pt x="6628930" y="1566443"/>
                </a:lnTo>
                <a:lnTo>
                  <a:pt x="6627076" y="1564589"/>
                </a:lnTo>
                <a:lnTo>
                  <a:pt x="6625945" y="1564119"/>
                </a:lnTo>
                <a:lnTo>
                  <a:pt x="6623317" y="1564119"/>
                </a:lnTo>
                <a:lnTo>
                  <a:pt x="6622199" y="1564589"/>
                </a:lnTo>
                <a:lnTo>
                  <a:pt x="6620345" y="1566443"/>
                </a:lnTo>
                <a:lnTo>
                  <a:pt x="6619875" y="1567573"/>
                </a:lnTo>
                <a:lnTo>
                  <a:pt x="6619875" y="1570202"/>
                </a:lnTo>
                <a:lnTo>
                  <a:pt x="6620345" y="1571320"/>
                </a:lnTo>
                <a:lnTo>
                  <a:pt x="6622199" y="1573174"/>
                </a:lnTo>
                <a:lnTo>
                  <a:pt x="6623317" y="1573644"/>
                </a:lnTo>
                <a:lnTo>
                  <a:pt x="6625945" y="1573644"/>
                </a:lnTo>
                <a:lnTo>
                  <a:pt x="6627076" y="1573174"/>
                </a:lnTo>
                <a:lnTo>
                  <a:pt x="6628930" y="1571320"/>
                </a:lnTo>
                <a:lnTo>
                  <a:pt x="6629400" y="1570202"/>
                </a:lnTo>
                <a:lnTo>
                  <a:pt x="6629400" y="1567573"/>
                </a:lnTo>
                <a:close/>
              </a:path>
              <a:path w="7629525" h="2724150">
                <a:moveTo>
                  <a:pt x="6629400" y="421830"/>
                </a:moveTo>
                <a:lnTo>
                  <a:pt x="6628930" y="420712"/>
                </a:lnTo>
                <a:lnTo>
                  <a:pt x="6627076" y="418846"/>
                </a:lnTo>
                <a:lnTo>
                  <a:pt x="6625945" y="418388"/>
                </a:lnTo>
                <a:lnTo>
                  <a:pt x="6623317" y="418388"/>
                </a:lnTo>
                <a:lnTo>
                  <a:pt x="6622199" y="418846"/>
                </a:lnTo>
                <a:lnTo>
                  <a:pt x="6620345" y="420712"/>
                </a:lnTo>
                <a:lnTo>
                  <a:pt x="6619875" y="421830"/>
                </a:lnTo>
                <a:lnTo>
                  <a:pt x="6619875" y="424459"/>
                </a:lnTo>
                <a:lnTo>
                  <a:pt x="6620345" y="425589"/>
                </a:lnTo>
                <a:lnTo>
                  <a:pt x="6622199" y="427443"/>
                </a:lnTo>
                <a:lnTo>
                  <a:pt x="6623317" y="427913"/>
                </a:lnTo>
                <a:lnTo>
                  <a:pt x="6625945" y="427913"/>
                </a:lnTo>
                <a:lnTo>
                  <a:pt x="6627076" y="427443"/>
                </a:lnTo>
                <a:lnTo>
                  <a:pt x="6628930" y="425589"/>
                </a:lnTo>
                <a:lnTo>
                  <a:pt x="6629400" y="424459"/>
                </a:lnTo>
                <a:lnTo>
                  <a:pt x="6629400" y="421830"/>
                </a:lnTo>
                <a:close/>
              </a:path>
              <a:path w="7629525" h="2724150">
                <a:moveTo>
                  <a:pt x="6677025" y="2713304"/>
                </a:moveTo>
                <a:lnTo>
                  <a:pt x="6676555" y="2712186"/>
                </a:lnTo>
                <a:lnTo>
                  <a:pt x="6674701" y="2710319"/>
                </a:lnTo>
                <a:lnTo>
                  <a:pt x="6673570" y="2709849"/>
                </a:lnTo>
                <a:lnTo>
                  <a:pt x="6670942" y="2709849"/>
                </a:lnTo>
                <a:lnTo>
                  <a:pt x="6669824" y="2710319"/>
                </a:lnTo>
                <a:lnTo>
                  <a:pt x="6667970" y="2712186"/>
                </a:lnTo>
                <a:lnTo>
                  <a:pt x="6667500" y="2713304"/>
                </a:lnTo>
                <a:lnTo>
                  <a:pt x="6667500" y="2715933"/>
                </a:lnTo>
                <a:lnTo>
                  <a:pt x="6667970" y="2717050"/>
                </a:lnTo>
                <a:lnTo>
                  <a:pt x="6669824" y="2718917"/>
                </a:lnTo>
                <a:lnTo>
                  <a:pt x="6670942" y="2719374"/>
                </a:lnTo>
                <a:lnTo>
                  <a:pt x="6673570" y="2719374"/>
                </a:lnTo>
                <a:lnTo>
                  <a:pt x="6674701" y="2718917"/>
                </a:lnTo>
                <a:lnTo>
                  <a:pt x="6676555" y="2717050"/>
                </a:lnTo>
                <a:lnTo>
                  <a:pt x="6677025" y="2715933"/>
                </a:lnTo>
                <a:lnTo>
                  <a:pt x="6677025" y="2713304"/>
                </a:lnTo>
                <a:close/>
              </a:path>
              <a:path w="7629525" h="2724150">
                <a:moveTo>
                  <a:pt x="6677025" y="1567573"/>
                </a:moveTo>
                <a:lnTo>
                  <a:pt x="6676555" y="1566443"/>
                </a:lnTo>
                <a:lnTo>
                  <a:pt x="6674701" y="1564589"/>
                </a:lnTo>
                <a:lnTo>
                  <a:pt x="6673570" y="1564119"/>
                </a:lnTo>
                <a:lnTo>
                  <a:pt x="6670942" y="1564119"/>
                </a:lnTo>
                <a:lnTo>
                  <a:pt x="6669824" y="1564589"/>
                </a:lnTo>
                <a:lnTo>
                  <a:pt x="6667970" y="1566443"/>
                </a:lnTo>
                <a:lnTo>
                  <a:pt x="6667500" y="1567573"/>
                </a:lnTo>
                <a:lnTo>
                  <a:pt x="6667500" y="1570202"/>
                </a:lnTo>
                <a:lnTo>
                  <a:pt x="6667970" y="1571320"/>
                </a:lnTo>
                <a:lnTo>
                  <a:pt x="6669824" y="1573174"/>
                </a:lnTo>
                <a:lnTo>
                  <a:pt x="6670942" y="1573644"/>
                </a:lnTo>
                <a:lnTo>
                  <a:pt x="6673570" y="1573644"/>
                </a:lnTo>
                <a:lnTo>
                  <a:pt x="6674701" y="1573174"/>
                </a:lnTo>
                <a:lnTo>
                  <a:pt x="6676555" y="1571320"/>
                </a:lnTo>
                <a:lnTo>
                  <a:pt x="6677025" y="1570202"/>
                </a:lnTo>
                <a:lnTo>
                  <a:pt x="6677025" y="1567573"/>
                </a:lnTo>
                <a:close/>
              </a:path>
              <a:path w="7629525" h="2724150">
                <a:moveTo>
                  <a:pt x="6677025" y="421830"/>
                </a:moveTo>
                <a:lnTo>
                  <a:pt x="6676555" y="420712"/>
                </a:lnTo>
                <a:lnTo>
                  <a:pt x="6674701" y="418846"/>
                </a:lnTo>
                <a:lnTo>
                  <a:pt x="6673570" y="418388"/>
                </a:lnTo>
                <a:lnTo>
                  <a:pt x="6670942" y="418388"/>
                </a:lnTo>
                <a:lnTo>
                  <a:pt x="6669824" y="418846"/>
                </a:lnTo>
                <a:lnTo>
                  <a:pt x="6667970" y="420712"/>
                </a:lnTo>
                <a:lnTo>
                  <a:pt x="6667500" y="421830"/>
                </a:lnTo>
                <a:lnTo>
                  <a:pt x="6667500" y="424459"/>
                </a:lnTo>
                <a:lnTo>
                  <a:pt x="6667970" y="425589"/>
                </a:lnTo>
                <a:lnTo>
                  <a:pt x="6669824" y="427443"/>
                </a:lnTo>
                <a:lnTo>
                  <a:pt x="6670942" y="427913"/>
                </a:lnTo>
                <a:lnTo>
                  <a:pt x="6673570" y="427913"/>
                </a:lnTo>
                <a:lnTo>
                  <a:pt x="6674701" y="427443"/>
                </a:lnTo>
                <a:lnTo>
                  <a:pt x="6676555" y="425589"/>
                </a:lnTo>
                <a:lnTo>
                  <a:pt x="6677025" y="424459"/>
                </a:lnTo>
                <a:lnTo>
                  <a:pt x="6677025" y="421830"/>
                </a:lnTo>
                <a:close/>
              </a:path>
              <a:path w="7629525" h="2724150">
                <a:moveTo>
                  <a:pt x="6724650" y="2713304"/>
                </a:moveTo>
                <a:lnTo>
                  <a:pt x="6724180" y="2712186"/>
                </a:lnTo>
                <a:lnTo>
                  <a:pt x="6722326" y="2710319"/>
                </a:lnTo>
                <a:lnTo>
                  <a:pt x="6721195" y="2709849"/>
                </a:lnTo>
                <a:lnTo>
                  <a:pt x="6718567" y="2709849"/>
                </a:lnTo>
                <a:lnTo>
                  <a:pt x="6717449" y="2710319"/>
                </a:lnTo>
                <a:lnTo>
                  <a:pt x="6715595" y="2712186"/>
                </a:lnTo>
                <a:lnTo>
                  <a:pt x="6715125" y="2713304"/>
                </a:lnTo>
                <a:lnTo>
                  <a:pt x="6715125" y="2715933"/>
                </a:lnTo>
                <a:lnTo>
                  <a:pt x="6715595" y="2717050"/>
                </a:lnTo>
                <a:lnTo>
                  <a:pt x="6717449" y="2718917"/>
                </a:lnTo>
                <a:lnTo>
                  <a:pt x="6718567" y="2719374"/>
                </a:lnTo>
                <a:lnTo>
                  <a:pt x="6721195" y="2719374"/>
                </a:lnTo>
                <a:lnTo>
                  <a:pt x="6722326" y="2718917"/>
                </a:lnTo>
                <a:lnTo>
                  <a:pt x="6724180" y="2717050"/>
                </a:lnTo>
                <a:lnTo>
                  <a:pt x="6724650" y="2715933"/>
                </a:lnTo>
                <a:lnTo>
                  <a:pt x="6724650" y="2713304"/>
                </a:lnTo>
                <a:close/>
              </a:path>
              <a:path w="7629525" h="2724150">
                <a:moveTo>
                  <a:pt x="6724650" y="1567573"/>
                </a:moveTo>
                <a:lnTo>
                  <a:pt x="6724180" y="1566443"/>
                </a:lnTo>
                <a:lnTo>
                  <a:pt x="6722326" y="1564589"/>
                </a:lnTo>
                <a:lnTo>
                  <a:pt x="6721195" y="1564119"/>
                </a:lnTo>
                <a:lnTo>
                  <a:pt x="6718567" y="1564119"/>
                </a:lnTo>
                <a:lnTo>
                  <a:pt x="6717449" y="1564589"/>
                </a:lnTo>
                <a:lnTo>
                  <a:pt x="6715595" y="1566443"/>
                </a:lnTo>
                <a:lnTo>
                  <a:pt x="6715125" y="1567573"/>
                </a:lnTo>
                <a:lnTo>
                  <a:pt x="6715125" y="1570202"/>
                </a:lnTo>
                <a:lnTo>
                  <a:pt x="6715595" y="1571320"/>
                </a:lnTo>
                <a:lnTo>
                  <a:pt x="6717449" y="1573174"/>
                </a:lnTo>
                <a:lnTo>
                  <a:pt x="6718567" y="1573644"/>
                </a:lnTo>
                <a:lnTo>
                  <a:pt x="6721195" y="1573644"/>
                </a:lnTo>
                <a:lnTo>
                  <a:pt x="6722326" y="1573174"/>
                </a:lnTo>
                <a:lnTo>
                  <a:pt x="6724180" y="1571320"/>
                </a:lnTo>
                <a:lnTo>
                  <a:pt x="6724650" y="1570202"/>
                </a:lnTo>
                <a:lnTo>
                  <a:pt x="6724650" y="1567573"/>
                </a:lnTo>
                <a:close/>
              </a:path>
              <a:path w="7629525" h="2724150">
                <a:moveTo>
                  <a:pt x="6724650" y="421830"/>
                </a:moveTo>
                <a:lnTo>
                  <a:pt x="6724180" y="420712"/>
                </a:lnTo>
                <a:lnTo>
                  <a:pt x="6722326" y="418846"/>
                </a:lnTo>
                <a:lnTo>
                  <a:pt x="6721195" y="418388"/>
                </a:lnTo>
                <a:lnTo>
                  <a:pt x="6718567" y="418388"/>
                </a:lnTo>
                <a:lnTo>
                  <a:pt x="6717449" y="418846"/>
                </a:lnTo>
                <a:lnTo>
                  <a:pt x="6715595" y="420712"/>
                </a:lnTo>
                <a:lnTo>
                  <a:pt x="6715125" y="421830"/>
                </a:lnTo>
                <a:lnTo>
                  <a:pt x="6715125" y="424459"/>
                </a:lnTo>
                <a:lnTo>
                  <a:pt x="6715595" y="425589"/>
                </a:lnTo>
                <a:lnTo>
                  <a:pt x="6717449" y="427443"/>
                </a:lnTo>
                <a:lnTo>
                  <a:pt x="6718567" y="427913"/>
                </a:lnTo>
                <a:lnTo>
                  <a:pt x="6721195" y="427913"/>
                </a:lnTo>
                <a:lnTo>
                  <a:pt x="6722326" y="427443"/>
                </a:lnTo>
                <a:lnTo>
                  <a:pt x="6724180" y="425589"/>
                </a:lnTo>
                <a:lnTo>
                  <a:pt x="6724650" y="424459"/>
                </a:lnTo>
                <a:lnTo>
                  <a:pt x="6724650" y="421830"/>
                </a:lnTo>
                <a:close/>
              </a:path>
              <a:path w="7629525" h="2724150">
                <a:moveTo>
                  <a:pt x="6772275" y="2713304"/>
                </a:moveTo>
                <a:lnTo>
                  <a:pt x="6771805" y="2712186"/>
                </a:lnTo>
                <a:lnTo>
                  <a:pt x="6769951" y="2710319"/>
                </a:lnTo>
                <a:lnTo>
                  <a:pt x="6768833" y="2709849"/>
                </a:lnTo>
                <a:lnTo>
                  <a:pt x="6766192" y="2709849"/>
                </a:lnTo>
                <a:lnTo>
                  <a:pt x="6765074" y="2710319"/>
                </a:lnTo>
                <a:lnTo>
                  <a:pt x="6763220" y="2712186"/>
                </a:lnTo>
                <a:lnTo>
                  <a:pt x="6762750" y="2713304"/>
                </a:lnTo>
                <a:lnTo>
                  <a:pt x="6762750" y="2715933"/>
                </a:lnTo>
                <a:lnTo>
                  <a:pt x="6763220" y="2717050"/>
                </a:lnTo>
                <a:lnTo>
                  <a:pt x="6765074" y="2718917"/>
                </a:lnTo>
                <a:lnTo>
                  <a:pt x="6766192" y="2719374"/>
                </a:lnTo>
                <a:lnTo>
                  <a:pt x="6768833" y="2719374"/>
                </a:lnTo>
                <a:lnTo>
                  <a:pt x="6769951" y="2718917"/>
                </a:lnTo>
                <a:lnTo>
                  <a:pt x="6771805" y="2717050"/>
                </a:lnTo>
                <a:lnTo>
                  <a:pt x="6772275" y="2715933"/>
                </a:lnTo>
                <a:lnTo>
                  <a:pt x="6772275" y="2713304"/>
                </a:lnTo>
                <a:close/>
              </a:path>
              <a:path w="7629525" h="2724150">
                <a:moveTo>
                  <a:pt x="6772275" y="1567573"/>
                </a:moveTo>
                <a:lnTo>
                  <a:pt x="6771805" y="1566443"/>
                </a:lnTo>
                <a:lnTo>
                  <a:pt x="6769951" y="1564589"/>
                </a:lnTo>
                <a:lnTo>
                  <a:pt x="6768833" y="1564119"/>
                </a:lnTo>
                <a:lnTo>
                  <a:pt x="6766192" y="1564119"/>
                </a:lnTo>
                <a:lnTo>
                  <a:pt x="6765074" y="1564589"/>
                </a:lnTo>
                <a:lnTo>
                  <a:pt x="6763220" y="1566443"/>
                </a:lnTo>
                <a:lnTo>
                  <a:pt x="6762750" y="1567573"/>
                </a:lnTo>
                <a:lnTo>
                  <a:pt x="6762750" y="1570202"/>
                </a:lnTo>
                <a:lnTo>
                  <a:pt x="6763220" y="1571320"/>
                </a:lnTo>
                <a:lnTo>
                  <a:pt x="6765074" y="1573174"/>
                </a:lnTo>
                <a:lnTo>
                  <a:pt x="6766192" y="1573644"/>
                </a:lnTo>
                <a:lnTo>
                  <a:pt x="6768833" y="1573644"/>
                </a:lnTo>
                <a:lnTo>
                  <a:pt x="6769951" y="1573174"/>
                </a:lnTo>
                <a:lnTo>
                  <a:pt x="6771805" y="1571320"/>
                </a:lnTo>
                <a:lnTo>
                  <a:pt x="6772275" y="1570202"/>
                </a:lnTo>
                <a:lnTo>
                  <a:pt x="6772275" y="1567573"/>
                </a:lnTo>
                <a:close/>
              </a:path>
              <a:path w="7629525" h="2724150">
                <a:moveTo>
                  <a:pt x="6772275" y="421830"/>
                </a:moveTo>
                <a:lnTo>
                  <a:pt x="6771805" y="420712"/>
                </a:lnTo>
                <a:lnTo>
                  <a:pt x="6769951" y="418846"/>
                </a:lnTo>
                <a:lnTo>
                  <a:pt x="6768833" y="418388"/>
                </a:lnTo>
                <a:lnTo>
                  <a:pt x="6766192" y="418388"/>
                </a:lnTo>
                <a:lnTo>
                  <a:pt x="6765074" y="418846"/>
                </a:lnTo>
                <a:lnTo>
                  <a:pt x="6763220" y="420712"/>
                </a:lnTo>
                <a:lnTo>
                  <a:pt x="6762750" y="421830"/>
                </a:lnTo>
                <a:lnTo>
                  <a:pt x="6762750" y="424459"/>
                </a:lnTo>
                <a:lnTo>
                  <a:pt x="6763220" y="425589"/>
                </a:lnTo>
                <a:lnTo>
                  <a:pt x="6765074" y="427443"/>
                </a:lnTo>
                <a:lnTo>
                  <a:pt x="6766192" y="427913"/>
                </a:lnTo>
                <a:lnTo>
                  <a:pt x="6768833" y="427913"/>
                </a:lnTo>
                <a:lnTo>
                  <a:pt x="6769951" y="427443"/>
                </a:lnTo>
                <a:lnTo>
                  <a:pt x="6771805" y="425589"/>
                </a:lnTo>
                <a:lnTo>
                  <a:pt x="6772275" y="424459"/>
                </a:lnTo>
                <a:lnTo>
                  <a:pt x="6772275" y="421830"/>
                </a:lnTo>
                <a:close/>
              </a:path>
              <a:path w="7629525" h="2724150">
                <a:moveTo>
                  <a:pt x="6819900" y="2713304"/>
                </a:moveTo>
                <a:lnTo>
                  <a:pt x="6819430" y="2712186"/>
                </a:lnTo>
                <a:lnTo>
                  <a:pt x="6817576" y="2710319"/>
                </a:lnTo>
                <a:lnTo>
                  <a:pt x="6816458" y="2709849"/>
                </a:lnTo>
                <a:lnTo>
                  <a:pt x="6813817" y="2709849"/>
                </a:lnTo>
                <a:lnTo>
                  <a:pt x="6812699" y="2710319"/>
                </a:lnTo>
                <a:lnTo>
                  <a:pt x="6810845" y="2712186"/>
                </a:lnTo>
                <a:lnTo>
                  <a:pt x="6810375" y="2713304"/>
                </a:lnTo>
                <a:lnTo>
                  <a:pt x="6810375" y="2715933"/>
                </a:lnTo>
                <a:lnTo>
                  <a:pt x="6810845" y="2717050"/>
                </a:lnTo>
                <a:lnTo>
                  <a:pt x="6812699" y="2718917"/>
                </a:lnTo>
                <a:lnTo>
                  <a:pt x="6813817" y="2719374"/>
                </a:lnTo>
                <a:lnTo>
                  <a:pt x="6816458" y="2719374"/>
                </a:lnTo>
                <a:lnTo>
                  <a:pt x="6817576" y="2718917"/>
                </a:lnTo>
                <a:lnTo>
                  <a:pt x="6819430" y="2717050"/>
                </a:lnTo>
                <a:lnTo>
                  <a:pt x="6819900" y="2715933"/>
                </a:lnTo>
                <a:lnTo>
                  <a:pt x="6819900" y="2713304"/>
                </a:lnTo>
                <a:close/>
              </a:path>
              <a:path w="7629525" h="2724150">
                <a:moveTo>
                  <a:pt x="6819900" y="1567573"/>
                </a:moveTo>
                <a:lnTo>
                  <a:pt x="6819430" y="1566443"/>
                </a:lnTo>
                <a:lnTo>
                  <a:pt x="6817576" y="1564589"/>
                </a:lnTo>
                <a:lnTo>
                  <a:pt x="6816458" y="1564119"/>
                </a:lnTo>
                <a:lnTo>
                  <a:pt x="6813817" y="1564119"/>
                </a:lnTo>
                <a:lnTo>
                  <a:pt x="6812699" y="1564589"/>
                </a:lnTo>
                <a:lnTo>
                  <a:pt x="6810845" y="1566443"/>
                </a:lnTo>
                <a:lnTo>
                  <a:pt x="6810375" y="1567573"/>
                </a:lnTo>
                <a:lnTo>
                  <a:pt x="6810375" y="1570202"/>
                </a:lnTo>
                <a:lnTo>
                  <a:pt x="6810845" y="1571320"/>
                </a:lnTo>
                <a:lnTo>
                  <a:pt x="6812699" y="1573174"/>
                </a:lnTo>
                <a:lnTo>
                  <a:pt x="6813817" y="1573644"/>
                </a:lnTo>
                <a:lnTo>
                  <a:pt x="6816458" y="1573644"/>
                </a:lnTo>
                <a:lnTo>
                  <a:pt x="6817576" y="1573174"/>
                </a:lnTo>
                <a:lnTo>
                  <a:pt x="6819430" y="1571320"/>
                </a:lnTo>
                <a:lnTo>
                  <a:pt x="6819900" y="1570202"/>
                </a:lnTo>
                <a:lnTo>
                  <a:pt x="6819900" y="1567573"/>
                </a:lnTo>
                <a:close/>
              </a:path>
              <a:path w="7629525" h="2724150">
                <a:moveTo>
                  <a:pt x="6819900" y="421830"/>
                </a:moveTo>
                <a:lnTo>
                  <a:pt x="6819430" y="420712"/>
                </a:lnTo>
                <a:lnTo>
                  <a:pt x="6817576" y="418846"/>
                </a:lnTo>
                <a:lnTo>
                  <a:pt x="6816458" y="418388"/>
                </a:lnTo>
                <a:lnTo>
                  <a:pt x="6813817" y="418388"/>
                </a:lnTo>
                <a:lnTo>
                  <a:pt x="6812699" y="418846"/>
                </a:lnTo>
                <a:lnTo>
                  <a:pt x="6810845" y="420712"/>
                </a:lnTo>
                <a:lnTo>
                  <a:pt x="6810375" y="421830"/>
                </a:lnTo>
                <a:lnTo>
                  <a:pt x="6810375" y="424459"/>
                </a:lnTo>
                <a:lnTo>
                  <a:pt x="6810845" y="425589"/>
                </a:lnTo>
                <a:lnTo>
                  <a:pt x="6812699" y="427443"/>
                </a:lnTo>
                <a:lnTo>
                  <a:pt x="6813817" y="427913"/>
                </a:lnTo>
                <a:lnTo>
                  <a:pt x="6816458" y="427913"/>
                </a:lnTo>
                <a:lnTo>
                  <a:pt x="6817576" y="427443"/>
                </a:lnTo>
                <a:lnTo>
                  <a:pt x="6819430" y="425589"/>
                </a:lnTo>
                <a:lnTo>
                  <a:pt x="6819900" y="424459"/>
                </a:lnTo>
                <a:lnTo>
                  <a:pt x="6819900" y="421830"/>
                </a:lnTo>
                <a:close/>
              </a:path>
              <a:path w="7629525" h="2724150">
                <a:moveTo>
                  <a:pt x="6867525" y="2713304"/>
                </a:moveTo>
                <a:lnTo>
                  <a:pt x="6867055" y="2712186"/>
                </a:lnTo>
                <a:lnTo>
                  <a:pt x="6865201" y="2710319"/>
                </a:lnTo>
                <a:lnTo>
                  <a:pt x="6864083" y="2709849"/>
                </a:lnTo>
                <a:lnTo>
                  <a:pt x="6861442" y="2709849"/>
                </a:lnTo>
                <a:lnTo>
                  <a:pt x="6860324" y="2710319"/>
                </a:lnTo>
                <a:lnTo>
                  <a:pt x="6858470" y="2712186"/>
                </a:lnTo>
                <a:lnTo>
                  <a:pt x="6858000" y="2713304"/>
                </a:lnTo>
                <a:lnTo>
                  <a:pt x="6858000" y="2715933"/>
                </a:lnTo>
                <a:lnTo>
                  <a:pt x="6858470" y="2717050"/>
                </a:lnTo>
                <a:lnTo>
                  <a:pt x="6860324" y="2718917"/>
                </a:lnTo>
                <a:lnTo>
                  <a:pt x="6861442" y="2719374"/>
                </a:lnTo>
                <a:lnTo>
                  <a:pt x="6864083" y="2719374"/>
                </a:lnTo>
                <a:lnTo>
                  <a:pt x="6865201" y="2718917"/>
                </a:lnTo>
                <a:lnTo>
                  <a:pt x="6867055" y="2717050"/>
                </a:lnTo>
                <a:lnTo>
                  <a:pt x="6867525" y="2715933"/>
                </a:lnTo>
                <a:lnTo>
                  <a:pt x="6867525" y="2713304"/>
                </a:lnTo>
                <a:close/>
              </a:path>
              <a:path w="7629525" h="2724150">
                <a:moveTo>
                  <a:pt x="6867525" y="1567573"/>
                </a:moveTo>
                <a:lnTo>
                  <a:pt x="6867055" y="1566443"/>
                </a:lnTo>
                <a:lnTo>
                  <a:pt x="6865201" y="1564589"/>
                </a:lnTo>
                <a:lnTo>
                  <a:pt x="6864083" y="1564119"/>
                </a:lnTo>
                <a:lnTo>
                  <a:pt x="6861442" y="1564119"/>
                </a:lnTo>
                <a:lnTo>
                  <a:pt x="6860324" y="1564589"/>
                </a:lnTo>
                <a:lnTo>
                  <a:pt x="6858470" y="1566443"/>
                </a:lnTo>
                <a:lnTo>
                  <a:pt x="6858000" y="1567573"/>
                </a:lnTo>
                <a:lnTo>
                  <a:pt x="6858000" y="1570202"/>
                </a:lnTo>
                <a:lnTo>
                  <a:pt x="6858470" y="1571320"/>
                </a:lnTo>
                <a:lnTo>
                  <a:pt x="6860324" y="1573174"/>
                </a:lnTo>
                <a:lnTo>
                  <a:pt x="6861442" y="1573644"/>
                </a:lnTo>
                <a:lnTo>
                  <a:pt x="6864083" y="1573644"/>
                </a:lnTo>
                <a:lnTo>
                  <a:pt x="6865201" y="1573174"/>
                </a:lnTo>
                <a:lnTo>
                  <a:pt x="6867055" y="1571320"/>
                </a:lnTo>
                <a:lnTo>
                  <a:pt x="6867525" y="1570202"/>
                </a:lnTo>
                <a:lnTo>
                  <a:pt x="6867525" y="1567573"/>
                </a:lnTo>
                <a:close/>
              </a:path>
              <a:path w="7629525" h="2724150">
                <a:moveTo>
                  <a:pt x="6867525" y="421830"/>
                </a:moveTo>
                <a:lnTo>
                  <a:pt x="6867055" y="420712"/>
                </a:lnTo>
                <a:lnTo>
                  <a:pt x="6865201" y="418846"/>
                </a:lnTo>
                <a:lnTo>
                  <a:pt x="6864083" y="418388"/>
                </a:lnTo>
                <a:lnTo>
                  <a:pt x="6861442" y="418388"/>
                </a:lnTo>
                <a:lnTo>
                  <a:pt x="6860324" y="418846"/>
                </a:lnTo>
                <a:lnTo>
                  <a:pt x="6858470" y="420712"/>
                </a:lnTo>
                <a:lnTo>
                  <a:pt x="6858000" y="421830"/>
                </a:lnTo>
                <a:lnTo>
                  <a:pt x="6858000" y="424459"/>
                </a:lnTo>
                <a:lnTo>
                  <a:pt x="6858470" y="425589"/>
                </a:lnTo>
                <a:lnTo>
                  <a:pt x="6860324" y="427443"/>
                </a:lnTo>
                <a:lnTo>
                  <a:pt x="6861442" y="427913"/>
                </a:lnTo>
                <a:lnTo>
                  <a:pt x="6864083" y="427913"/>
                </a:lnTo>
                <a:lnTo>
                  <a:pt x="6865201" y="427443"/>
                </a:lnTo>
                <a:lnTo>
                  <a:pt x="6867055" y="425589"/>
                </a:lnTo>
                <a:lnTo>
                  <a:pt x="6867525" y="424459"/>
                </a:lnTo>
                <a:lnTo>
                  <a:pt x="6867525" y="421830"/>
                </a:lnTo>
                <a:close/>
              </a:path>
              <a:path w="7629525" h="2724150">
                <a:moveTo>
                  <a:pt x="6915150" y="2713304"/>
                </a:moveTo>
                <a:lnTo>
                  <a:pt x="6914680" y="2712186"/>
                </a:lnTo>
                <a:lnTo>
                  <a:pt x="6912826" y="2710319"/>
                </a:lnTo>
                <a:lnTo>
                  <a:pt x="6911708" y="2709849"/>
                </a:lnTo>
                <a:lnTo>
                  <a:pt x="6909067" y="2709849"/>
                </a:lnTo>
                <a:lnTo>
                  <a:pt x="6907949" y="2710319"/>
                </a:lnTo>
                <a:lnTo>
                  <a:pt x="6906095" y="2712186"/>
                </a:lnTo>
                <a:lnTo>
                  <a:pt x="6905625" y="2713304"/>
                </a:lnTo>
                <a:lnTo>
                  <a:pt x="6905625" y="2715933"/>
                </a:lnTo>
                <a:lnTo>
                  <a:pt x="6906095" y="2717050"/>
                </a:lnTo>
                <a:lnTo>
                  <a:pt x="6907949" y="2718917"/>
                </a:lnTo>
                <a:lnTo>
                  <a:pt x="6909067" y="2719374"/>
                </a:lnTo>
                <a:lnTo>
                  <a:pt x="6911708" y="2719374"/>
                </a:lnTo>
                <a:lnTo>
                  <a:pt x="6912826" y="2718917"/>
                </a:lnTo>
                <a:lnTo>
                  <a:pt x="6914680" y="2717050"/>
                </a:lnTo>
                <a:lnTo>
                  <a:pt x="6915150" y="2715933"/>
                </a:lnTo>
                <a:lnTo>
                  <a:pt x="6915150" y="2713304"/>
                </a:lnTo>
                <a:close/>
              </a:path>
              <a:path w="7629525" h="2724150">
                <a:moveTo>
                  <a:pt x="6915150" y="1567573"/>
                </a:moveTo>
                <a:lnTo>
                  <a:pt x="6914680" y="1566443"/>
                </a:lnTo>
                <a:lnTo>
                  <a:pt x="6912826" y="1564589"/>
                </a:lnTo>
                <a:lnTo>
                  <a:pt x="6911708" y="1564119"/>
                </a:lnTo>
                <a:lnTo>
                  <a:pt x="6909067" y="1564119"/>
                </a:lnTo>
                <a:lnTo>
                  <a:pt x="6907949" y="1564589"/>
                </a:lnTo>
                <a:lnTo>
                  <a:pt x="6906095" y="1566443"/>
                </a:lnTo>
                <a:lnTo>
                  <a:pt x="6905625" y="1567573"/>
                </a:lnTo>
                <a:lnTo>
                  <a:pt x="6905625" y="1570202"/>
                </a:lnTo>
                <a:lnTo>
                  <a:pt x="6906095" y="1571320"/>
                </a:lnTo>
                <a:lnTo>
                  <a:pt x="6907949" y="1573174"/>
                </a:lnTo>
                <a:lnTo>
                  <a:pt x="6909067" y="1573644"/>
                </a:lnTo>
                <a:lnTo>
                  <a:pt x="6911708" y="1573644"/>
                </a:lnTo>
                <a:lnTo>
                  <a:pt x="6912826" y="1573174"/>
                </a:lnTo>
                <a:lnTo>
                  <a:pt x="6914680" y="1571320"/>
                </a:lnTo>
                <a:lnTo>
                  <a:pt x="6915150" y="1570202"/>
                </a:lnTo>
                <a:lnTo>
                  <a:pt x="6915150" y="1567573"/>
                </a:lnTo>
                <a:close/>
              </a:path>
              <a:path w="7629525" h="2724150">
                <a:moveTo>
                  <a:pt x="6915150" y="421830"/>
                </a:moveTo>
                <a:lnTo>
                  <a:pt x="6914680" y="420712"/>
                </a:lnTo>
                <a:lnTo>
                  <a:pt x="6912826" y="418846"/>
                </a:lnTo>
                <a:lnTo>
                  <a:pt x="6911708" y="418388"/>
                </a:lnTo>
                <a:lnTo>
                  <a:pt x="6909067" y="418388"/>
                </a:lnTo>
                <a:lnTo>
                  <a:pt x="6907949" y="418846"/>
                </a:lnTo>
                <a:lnTo>
                  <a:pt x="6906095" y="420712"/>
                </a:lnTo>
                <a:lnTo>
                  <a:pt x="6905625" y="421830"/>
                </a:lnTo>
                <a:lnTo>
                  <a:pt x="6905625" y="424459"/>
                </a:lnTo>
                <a:lnTo>
                  <a:pt x="6906095" y="425589"/>
                </a:lnTo>
                <a:lnTo>
                  <a:pt x="6907949" y="427443"/>
                </a:lnTo>
                <a:lnTo>
                  <a:pt x="6909067" y="427913"/>
                </a:lnTo>
                <a:lnTo>
                  <a:pt x="6911708" y="427913"/>
                </a:lnTo>
                <a:lnTo>
                  <a:pt x="6912826" y="427443"/>
                </a:lnTo>
                <a:lnTo>
                  <a:pt x="6914680" y="425589"/>
                </a:lnTo>
                <a:lnTo>
                  <a:pt x="6915150" y="424459"/>
                </a:lnTo>
                <a:lnTo>
                  <a:pt x="6915150" y="421830"/>
                </a:lnTo>
                <a:close/>
              </a:path>
              <a:path w="7629525" h="2724150">
                <a:moveTo>
                  <a:pt x="6962775" y="2713304"/>
                </a:moveTo>
                <a:lnTo>
                  <a:pt x="6962305" y="2712186"/>
                </a:lnTo>
                <a:lnTo>
                  <a:pt x="6960451" y="2710319"/>
                </a:lnTo>
                <a:lnTo>
                  <a:pt x="6959333" y="2709849"/>
                </a:lnTo>
                <a:lnTo>
                  <a:pt x="6956692" y="2709849"/>
                </a:lnTo>
                <a:lnTo>
                  <a:pt x="6955574" y="2710319"/>
                </a:lnTo>
                <a:lnTo>
                  <a:pt x="6953720" y="2712186"/>
                </a:lnTo>
                <a:lnTo>
                  <a:pt x="6953250" y="2713304"/>
                </a:lnTo>
                <a:lnTo>
                  <a:pt x="6953250" y="2715933"/>
                </a:lnTo>
                <a:lnTo>
                  <a:pt x="6953720" y="2717050"/>
                </a:lnTo>
                <a:lnTo>
                  <a:pt x="6955574" y="2718917"/>
                </a:lnTo>
                <a:lnTo>
                  <a:pt x="6956692" y="2719374"/>
                </a:lnTo>
                <a:lnTo>
                  <a:pt x="6959333" y="2719374"/>
                </a:lnTo>
                <a:lnTo>
                  <a:pt x="6960451" y="2718917"/>
                </a:lnTo>
                <a:lnTo>
                  <a:pt x="6962305" y="2717050"/>
                </a:lnTo>
                <a:lnTo>
                  <a:pt x="6962775" y="2715933"/>
                </a:lnTo>
                <a:lnTo>
                  <a:pt x="6962775" y="2713304"/>
                </a:lnTo>
                <a:close/>
              </a:path>
              <a:path w="7629525" h="2724150">
                <a:moveTo>
                  <a:pt x="6962775" y="1567573"/>
                </a:moveTo>
                <a:lnTo>
                  <a:pt x="6962305" y="1566443"/>
                </a:lnTo>
                <a:lnTo>
                  <a:pt x="6960451" y="1564589"/>
                </a:lnTo>
                <a:lnTo>
                  <a:pt x="6959333" y="1564119"/>
                </a:lnTo>
                <a:lnTo>
                  <a:pt x="6956692" y="1564119"/>
                </a:lnTo>
                <a:lnTo>
                  <a:pt x="6955574" y="1564589"/>
                </a:lnTo>
                <a:lnTo>
                  <a:pt x="6953720" y="1566443"/>
                </a:lnTo>
                <a:lnTo>
                  <a:pt x="6953250" y="1567573"/>
                </a:lnTo>
                <a:lnTo>
                  <a:pt x="6953250" y="1570202"/>
                </a:lnTo>
                <a:lnTo>
                  <a:pt x="6953720" y="1571320"/>
                </a:lnTo>
                <a:lnTo>
                  <a:pt x="6955574" y="1573174"/>
                </a:lnTo>
                <a:lnTo>
                  <a:pt x="6956692" y="1573644"/>
                </a:lnTo>
                <a:lnTo>
                  <a:pt x="6959333" y="1573644"/>
                </a:lnTo>
                <a:lnTo>
                  <a:pt x="6960451" y="1573174"/>
                </a:lnTo>
                <a:lnTo>
                  <a:pt x="6962305" y="1571320"/>
                </a:lnTo>
                <a:lnTo>
                  <a:pt x="6962775" y="1570202"/>
                </a:lnTo>
                <a:lnTo>
                  <a:pt x="6962775" y="1567573"/>
                </a:lnTo>
                <a:close/>
              </a:path>
              <a:path w="7629525" h="2724150">
                <a:moveTo>
                  <a:pt x="6962775" y="421830"/>
                </a:moveTo>
                <a:lnTo>
                  <a:pt x="6962305" y="420712"/>
                </a:lnTo>
                <a:lnTo>
                  <a:pt x="6960451" y="418846"/>
                </a:lnTo>
                <a:lnTo>
                  <a:pt x="6959333" y="418388"/>
                </a:lnTo>
                <a:lnTo>
                  <a:pt x="6956692" y="418388"/>
                </a:lnTo>
                <a:lnTo>
                  <a:pt x="6955574" y="418846"/>
                </a:lnTo>
                <a:lnTo>
                  <a:pt x="6953720" y="420712"/>
                </a:lnTo>
                <a:lnTo>
                  <a:pt x="6953250" y="421830"/>
                </a:lnTo>
                <a:lnTo>
                  <a:pt x="6953250" y="424459"/>
                </a:lnTo>
                <a:lnTo>
                  <a:pt x="6953720" y="425589"/>
                </a:lnTo>
                <a:lnTo>
                  <a:pt x="6955574" y="427443"/>
                </a:lnTo>
                <a:lnTo>
                  <a:pt x="6956692" y="427913"/>
                </a:lnTo>
                <a:lnTo>
                  <a:pt x="6959333" y="427913"/>
                </a:lnTo>
                <a:lnTo>
                  <a:pt x="6960451" y="427443"/>
                </a:lnTo>
                <a:lnTo>
                  <a:pt x="6962305" y="425589"/>
                </a:lnTo>
                <a:lnTo>
                  <a:pt x="6962775" y="424459"/>
                </a:lnTo>
                <a:lnTo>
                  <a:pt x="6962775" y="421830"/>
                </a:lnTo>
                <a:close/>
              </a:path>
              <a:path w="7629525" h="2724150">
                <a:moveTo>
                  <a:pt x="7010400" y="2713304"/>
                </a:moveTo>
                <a:lnTo>
                  <a:pt x="7009930" y="2712186"/>
                </a:lnTo>
                <a:lnTo>
                  <a:pt x="7008076" y="2710319"/>
                </a:lnTo>
                <a:lnTo>
                  <a:pt x="7006945" y="2709849"/>
                </a:lnTo>
                <a:lnTo>
                  <a:pt x="7004317" y="2709849"/>
                </a:lnTo>
                <a:lnTo>
                  <a:pt x="7003199" y="2710319"/>
                </a:lnTo>
                <a:lnTo>
                  <a:pt x="7001345" y="2712186"/>
                </a:lnTo>
                <a:lnTo>
                  <a:pt x="7000875" y="2713304"/>
                </a:lnTo>
                <a:lnTo>
                  <a:pt x="7000875" y="2715933"/>
                </a:lnTo>
                <a:lnTo>
                  <a:pt x="7001345" y="2717050"/>
                </a:lnTo>
                <a:lnTo>
                  <a:pt x="7003199" y="2718917"/>
                </a:lnTo>
                <a:lnTo>
                  <a:pt x="7004317" y="2719374"/>
                </a:lnTo>
                <a:lnTo>
                  <a:pt x="7006945" y="2719374"/>
                </a:lnTo>
                <a:lnTo>
                  <a:pt x="7008076" y="2718917"/>
                </a:lnTo>
                <a:lnTo>
                  <a:pt x="7009930" y="2717050"/>
                </a:lnTo>
                <a:lnTo>
                  <a:pt x="7010400" y="2715933"/>
                </a:lnTo>
                <a:lnTo>
                  <a:pt x="7010400" y="2713304"/>
                </a:lnTo>
                <a:close/>
              </a:path>
              <a:path w="7629525" h="2724150">
                <a:moveTo>
                  <a:pt x="7010400" y="1567573"/>
                </a:moveTo>
                <a:lnTo>
                  <a:pt x="7009930" y="1566443"/>
                </a:lnTo>
                <a:lnTo>
                  <a:pt x="7008076" y="1564589"/>
                </a:lnTo>
                <a:lnTo>
                  <a:pt x="7006945" y="1564119"/>
                </a:lnTo>
                <a:lnTo>
                  <a:pt x="7004317" y="1564119"/>
                </a:lnTo>
                <a:lnTo>
                  <a:pt x="7003199" y="1564589"/>
                </a:lnTo>
                <a:lnTo>
                  <a:pt x="7001345" y="1566443"/>
                </a:lnTo>
                <a:lnTo>
                  <a:pt x="7000875" y="1567573"/>
                </a:lnTo>
                <a:lnTo>
                  <a:pt x="7000875" y="1570202"/>
                </a:lnTo>
                <a:lnTo>
                  <a:pt x="7001345" y="1571320"/>
                </a:lnTo>
                <a:lnTo>
                  <a:pt x="7003199" y="1573174"/>
                </a:lnTo>
                <a:lnTo>
                  <a:pt x="7004317" y="1573644"/>
                </a:lnTo>
                <a:lnTo>
                  <a:pt x="7006945" y="1573644"/>
                </a:lnTo>
                <a:lnTo>
                  <a:pt x="7008076" y="1573174"/>
                </a:lnTo>
                <a:lnTo>
                  <a:pt x="7009930" y="1571320"/>
                </a:lnTo>
                <a:lnTo>
                  <a:pt x="7010400" y="1570202"/>
                </a:lnTo>
                <a:lnTo>
                  <a:pt x="7010400" y="1567573"/>
                </a:lnTo>
                <a:close/>
              </a:path>
              <a:path w="7629525" h="2724150">
                <a:moveTo>
                  <a:pt x="7010400" y="421830"/>
                </a:moveTo>
                <a:lnTo>
                  <a:pt x="7009930" y="420712"/>
                </a:lnTo>
                <a:lnTo>
                  <a:pt x="7008076" y="418846"/>
                </a:lnTo>
                <a:lnTo>
                  <a:pt x="7006945" y="418388"/>
                </a:lnTo>
                <a:lnTo>
                  <a:pt x="7004317" y="418388"/>
                </a:lnTo>
                <a:lnTo>
                  <a:pt x="7003199" y="418846"/>
                </a:lnTo>
                <a:lnTo>
                  <a:pt x="7001345" y="420712"/>
                </a:lnTo>
                <a:lnTo>
                  <a:pt x="7000875" y="421830"/>
                </a:lnTo>
                <a:lnTo>
                  <a:pt x="7000875" y="424459"/>
                </a:lnTo>
                <a:lnTo>
                  <a:pt x="7001345" y="425589"/>
                </a:lnTo>
                <a:lnTo>
                  <a:pt x="7003199" y="427443"/>
                </a:lnTo>
                <a:lnTo>
                  <a:pt x="7004317" y="427913"/>
                </a:lnTo>
                <a:lnTo>
                  <a:pt x="7006945" y="427913"/>
                </a:lnTo>
                <a:lnTo>
                  <a:pt x="7008076" y="427443"/>
                </a:lnTo>
                <a:lnTo>
                  <a:pt x="7009930" y="425589"/>
                </a:lnTo>
                <a:lnTo>
                  <a:pt x="7010400" y="424459"/>
                </a:lnTo>
                <a:lnTo>
                  <a:pt x="7010400" y="421830"/>
                </a:lnTo>
                <a:close/>
              </a:path>
              <a:path w="7629525" h="2724150">
                <a:moveTo>
                  <a:pt x="7058025" y="2713304"/>
                </a:moveTo>
                <a:lnTo>
                  <a:pt x="7057555" y="2712186"/>
                </a:lnTo>
                <a:lnTo>
                  <a:pt x="7055701" y="2710319"/>
                </a:lnTo>
                <a:lnTo>
                  <a:pt x="7054570" y="2709849"/>
                </a:lnTo>
                <a:lnTo>
                  <a:pt x="7051942" y="2709849"/>
                </a:lnTo>
                <a:lnTo>
                  <a:pt x="7050824" y="2710319"/>
                </a:lnTo>
                <a:lnTo>
                  <a:pt x="7048970" y="2712186"/>
                </a:lnTo>
                <a:lnTo>
                  <a:pt x="7048500" y="2713304"/>
                </a:lnTo>
                <a:lnTo>
                  <a:pt x="7048500" y="2715933"/>
                </a:lnTo>
                <a:lnTo>
                  <a:pt x="7048970" y="2717050"/>
                </a:lnTo>
                <a:lnTo>
                  <a:pt x="7050824" y="2718917"/>
                </a:lnTo>
                <a:lnTo>
                  <a:pt x="7051942" y="2719374"/>
                </a:lnTo>
                <a:lnTo>
                  <a:pt x="7054570" y="2719374"/>
                </a:lnTo>
                <a:lnTo>
                  <a:pt x="7055701" y="2718917"/>
                </a:lnTo>
                <a:lnTo>
                  <a:pt x="7057555" y="2717050"/>
                </a:lnTo>
                <a:lnTo>
                  <a:pt x="7058025" y="2715933"/>
                </a:lnTo>
                <a:lnTo>
                  <a:pt x="7058025" y="2713304"/>
                </a:lnTo>
                <a:close/>
              </a:path>
              <a:path w="7629525" h="2724150">
                <a:moveTo>
                  <a:pt x="7058025" y="1567573"/>
                </a:moveTo>
                <a:lnTo>
                  <a:pt x="7057555" y="1566443"/>
                </a:lnTo>
                <a:lnTo>
                  <a:pt x="7055701" y="1564589"/>
                </a:lnTo>
                <a:lnTo>
                  <a:pt x="7054570" y="1564119"/>
                </a:lnTo>
                <a:lnTo>
                  <a:pt x="7051942" y="1564119"/>
                </a:lnTo>
                <a:lnTo>
                  <a:pt x="7050824" y="1564589"/>
                </a:lnTo>
                <a:lnTo>
                  <a:pt x="7048970" y="1566443"/>
                </a:lnTo>
                <a:lnTo>
                  <a:pt x="7048500" y="1567573"/>
                </a:lnTo>
                <a:lnTo>
                  <a:pt x="7048500" y="1570202"/>
                </a:lnTo>
                <a:lnTo>
                  <a:pt x="7048970" y="1571320"/>
                </a:lnTo>
                <a:lnTo>
                  <a:pt x="7050824" y="1573174"/>
                </a:lnTo>
                <a:lnTo>
                  <a:pt x="7051942" y="1573644"/>
                </a:lnTo>
                <a:lnTo>
                  <a:pt x="7054570" y="1573644"/>
                </a:lnTo>
                <a:lnTo>
                  <a:pt x="7055701" y="1573174"/>
                </a:lnTo>
                <a:lnTo>
                  <a:pt x="7057555" y="1571320"/>
                </a:lnTo>
                <a:lnTo>
                  <a:pt x="7058025" y="1570202"/>
                </a:lnTo>
                <a:lnTo>
                  <a:pt x="7058025" y="1567573"/>
                </a:lnTo>
                <a:close/>
              </a:path>
              <a:path w="7629525" h="2724150">
                <a:moveTo>
                  <a:pt x="7058025" y="421830"/>
                </a:moveTo>
                <a:lnTo>
                  <a:pt x="7057555" y="420712"/>
                </a:lnTo>
                <a:lnTo>
                  <a:pt x="7055701" y="418846"/>
                </a:lnTo>
                <a:lnTo>
                  <a:pt x="7054570" y="418388"/>
                </a:lnTo>
                <a:lnTo>
                  <a:pt x="7051942" y="418388"/>
                </a:lnTo>
                <a:lnTo>
                  <a:pt x="7050824" y="418846"/>
                </a:lnTo>
                <a:lnTo>
                  <a:pt x="7048970" y="420712"/>
                </a:lnTo>
                <a:lnTo>
                  <a:pt x="7048500" y="421830"/>
                </a:lnTo>
                <a:lnTo>
                  <a:pt x="7048500" y="424459"/>
                </a:lnTo>
                <a:lnTo>
                  <a:pt x="7048970" y="425589"/>
                </a:lnTo>
                <a:lnTo>
                  <a:pt x="7050824" y="427443"/>
                </a:lnTo>
                <a:lnTo>
                  <a:pt x="7051942" y="427913"/>
                </a:lnTo>
                <a:lnTo>
                  <a:pt x="7054570" y="427913"/>
                </a:lnTo>
                <a:lnTo>
                  <a:pt x="7055701" y="427443"/>
                </a:lnTo>
                <a:lnTo>
                  <a:pt x="7057555" y="425589"/>
                </a:lnTo>
                <a:lnTo>
                  <a:pt x="7058025" y="424459"/>
                </a:lnTo>
                <a:lnTo>
                  <a:pt x="7058025" y="421830"/>
                </a:lnTo>
                <a:close/>
              </a:path>
              <a:path w="7629525" h="2724150">
                <a:moveTo>
                  <a:pt x="7105650" y="2713304"/>
                </a:moveTo>
                <a:lnTo>
                  <a:pt x="7105180" y="2712186"/>
                </a:lnTo>
                <a:lnTo>
                  <a:pt x="7103326" y="2710319"/>
                </a:lnTo>
                <a:lnTo>
                  <a:pt x="7102195" y="2709849"/>
                </a:lnTo>
                <a:lnTo>
                  <a:pt x="7099567" y="2709849"/>
                </a:lnTo>
                <a:lnTo>
                  <a:pt x="7098449" y="2710319"/>
                </a:lnTo>
                <a:lnTo>
                  <a:pt x="7096582" y="2712186"/>
                </a:lnTo>
                <a:lnTo>
                  <a:pt x="7096125" y="2713304"/>
                </a:lnTo>
                <a:lnTo>
                  <a:pt x="7096125" y="2715933"/>
                </a:lnTo>
                <a:lnTo>
                  <a:pt x="7096582" y="2717050"/>
                </a:lnTo>
                <a:lnTo>
                  <a:pt x="7098449" y="2718917"/>
                </a:lnTo>
                <a:lnTo>
                  <a:pt x="7099567" y="2719374"/>
                </a:lnTo>
                <a:lnTo>
                  <a:pt x="7102195" y="2719374"/>
                </a:lnTo>
                <a:lnTo>
                  <a:pt x="7103326" y="2718917"/>
                </a:lnTo>
                <a:lnTo>
                  <a:pt x="7105180" y="2717050"/>
                </a:lnTo>
                <a:lnTo>
                  <a:pt x="7105650" y="2715933"/>
                </a:lnTo>
                <a:lnTo>
                  <a:pt x="7105650" y="2713304"/>
                </a:lnTo>
                <a:close/>
              </a:path>
              <a:path w="7629525" h="2724150">
                <a:moveTo>
                  <a:pt x="7105650" y="1567573"/>
                </a:moveTo>
                <a:lnTo>
                  <a:pt x="7105180" y="1566443"/>
                </a:lnTo>
                <a:lnTo>
                  <a:pt x="7103326" y="1564589"/>
                </a:lnTo>
                <a:lnTo>
                  <a:pt x="7102195" y="1564119"/>
                </a:lnTo>
                <a:lnTo>
                  <a:pt x="7099567" y="1564119"/>
                </a:lnTo>
                <a:lnTo>
                  <a:pt x="7098449" y="1564589"/>
                </a:lnTo>
                <a:lnTo>
                  <a:pt x="7096582" y="1566443"/>
                </a:lnTo>
                <a:lnTo>
                  <a:pt x="7096125" y="1567573"/>
                </a:lnTo>
                <a:lnTo>
                  <a:pt x="7096125" y="1570202"/>
                </a:lnTo>
                <a:lnTo>
                  <a:pt x="7096582" y="1571320"/>
                </a:lnTo>
                <a:lnTo>
                  <a:pt x="7098449" y="1573174"/>
                </a:lnTo>
                <a:lnTo>
                  <a:pt x="7099567" y="1573644"/>
                </a:lnTo>
                <a:lnTo>
                  <a:pt x="7102195" y="1573644"/>
                </a:lnTo>
                <a:lnTo>
                  <a:pt x="7103326" y="1573174"/>
                </a:lnTo>
                <a:lnTo>
                  <a:pt x="7105180" y="1571320"/>
                </a:lnTo>
                <a:lnTo>
                  <a:pt x="7105650" y="1570202"/>
                </a:lnTo>
                <a:lnTo>
                  <a:pt x="7105650" y="1567573"/>
                </a:lnTo>
                <a:close/>
              </a:path>
              <a:path w="7629525" h="2724150">
                <a:moveTo>
                  <a:pt x="7105650" y="421830"/>
                </a:moveTo>
                <a:lnTo>
                  <a:pt x="7105180" y="420712"/>
                </a:lnTo>
                <a:lnTo>
                  <a:pt x="7103326" y="418846"/>
                </a:lnTo>
                <a:lnTo>
                  <a:pt x="7102195" y="418388"/>
                </a:lnTo>
                <a:lnTo>
                  <a:pt x="7099567" y="418388"/>
                </a:lnTo>
                <a:lnTo>
                  <a:pt x="7098449" y="418846"/>
                </a:lnTo>
                <a:lnTo>
                  <a:pt x="7096582" y="420712"/>
                </a:lnTo>
                <a:lnTo>
                  <a:pt x="7096125" y="421830"/>
                </a:lnTo>
                <a:lnTo>
                  <a:pt x="7096125" y="424459"/>
                </a:lnTo>
                <a:lnTo>
                  <a:pt x="7096582" y="425589"/>
                </a:lnTo>
                <a:lnTo>
                  <a:pt x="7098449" y="427443"/>
                </a:lnTo>
                <a:lnTo>
                  <a:pt x="7099567" y="427913"/>
                </a:lnTo>
                <a:lnTo>
                  <a:pt x="7102195" y="427913"/>
                </a:lnTo>
                <a:lnTo>
                  <a:pt x="7103326" y="427443"/>
                </a:lnTo>
                <a:lnTo>
                  <a:pt x="7105180" y="425589"/>
                </a:lnTo>
                <a:lnTo>
                  <a:pt x="7105650" y="424459"/>
                </a:lnTo>
                <a:lnTo>
                  <a:pt x="7105650" y="421830"/>
                </a:lnTo>
                <a:close/>
              </a:path>
              <a:path w="7629525" h="2724150">
                <a:moveTo>
                  <a:pt x="7153275" y="2713304"/>
                </a:moveTo>
                <a:lnTo>
                  <a:pt x="7152805" y="2712186"/>
                </a:lnTo>
                <a:lnTo>
                  <a:pt x="7150951" y="2710319"/>
                </a:lnTo>
                <a:lnTo>
                  <a:pt x="7149820" y="2709849"/>
                </a:lnTo>
                <a:lnTo>
                  <a:pt x="7147192" y="2709849"/>
                </a:lnTo>
                <a:lnTo>
                  <a:pt x="7146074" y="2710319"/>
                </a:lnTo>
                <a:lnTo>
                  <a:pt x="7144220" y="2712186"/>
                </a:lnTo>
                <a:lnTo>
                  <a:pt x="7143750" y="2713304"/>
                </a:lnTo>
                <a:lnTo>
                  <a:pt x="7143750" y="2715933"/>
                </a:lnTo>
                <a:lnTo>
                  <a:pt x="7144220" y="2717050"/>
                </a:lnTo>
                <a:lnTo>
                  <a:pt x="7146074" y="2718917"/>
                </a:lnTo>
                <a:lnTo>
                  <a:pt x="7147192" y="2719374"/>
                </a:lnTo>
                <a:lnTo>
                  <a:pt x="7149820" y="2719374"/>
                </a:lnTo>
                <a:lnTo>
                  <a:pt x="7150951" y="2718917"/>
                </a:lnTo>
                <a:lnTo>
                  <a:pt x="7152805" y="2717050"/>
                </a:lnTo>
                <a:lnTo>
                  <a:pt x="7153275" y="2715933"/>
                </a:lnTo>
                <a:lnTo>
                  <a:pt x="7153275" y="2713304"/>
                </a:lnTo>
                <a:close/>
              </a:path>
              <a:path w="7629525" h="2724150">
                <a:moveTo>
                  <a:pt x="7153275" y="1567573"/>
                </a:moveTo>
                <a:lnTo>
                  <a:pt x="7152805" y="1566443"/>
                </a:lnTo>
                <a:lnTo>
                  <a:pt x="7150951" y="1564589"/>
                </a:lnTo>
                <a:lnTo>
                  <a:pt x="7149820" y="1564119"/>
                </a:lnTo>
                <a:lnTo>
                  <a:pt x="7147192" y="1564119"/>
                </a:lnTo>
                <a:lnTo>
                  <a:pt x="7146074" y="1564589"/>
                </a:lnTo>
                <a:lnTo>
                  <a:pt x="7144220" y="1566443"/>
                </a:lnTo>
                <a:lnTo>
                  <a:pt x="7143750" y="1567573"/>
                </a:lnTo>
                <a:lnTo>
                  <a:pt x="7143750" y="1570202"/>
                </a:lnTo>
                <a:lnTo>
                  <a:pt x="7144220" y="1571320"/>
                </a:lnTo>
                <a:lnTo>
                  <a:pt x="7146074" y="1573174"/>
                </a:lnTo>
                <a:lnTo>
                  <a:pt x="7147192" y="1573644"/>
                </a:lnTo>
                <a:lnTo>
                  <a:pt x="7149820" y="1573644"/>
                </a:lnTo>
                <a:lnTo>
                  <a:pt x="7150951" y="1573174"/>
                </a:lnTo>
                <a:lnTo>
                  <a:pt x="7152805" y="1571320"/>
                </a:lnTo>
                <a:lnTo>
                  <a:pt x="7153275" y="1570202"/>
                </a:lnTo>
                <a:lnTo>
                  <a:pt x="7153275" y="1567573"/>
                </a:lnTo>
                <a:close/>
              </a:path>
              <a:path w="7629525" h="2724150">
                <a:moveTo>
                  <a:pt x="7153275" y="421830"/>
                </a:moveTo>
                <a:lnTo>
                  <a:pt x="7152805" y="420712"/>
                </a:lnTo>
                <a:lnTo>
                  <a:pt x="7150951" y="418846"/>
                </a:lnTo>
                <a:lnTo>
                  <a:pt x="7149820" y="418388"/>
                </a:lnTo>
                <a:lnTo>
                  <a:pt x="7147192" y="418388"/>
                </a:lnTo>
                <a:lnTo>
                  <a:pt x="7146074" y="418846"/>
                </a:lnTo>
                <a:lnTo>
                  <a:pt x="7144220" y="420712"/>
                </a:lnTo>
                <a:lnTo>
                  <a:pt x="7143750" y="421830"/>
                </a:lnTo>
                <a:lnTo>
                  <a:pt x="7143750" y="424459"/>
                </a:lnTo>
                <a:lnTo>
                  <a:pt x="7144220" y="425589"/>
                </a:lnTo>
                <a:lnTo>
                  <a:pt x="7146074" y="427443"/>
                </a:lnTo>
                <a:lnTo>
                  <a:pt x="7147192" y="427913"/>
                </a:lnTo>
                <a:lnTo>
                  <a:pt x="7149820" y="427913"/>
                </a:lnTo>
                <a:lnTo>
                  <a:pt x="7150951" y="427443"/>
                </a:lnTo>
                <a:lnTo>
                  <a:pt x="7152805" y="425589"/>
                </a:lnTo>
                <a:lnTo>
                  <a:pt x="7153275" y="424459"/>
                </a:lnTo>
                <a:lnTo>
                  <a:pt x="7153275" y="421830"/>
                </a:lnTo>
                <a:close/>
              </a:path>
              <a:path w="7629525" h="2724150">
                <a:moveTo>
                  <a:pt x="7200900" y="2713304"/>
                </a:moveTo>
                <a:lnTo>
                  <a:pt x="7200430" y="2712186"/>
                </a:lnTo>
                <a:lnTo>
                  <a:pt x="7198576" y="2710319"/>
                </a:lnTo>
                <a:lnTo>
                  <a:pt x="7197458" y="2709849"/>
                </a:lnTo>
                <a:lnTo>
                  <a:pt x="7194817" y="2709849"/>
                </a:lnTo>
                <a:lnTo>
                  <a:pt x="7193699" y="2710319"/>
                </a:lnTo>
                <a:lnTo>
                  <a:pt x="7191845" y="2712186"/>
                </a:lnTo>
                <a:lnTo>
                  <a:pt x="7191375" y="2713304"/>
                </a:lnTo>
                <a:lnTo>
                  <a:pt x="7191375" y="2715933"/>
                </a:lnTo>
                <a:lnTo>
                  <a:pt x="7191845" y="2717050"/>
                </a:lnTo>
                <a:lnTo>
                  <a:pt x="7193699" y="2718917"/>
                </a:lnTo>
                <a:lnTo>
                  <a:pt x="7194817" y="2719374"/>
                </a:lnTo>
                <a:lnTo>
                  <a:pt x="7197458" y="2719374"/>
                </a:lnTo>
                <a:lnTo>
                  <a:pt x="7198576" y="2718917"/>
                </a:lnTo>
                <a:lnTo>
                  <a:pt x="7200430" y="2717050"/>
                </a:lnTo>
                <a:lnTo>
                  <a:pt x="7200900" y="2715933"/>
                </a:lnTo>
                <a:lnTo>
                  <a:pt x="7200900" y="2713304"/>
                </a:lnTo>
                <a:close/>
              </a:path>
              <a:path w="7629525" h="2724150">
                <a:moveTo>
                  <a:pt x="7200900" y="1567573"/>
                </a:moveTo>
                <a:lnTo>
                  <a:pt x="7200430" y="1566443"/>
                </a:lnTo>
                <a:lnTo>
                  <a:pt x="7198576" y="1564589"/>
                </a:lnTo>
                <a:lnTo>
                  <a:pt x="7197458" y="1564119"/>
                </a:lnTo>
                <a:lnTo>
                  <a:pt x="7194817" y="1564119"/>
                </a:lnTo>
                <a:lnTo>
                  <a:pt x="7193699" y="1564589"/>
                </a:lnTo>
                <a:lnTo>
                  <a:pt x="7191845" y="1566443"/>
                </a:lnTo>
                <a:lnTo>
                  <a:pt x="7191375" y="1567573"/>
                </a:lnTo>
                <a:lnTo>
                  <a:pt x="7191375" y="1570202"/>
                </a:lnTo>
                <a:lnTo>
                  <a:pt x="7191845" y="1571320"/>
                </a:lnTo>
                <a:lnTo>
                  <a:pt x="7193699" y="1573174"/>
                </a:lnTo>
                <a:lnTo>
                  <a:pt x="7194817" y="1573644"/>
                </a:lnTo>
                <a:lnTo>
                  <a:pt x="7197458" y="1573644"/>
                </a:lnTo>
                <a:lnTo>
                  <a:pt x="7198576" y="1573174"/>
                </a:lnTo>
                <a:lnTo>
                  <a:pt x="7200430" y="1571320"/>
                </a:lnTo>
                <a:lnTo>
                  <a:pt x="7200900" y="1570202"/>
                </a:lnTo>
                <a:lnTo>
                  <a:pt x="7200900" y="1567573"/>
                </a:lnTo>
                <a:close/>
              </a:path>
              <a:path w="7629525" h="2724150">
                <a:moveTo>
                  <a:pt x="7200900" y="421830"/>
                </a:moveTo>
                <a:lnTo>
                  <a:pt x="7200430" y="420712"/>
                </a:lnTo>
                <a:lnTo>
                  <a:pt x="7198576" y="418846"/>
                </a:lnTo>
                <a:lnTo>
                  <a:pt x="7197458" y="418388"/>
                </a:lnTo>
                <a:lnTo>
                  <a:pt x="7194817" y="418388"/>
                </a:lnTo>
                <a:lnTo>
                  <a:pt x="7193699" y="418846"/>
                </a:lnTo>
                <a:lnTo>
                  <a:pt x="7191845" y="420712"/>
                </a:lnTo>
                <a:lnTo>
                  <a:pt x="7191375" y="421830"/>
                </a:lnTo>
                <a:lnTo>
                  <a:pt x="7191375" y="424459"/>
                </a:lnTo>
                <a:lnTo>
                  <a:pt x="7191845" y="425589"/>
                </a:lnTo>
                <a:lnTo>
                  <a:pt x="7193699" y="427443"/>
                </a:lnTo>
                <a:lnTo>
                  <a:pt x="7194817" y="427913"/>
                </a:lnTo>
                <a:lnTo>
                  <a:pt x="7197458" y="427913"/>
                </a:lnTo>
                <a:lnTo>
                  <a:pt x="7198576" y="427443"/>
                </a:lnTo>
                <a:lnTo>
                  <a:pt x="7200430" y="425589"/>
                </a:lnTo>
                <a:lnTo>
                  <a:pt x="7200900" y="424459"/>
                </a:lnTo>
                <a:lnTo>
                  <a:pt x="7200900" y="421830"/>
                </a:lnTo>
                <a:close/>
              </a:path>
              <a:path w="7629525" h="2724150">
                <a:moveTo>
                  <a:pt x="7248525" y="2713304"/>
                </a:moveTo>
                <a:lnTo>
                  <a:pt x="7248055" y="2712186"/>
                </a:lnTo>
                <a:lnTo>
                  <a:pt x="7246201" y="2710319"/>
                </a:lnTo>
                <a:lnTo>
                  <a:pt x="7245070" y="2709849"/>
                </a:lnTo>
                <a:lnTo>
                  <a:pt x="7242442" y="2709849"/>
                </a:lnTo>
                <a:lnTo>
                  <a:pt x="7241324" y="2710319"/>
                </a:lnTo>
                <a:lnTo>
                  <a:pt x="7239470" y="2712186"/>
                </a:lnTo>
                <a:lnTo>
                  <a:pt x="7239000" y="2713304"/>
                </a:lnTo>
                <a:lnTo>
                  <a:pt x="7239000" y="2715933"/>
                </a:lnTo>
                <a:lnTo>
                  <a:pt x="7239470" y="2717050"/>
                </a:lnTo>
                <a:lnTo>
                  <a:pt x="7241324" y="2718917"/>
                </a:lnTo>
                <a:lnTo>
                  <a:pt x="7242442" y="2719374"/>
                </a:lnTo>
                <a:lnTo>
                  <a:pt x="7245070" y="2719374"/>
                </a:lnTo>
                <a:lnTo>
                  <a:pt x="7246201" y="2718917"/>
                </a:lnTo>
                <a:lnTo>
                  <a:pt x="7248055" y="2717050"/>
                </a:lnTo>
                <a:lnTo>
                  <a:pt x="7248525" y="2715933"/>
                </a:lnTo>
                <a:lnTo>
                  <a:pt x="7248525" y="2713304"/>
                </a:lnTo>
                <a:close/>
              </a:path>
              <a:path w="7629525" h="2724150">
                <a:moveTo>
                  <a:pt x="7248525" y="1567573"/>
                </a:moveTo>
                <a:lnTo>
                  <a:pt x="7248055" y="1566443"/>
                </a:lnTo>
                <a:lnTo>
                  <a:pt x="7246201" y="1564589"/>
                </a:lnTo>
                <a:lnTo>
                  <a:pt x="7245070" y="1564119"/>
                </a:lnTo>
                <a:lnTo>
                  <a:pt x="7242442" y="1564119"/>
                </a:lnTo>
                <a:lnTo>
                  <a:pt x="7241324" y="1564589"/>
                </a:lnTo>
                <a:lnTo>
                  <a:pt x="7239470" y="1566443"/>
                </a:lnTo>
                <a:lnTo>
                  <a:pt x="7239000" y="1567573"/>
                </a:lnTo>
                <a:lnTo>
                  <a:pt x="7239000" y="1570202"/>
                </a:lnTo>
                <a:lnTo>
                  <a:pt x="7239470" y="1571320"/>
                </a:lnTo>
                <a:lnTo>
                  <a:pt x="7241324" y="1573174"/>
                </a:lnTo>
                <a:lnTo>
                  <a:pt x="7242442" y="1573644"/>
                </a:lnTo>
                <a:lnTo>
                  <a:pt x="7245070" y="1573644"/>
                </a:lnTo>
                <a:lnTo>
                  <a:pt x="7246201" y="1573174"/>
                </a:lnTo>
                <a:lnTo>
                  <a:pt x="7248055" y="1571320"/>
                </a:lnTo>
                <a:lnTo>
                  <a:pt x="7248525" y="1570202"/>
                </a:lnTo>
                <a:lnTo>
                  <a:pt x="7248525" y="1567573"/>
                </a:lnTo>
                <a:close/>
              </a:path>
              <a:path w="7629525" h="2724150">
                <a:moveTo>
                  <a:pt x="7248525" y="421830"/>
                </a:moveTo>
                <a:lnTo>
                  <a:pt x="7248055" y="420712"/>
                </a:lnTo>
                <a:lnTo>
                  <a:pt x="7246201" y="418846"/>
                </a:lnTo>
                <a:lnTo>
                  <a:pt x="7245070" y="418388"/>
                </a:lnTo>
                <a:lnTo>
                  <a:pt x="7242442" y="418388"/>
                </a:lnTo>
                <a:lnTo>
                  <a:pt x="7241324" y="418846"/>
                </a:lnTo>
                <a:lnTo>
                  <a:pt x="7239470" y="420712"/>
                </a:lnTo>
                <a:lnTo>
                  <a:pt x="7239000" y="421830"/>
                </a:lnTo>
                <a:lnTo>
                  <a:pt x="7239000" y="424459"/>
                </a:lnTo>
                <a:lnTo>
                  <a:pt x="7239470" y="425589"/>
                </a:lnTo>
                <a:lnTo>
                  <a:pt x="7241324" y="427443"/>
                </a:lnTo>
                <a:lnTo>
                  <a:pt x="7242442" y="427913"/>
                </a:lnTo>
                <a:lnTo>
                  <a:pt x="7245070" y="427913"/>
                </a:lnTo>
                <a:lnTo>
                  <a:pt x="7246201" y="427443"/>
                </a:lnTo>
                <a:lnTo>
                  <a:pt x="7248055" y="425589"/>
                </a:lnTo>
                <a:lnTo>
                  <a:pt x="7248525" y="424459"/>
                </a:lnTo>
                <a:lnTo>
                  <a:pt x="7248525" y="421830"/>
                </a:lnTo>
                <a:close/>
              </a:path>
              <a:path w="7629525" h="2724150">
                <a:moveTo>
                  <a:pt x="7296150" y="2713304"/>
                </a:moveTo>
                <a:lnTo>
                  <a:pt x="7295680" y="2712186"/>
                </a:lnTo>
                <a:lnTo>
                  <a:pt x="7293826" y="2710319"/>
                </a:lnTo>
                <a:lnTo>
                  <a:pt x="7292708" y="2709849"/>
                </a:lnTo>
                <a:lnTo>
                  <a:pt x="7290067" y="2709849"/>
                </a:lnTo>
                <a:lnTo>
                  <a:pt x="7288949" y="2710319"/>
                </a:lnTo>
                <a:lnTo>
                  <a:pt x="7287095" y="2712186"/>
                </a:lnTo>
                <a:lnTo>
                  <a:pt x="7286625" y="2713304"/>
                </a:lnTo>
                <a:lnTo>
                  <a:pt x="7286625" y="2715933"/>
                </a:lnTo>
                <a:lnTo>
                  <a:pt x="7287095" y="2717050"/>
                </a:lnTo>
                <a:lnTo>
                  <a:pt x="7288949" y="2718917"/>
                </a:lnTo>
                <a:lnTo>
                  <a:pt x="7290067" y="2719374"/>
                </a:lnTo>
                <a:lnTo>
                  <a:pt x="7292708" y="2719374"/>
                </a:lnTo>
                <a:lnTo>
                  <a:pt x="7293826" y="2718917"/>
                </a:lnTo>
                <a:lnTo>
                  <a:pt x="7295680" y="2717050"/>
                </a:lnTo>
                <a:lnTo>
                  <a:pt x="7296150" y="2715933"/>
                </a:lnTo>
                <a:lnTo>
                  <a:pt x="7296150" y="2713304"/>
                </a:lnTo>
                <a:close/>
              </a:path>
              <a:path w="7629525" h="2724150">
                <a:moveTo>
                  <a:pt x="7296150" y="1567573"/>
                </a:moveTo>
                <a:lnTo>
                  <a:pt x="7295680" y="1566443"/>
                </a:lnTo>
                <a:lnTo>
                  <a:pt x="7293826" y="1564589"/>
                </a:lnTo>
                <a:lnTo>
                  <a:pt x="7292708" y="1564119"/>
                </a:lnTo>
                <a:lnTo>
                  <a:pt x="7290067" y="1564119"/>
                </a:lnTo>
                <a:lnTo>
                  <a:pt x="7288949" y="1564589"/>
                </a:lnTo>
                <a:lnTo>
                  <a:pt x="7287095" y="1566443"/>
                </a:lnTo>
                <a:lnTo>
                  <a:pt x="7286625" y="1567573"/>
                </a:lnTo>
                <a:lnTo>
                  <a:pt x="7286625" y="1570202"/>
                </a:lnTo>
                <a:lnTo>
                  <a:pt x="7287095" y="1571320"/>
                </a:lnTo>
                <a:lnTo>
                  <a:pt x="7288949" y="1573174"/>
                </a:lnTo>
                <a:lnTo>
                  <a:pt x="7290067" y="1573644"/>
                </a:lnTo>
                <a:lnTo>
                  <a:pt x="7292708" y="1573644"/>
                </a:lnTo>
                <a:lnTo>
                  <a:pt x="7293826" y="1573174"/>
                </a:lnTo>
                <a:lnTo>
                  <a:pt x="7295680" y="1571320"/>
                </a:lnTo>
                <a:lnTo>
                  <a:pt x="7296150" y="1570202"/>
                </a:lnTo>
                <a:lnTo>
                  <a:pt x="7296150" y="1567573"/>
                </a:lnTo>
                <a:close/>
              </a:path>
              <a:path w="7629525" h="2724150">
                <a:moveTo>
                  <a:pt x="7296150" y="421830"/>
                </a:moveTo>
                <a:lnTo>
                  <a:pt x="7295680" y="420712"/>
                </a:lnTo>
                <a:lnTo>
                  <a:pt x="7293826" y="418846"/>
                </a:lnTo>
                <a:lnTo>
                  <a:pt x="7292708" y="418388"/>
                </a:lnTo>
                <a:lnTo>
                  <a:pt x="7290067" y="418388"/>
                </a:lnTo>
                <a:lnTo>
                  <a:pt x="7288949" y="418846"/>
                </a:lnTo>
                <a:lnTo>
                  <a:pt x="7287095" y="420712"/>
                </a:lnTo>
                <a:lnTo>
                  <a:pt x="7286625" y="421830"/>
                </a:lnTo>
                <a:lnTo>
                  <a:pt x="7286625" y="424459"/>
                </a:lnTo>
                <a:lnTo>
                  <a:pt x="7287095" y="425589"/>
                </a:lnTo>
                <a:lnTo>
                  <a:pt x="7288949" y="427443"/>
                </a:lnTo>
                <a:lnTo>
                  <a:pt x="7290067" y="427913"/>
                </a:lnTo>
                <a:lnTo>
                  <a:pt x="7292708" y="427913"/>
                </a:lnTo>
                <a:lnTo>
                  <a:pt x="7293826" y="427443"/>
                </a:lnTo>
                <a:lnTo>
                  <a:pt x="7295680" y="425589"/>
                </a:lnTo>
                <a:lnTo>
                  <a:pt x="7296150" y="424459"/>
                </a:lnTo>
                <a:lnTo>
                  <a:pt x="7296150" y="421830"/>
                </a:lnTo>
                <a:close/>
              </a:path>
              <a:path w="7629525" h="2724150">
                <a:moveTo>
                  <a:pt x="7343775" y="2713304"/>
                </a:moveTo>
                <a:lnTo>
                  <a:pt x="7343305" y="2712186"/>
                </a:lnTo>
                <a:lnTo>
                  <a:pt x="7341451" y="2710319"/>
                </a:lnTo>
                <a:lnTo>
                  <a:pt x="7340320" y="2709849"/>
                </a:lnTo>
                <a:lnTo>
                  <a:pt x="7337692" y="2709849"/>
                </a:lnTo>
                <a:lnTo>
                  <a:pt x="7336574" y="2710319"/>
                </a:lnTo>
                <a:lnTo>
                  <a:pt x="7334720" y="2712186"/>
                </a:lnTo>
                <a:lnTo>
                  <a:pt x="7334250" y="2713304"/>
                </a:lnTo>
                <a:lnTo>
                  <a:pt x="7334250" y="2715933"/>
                </a:lnTo>
                <a:lnTo>
                  <a:pt x="7334720" y="2717050"/>
                </a:lnTo>
                <a:lnTo>
                  <a:pt x="7336574" y="2718917"/>
                </a:lnTo>
                <a:lnTo>
                  <a:pt x="7337692" y="2719374"/>
                </a:lnTo>
                <a:lnTo>
                  <a:pt x="7340320" y="2719374"/>
                </a:lnTo>
                <a:lnTo>
                  <a:pt x="7341451" y="2718917"/>
                </a:lnTo>
                <a:lnTo>
                  <a:pt x="7343305" y="2717050"/>
                </a:lnTo>
                <a:lnTo>
                  <a:pt x="7343775" y="2715933"/>
                </a:lnTo>
                <a:lnTo>
                  <a:pt x="7343775" y="2713304"/>
                </a:lnTo>
                <a:close/>
              </a:path>
              <a:path w="7629525" h="2724150">
                <a:moveTo>
                  <a:pt x="7343775" y="1567573"/>
                </a:moveTo>
                <a:lnTo>
                  <a:pt x="7343305" y="1566443"/>
                </a:lnTo>
                <a:lnTo>
                  <a:pt x="7341451" y="1564589"/>
                </a:lnTo>
                <a:lnTo>
                  <a:pt x="7340320" y="1564119"/>
                </a:lnTo>
                <a:lnTo>
                  <a:pt x="7337692" y="1564119"/>
                </a:lnTo>
                <a:lnTo>
                  <a:pt x="7336574" y="1564589"/>
                </a:lnTo>
                <a:lnTo>
                  <a:pt x="7334720" y="1566443"/>
                </a:lnTo>
                <a:lnTo>
                  <a:pt x="7334250" y="1567573"/>
                </a:lnTo>
                <a:lnTo>
                  <a:pt x="7334250" y="1570202"/>
                </a:lnTo>
                <a:lnTo>
                  <a:pt x="7334720" y="1571320"/>
                </a:lnTo>
                <a:lnTo>
                  <a:pt x="7336574" y="1573174"/>
                </a:lnTo>
                <a:lnTo>
                  <a:pt x="7337692" y="1573644"/>
                </a:lnTo>
                <a:lnTo>
                  <a:pt x="7340320" y="1573644"/>
                </a:lnTo>
                <a:lnTo>
                  <a:pt x="7341451" y="1573174"/>
                </a:lnTo>
                <a:lnTo>
                  <a:pt x="7343305" y="1571320"/>
                </a:lnTo>
                <a:lnTo>
                  <a:pt x="7343775" y="1570202"/>
                </a:lnTo>
                <a:lnTo>
                  <a:pt x="7343775" y="1567573"/>
                </a:lnTo>
                <a:close/>
              </a:path>
              <a:path w="7629525" h="2724150">
                <a:moveTo>
                  <a:pt x="7343775" y="421830"/>
                </a:moveTo>
                <a:lnTo>
                  <a:pt x="7343305" y="420712"/>
                </a:lnTo>
                <a:lnTo>
                  <a:pt x="7341451" y="418846"/>
                </a:lnTo>
                <a:lnTo>
                  <a:pt x="7340320" y="418388"/>
                </a:lnTo>
                <a:lnTo>
                  <a:pt x="7337692" y="418388"/>
                </a:lnTo>
                <a:lnTo>
                  <a:pt x="7336574" y="418846"/>
                </a:lnTo>
                <a:lnTo>
                  <a:pt x="7334720" y="420712"/>
                </a:lnTo>
                <a:lnTo>
                  <a:pt x="7334250" y="421830"/>
                </a:lnTo>
                <a:lnTo>
                  <a:pt x="7334250" y="424459"/>
                </a:lnTo>
                <a:lnTo>
                  <a:pt x="7334720" y="425589"/>
                </a:lnTo>
                <a:lnTo>
                  <a:pt x="7336574" y="427443"/>
                </a:lnTo>
                <a:lnTo>
                  <a:pt x="7337692" y="427913"/>
                </a:lnTo>
                <a:lnTo>
                  <a:pt x="7340320" y="427913"/>
                </a:lnTo>
                <a:lnTo>
                  <a:pt x="7341451" y="427443"/>
                </a:lnTo>
                <a:lnTo>
                  <a:pt x="7343305" y="425589"/>
                </a:lnTo>
                <a:lnTo>
                  <a:pt x="7343775" y="424459"/>
                </a:lnTo>
                <a:lnTo>
                  <a:pt x="7343775" y="421830"/>
                </a:lnTo>
                <a:close/>
              </a:path>
              <a:path w="7629525" h="2724150">
                <a:moveTo>
                  <a:pt x="7391400" y="2713304"/>
                </a:moveTo>
                <a:lnTo>
                  <a:pt x="7390930" y="2712186"/>
                </a:lnTo>
                <a:lnTo>
                  <a:pt x="7389076" y="2710319"/>
                </a:lnTo>
                <a:lnTo>
                  <a:pt x="7387958" y="2709849"/>
                </a:lnTo>
                <a:lnTo>
                  <a:pt x="7385317" y="2709849"/>
                </a:lnTo>
                <a:lnTo>
                  <a:pt x="7384199" y="2710319"/>
                </a:lnTo>
                <a:lnTo>
                  <a:pt x="7382345" y="2712186"/>
                </a:lnTo>
                <a:lnTo>
                  <a:pt x="7381875" y="2713304"/>
                </a:lnTo>
                <a:lnTo>
                  <a:pt x="7381875" y="2715933"/>
                </a:lnTo>
                <a:lnTo>
                  <a:pt x="7382345" y="2717050"/>
                </a:lnTo>
                <a:lnTo>
                  <a:pt x="7384199" y="2718917"/>
                </a:lnTo>
                <a:lnTo>
                  <a:pt x="7385317" y="2719374"/>
                </a:lnTo>
                <a:lnTo>
                  <a:pt x="7387958" y="2719374"/>
                </a:lnTo>
                <a:lnTo>
                  <a:pt x="7389076" y="2718917"/>
                </a:lnTo>
                <a:lnTo>
                  <a:pt x="7390930" y="2717050"/>
                </a:lnTo>
                <a:lnTo>
                  <a:pt x="7391400" y="2715933"/>
                </a:lnTo>
                <a:lnTo>
                  <a:pt x="7391400" y="2713304"/>
                </a:lnTo>
                <a:close/>
              </a:path>
              <a:path w="7629525" h="2724150">
                <a:moveTo>
                  <a:pt x="7391400" y="1567573"/>
                </a:moveTo>
                <a:lnTo>
                  <a:pt x="7390930" y="1566443"/>
                </a:lnTo>
                <a:lnTo>
                  <a:pt x="7389076" y="1564589"/>
                </a:lnTo>
                <a:lnTo>
                  <a:pt x="7387958" y="1564119"/>
                </a:lnTo>
                <a:lnTo>
                  <a:pt x="7385317" y="1564119"/>
                </a:lnTo>
                <a:lnTo>
                  <a:pt x="7384199" y="1564589"/>
                </a:lnTo>
                <a:lnTo>
                  <a:pt x="7382345" y="1566443"/>
                </a:lnTo>
                <a:lnTo>
                  <a:pt x="7381875" y="1567573"/>
                </a:lnTo>
                <a:lnTo>
                  <a:pt x="7381875" y="1570202"/>
                </a:lnTo>
                <a:lnTo>
                  <a:pt x="7382345" y="1571320"/>
                </a:lnTo>
                <a:lnTo>
                  <a:pt x="7384199" y="1573174"/>
                </a:lnTo>
                <a:lnTo>
                  <a:pt x="7385317" y="1573644"/>
                </a:lnTo>
                <a:lnTo>
                  <a:pt x="7387958" y="1573644"/>
                </a:lnTo>
                <a:lnTo>
                  <a:pt x="7389076" y="1573174"/>
                </a:lnTo>
                <a:lnTo>
                  <a:pt x="7390930" y="1571320"/>
                </a:lnTo>
                <a:lnTo>
                  <a:pt x="7391400" y="1570202"/>
                </a:lnTo>
                <a:lnTo>
                  <a:pt x="7391400" y="1567573"/>
                </a:lnTo>
                <a:close/>
              </a:path>
              <a:path w="7629525" h="2724150">
                <a:moveTo>
                  <a:pt x="7391400" y="421830"/>
                </a:moveTo>
                <a:lnTo>
                  <a:pt x="7390930" y="420712"/>
                </a:lnTo>
                <a:lnTo>
                  <a:pt x="7389076" y="418846"/>
                </a:lnTo>
                <a:lnTo>
                  <a:pt x="7387958" y="418388"/>
                </a:lnTo>
                <a:lnTo>
                  <a:pt x="7385317" y="418388"/>
                </a:lnTo>
                <a:lnTo>
                  <a:pt x="7384199" y="418846"/>
                </a:lnTo>
                <a:lnTo>
                  <a:pt x="7382345" y="420712"/>
                </a:lnTo>
                <a:lnTo>
                  <a:pt x="7381875" y="421830"/>
                </a:lnTo>
                <a:lnTo>
                  <a:pt x="7381875" y="424459"/>
                </a:lnTo>
                <a:lnTo>
                  <a:pt x="7382345" y="425589"/>
                </a:lnTo>
                <a:lnTo>
                  <a:pt x="7384199" y="427443"/>
                </a:lnTo>
                <a:lnTo>
                  <a:pt x="7385317" y="427913"/>
                </a:lnTo>
                <a:lnTo>
                  <a:pt x="7387958" y="427913"/>
                </a:lnTo>
                <a:lnTo>
                  <a:pt x="7389076" y="427443"/>
                </a:lnTo>
                <a:lnTo>
                  <a:pt x="7390930" y="425589"/>
                </a:lnTo>
                <a:lnTo>
                  <a:pt x="7391400" y="424459"/>
                </a:lnTo>
                <a:lnTo>
                  <a:pt x="7391400" y="421830"/>
                </a:lnTo>
                <a:close/>
              </a:path>
              <a:path w="7629525" h="2724150">
                <a:moveTo>
                  <a:pt x="7439025" y="2713304"/>
                </a:moveTo>
                <a:lnTo>
                  <a:pt x="7438555" y="2712186"/>
                </a:lnTo>
                <a:lnTo>
                  <a:pt x="7436701" y="2710319"/>
                </a:lnTo>
                <a:lnTo>
                  <a:pt x="7435583" y="2709849"/>
                </a:lnTo>
                <a:lnTo>
                  <a:pt x="7432942" y="2709849"/>
                </a:lnTo>
                <a:lnTo>
                  <a:pt x="7431824" y="2710319"/>
                </a:lnTo>
                <a:lnTo>
                  <a:pt x="7429970" y="2712186"/>
                </a:lnTo>
                <a:lnTo>
                  <a:pt x="7429500" y="2713304"/>
                </a:lnTo>
                <a:lnTo>
                  <a:pt x="7429500" y="2715933"/>
                </a:lnTo>
                <a:lnTo>
                  <a:pt x="7429970" y="2717050"/>
                </a:lnTo>
                <a:lnTo>
                  <a:pt x="7431824" y="2718917"/>
                </a:lnTo>
                <a:lnTo>
                  <a:pt x="7432942" y="2719374"/>
                </a:lnTo>
                <a:lnTo>
                  <a:pt x="7435583" y="2719374"/>
                </a:lnTo>
                <a:lnTo>
                  <a:pt x="7436701" y="2718917"/>
                </a:lnTo>
                <a:lnTo>
                  <a:pt x="7438555" y="2717050"/>
                </a:lnTo>
                <a:lnTo>
                  <a:pt x="7439025" y="2715933"/>
                </a:lnTo>
                <a:lnTo>
                  <a:pt x="7439025" y="2713304"/>
                </a:lnTo>
                <a:close/>
              </a:path>
              <a:path w="7629525" h="2724150">
                <a:moveTo>
                  <a:pt x="7439025" y="1567573"/>
                </a:moveTo>
                <a:lnTo>
                  <a:pt x="7438555" y="1566443"/>
                </a:lnTo>
                <a:lnTo>
                  <a:pt x="7436701" y="1564589"/>
                </a:lnTo>
                <a:lnTo>
                  <a:pt x="7435583" y="1564119"/>
                </a:lnTo>
                <a:lnTo>
                  <a:pt x="7432942" y="1564119"/>
                </a:lnTo>
                <a:lnTo>
                  <a:pt x="7431824" y="1564589"/>
                </a:lnTo>
                <a:lnTo>
                  <a:pt x="7429970" y="1566443"/>
                </a:lnTo>
                <a:lnTo>
                  <a:pt x="7429500" y="1567573"/>
                </a:lnTo>
                <a:lnTo>
                  <a:pt x="7429500" y="1570202"/>
                </a:lnTo>
                <a:lnTo>
                  <a:pt x="7429970" y="1571320"/>
                </a:lnTo>
                <a:lnTo>
                  <a:pt x="7431824" y="1573174"/>
                </a:lnTo>
                <a:lnTo>
                  <a:pt x="7432942" y="1573644"/>
                </a:lnTo>
                <a:lnTo>
                  <a:pt x="7435583" y="1573644"/>
                </a:lnTo>
                <a:lnTo>
                  <a:pt x="7436701" y="1573174"/>
                </a:lnTo>
                <a:lnTo>
                  <a:pt x="7438555" y="1571320"/>
                </a:lnTo>
                <a:lnTo>
                  <a:pt x="7439025" y="1570202"/>
                </a:lnTo>
                <a:lnTo>
                  <a:pt x="7439025" y="1567573"/>
                </a:lnTo>
                <a:close/>
              </a:path>
              <a:path w="7629525" h="2724150">
                <a:moveTo>
                  <a:pt x="7439025" y="421830"/>
                </a:moveTo>
                <a:lnTo>
                  <a:pt x="7438555" y="420712"/>
                </a:lnTo>
                <a:lnTo>
                  <a:pt x="7436701" y="418846"/>
                </a:lnTo>
                <a:lnTo>
                  <a:pt x="7435583" y="418388"/>
                </a:lnTo>
                <a:lnTo>
                  <a:pt x="7432942" y="418388"/>
                </a:lnTo>
                <a:lnTo>
                  <a:pt x="7431824" y="418846"/>
                </a:lnTo>
                <a:lnTo>
                  <a:pt x="7429970" y="420712"/>
                </a:lnTo>
                <a:lnTo>
                  <a:pt x="7429500" y="421830"/>
                </a:lnTo>
                <a:lnTo>
                  <a:pt x="7429500" y="424459"/>
                </a:lnTo>
                <a:lnTo>
                  <a:pt x="7429970" y="425589"/>
                </a:lnTo>
                <a:lnTo>
                  <a:pt x="7431824" y="427443"/>
                </a:lnTo>
                <a:lnTo>
                  <a:pt x="7432942" y="427913"/>
                </a:lnTo>
                <a:lnTo>
                  <a:pt x="7435583" y="427913"/>
                </a:lnTo>
                <a:lnTo>
                  <a:pt x="7436701" y="427443"/>
                </a:lnTo>
                <a:lnTo>
                  <a:pt x="7438555" y="425589"/>
                </a:lnTo>
                <a:lnTo>
                  <a:pt x="7439025" y="424459"/>
                </a:lnTo>
                <a:lnTo>
                  <a:pt x="7439025" y="421830"/>
                </a:lnTo>
                <a:close/>
              </a:path>
              <a:path w="7629525" h="2724150">
                <a:moveTo>
                  <a:pt x="7486650" y="2713304"/>
                </a:moveTo>
                <a:lnTo>
                  <a:pt x="7486180" y="2712186"/>
                </a:lnTo>
                <a:lnTo>
                  <a:pt x="7484326" y="2710319"/>
                </a:lnTo>
                <a:lnTo>
                  <a:pt x="7483195" y="2709849"/>
                </a:lnTo>
                <a:lnTo>
                  <a:pt x="7480567" y="2709849"/>
                </a:lnTo>
                <a:lnTo>
                  <a:pt x="7479449" y="2710319"/>
                </a:lnTo>
                <a:lnTo>
                  <a:pt x="7477595" y="2712186"/>
                </a:lnTo>
                <a:lnTo>
                  <a:pt x="7477125" y="2713304"/>
                </a:lnTo>
                <a:lnTo>
                  <a:pt x="7477125" y="2715933"/>
                </a:lnTo>
                <a:lnTo>
                  <a:pt x="7477595" y="2717050"/>
                </a:lnTo>
                <a:lnTo>
                  <a:pt x="7479449" y="2718917"/>
                </a:lnTo>
                <a:lnTo>
                  <a:pt x="7480567" y="2719374"/>
                </a:lnTo>
                <a:lnTo>
                  <a:pt x="7483195" y="2719374"/>
                </a:lnTo>
                <a:lnTo>
                  <a:pt x="7484326" y="2718917"/>
                </a:lnTo>
                <a:lnTo>
                  <a:pt x="7486180" y="2717050"/>
                </a:lnTo>
                <a:lnTo>
                  <a:pt x="7486650" y="2715933"/>
                </a:lnTo>
                <a:lnTo>
                  <a:pt x="7486650" y="2713304"/>
                </a:lnTo>
                <a:close/>
              </a:path>
              <a:path w="7629525" h="2724150">
                <a:moveTo>
                  <a:pt x="7486650" y="1567573"/>
                </a:moveTo>
                <a:lnTo>
                  <a:pt x="7486180" y="1566443"/>
                </a:lnTo>
                <a:lnTo>
                  <a:pt x="7484326" y="1564589"/>
                </a:lnTo>
                <a:lnTo>
                  <a:pt x="7483195" y="1564119"/>
                </a:lnTo>
                <a:lnTo>
                  <a:pt x="7480567" y="1564119"/>
                </a:lnTo>
                <a:lnTo>
                  <a:pt x="7479449" y="1564589"/>
                </a:lnTo>
                <a:lnTo>
                  <a:pt x="7477595" y="1566443"/>
                </a:lnTo>
                <a:lnTo>
                  <a:pt x="7477125" y="1567573"/>
                </a:lnTo>
                <a:lnTo>
                  <a:pt x="7477125" y="1570202"/>
                </a:lnTo>
                <a:lnTo>
                  <a:pt x="7477595" y="1571320"/>
                </a:lnTo>
                <a:lnTo>
                  <a:pt x="7479449" y="1573174"/>
                </a:lnTo>
                <a:lnTo>
                  <a:pt x="7480567" y="1573644"/>
                </a:lnTo>
                <a:lnTo>
                  <a:pt x="7483195" y="1573644"/>
                </a:lnTo>
                <a:lnTo>
                  <a:pt x="7484326" y="1573174"/>
                </a:lnTo>
                <a:lnTo>
                  <a:pt x="7486180" y="1571320"/>
                </a:lnTo>
                <a:lnTo>
                  <a:pt x="7486650" y="1570202"/>
                </a:lnTo>
                <a:lnTo>
                  <a:pt x="7486650" y="1567573"/>
                </a:lnTo>
                <a:close/>
              </a:path>
              <a:path w="7629525" h="2724150">
                <a:moveTo>
                  <a:pt x="7486650" y="421830"/>
                </a:moveTo>
                <a:lnTo>
                  <a:pt x="7486180" y="420712"/>
                </a:lnTo>
                <a:lnTo>
                  <a:pt x="7484326" y="418846"/>
                </a:lnTo>
                <a:lnTo>
                  <a:pt x="7483195" y="418388"/>
                </a:lnTo>
                <a:lnTo>
                  <a:pt x="7480567" y="418388"/>
                </a:lnTo>
                <a:lnTo>
                  <a:pt x="7479449" y="418846"/>
                </a:lnTo>
                <a:lnTo>
                  <a:pt x="7477595" y="420712"/>
                </a:lnTo>
                <a:lnTo>
                  <a:pt x="7477125" y="421830"/>
                </a:lnTo>
                <a:lnTo>
                  <a:pt x="7477125" y="424459"/>
                </a:lnTo>
                <a:lnTo>
                  <a:pt x="7477595" y="425589"/>
                </a:lnTo>
                <a:lnTo>
                  <a:pt x="7479449" y="427443"/>
                </a:lnTo>
                <a:lnTo>
                  <a:pt x="7480567" y="427913"/>
                </a:lnTo>
                <a:lnTo>
                  <a:pt x="7483195" y="427913"/>
                </a:lnTo>
                <a:lnTo>
                  <a:pt x="7484326" y="427443"/>
                </a:lnTo>
                <a:lnTo>
                  <a:pt x="7486180" y="425589"/>
                </a:lnTo>
                <a:lnTo>
                  <a:pt x="7486650" y="424459"/>
                </a:lnTo>
                <a:lnTo>
                  <a:pt x="7486650" y="421830"/>
                </a:lnTo>
                <a:close/>
              </a:path>
              <a:path w="7629525" h="2724150">
                <a:moveTo>
                  <a:pt x="7534275" y="2713304"/>
                </a:moveTo>
                <a:lnTo>
                  <a:pt x="7533805" y="2712186"/>
                </a:lnTo>
                <a:lnTo>
                  <a:pt x="7531951" y="2710319"/>
                </a:lnTo>
                <a:lnTo>
                  <a:pt x="7530820" y="2709849"/>
                </a:lnTo>
                <a:lnTo>
                  <a:pt x="7528192" y="2709849"/>
                </a:lnTo>
                <a:lnTo>
                  <a:pt x="7527074" y="2710319"/>
                </a:lnTo>
                <a:lnTo>
                  <a:pt x="7525220" y="2712186"/>
                </a:lnTo>
                <a:lnTo>
                  <a:pt x="7524750" y="2713304"/>
                </a:lnTo>
                <a:lnTo>
                  <a:pt x="7524750" y="2715933"/>
                </a:lnTo>
                <a:lnTo>
                  <a:pt x="7525220" y="2717050"/>
                </a:lnTo>
                <a:lnTo>
                  <a:pt x="7527074" y="2718917"/>
                </a:lnTo>
                <a:lnTo>
                  <a:pt x="7528192" y="2719374"/>
                </a:lnTo>
                <a:lnTo>
                  <a:pt x="7530820" y="2719374"/>
                </a:lnTo>
                <a:lnTo>
                  <a:pt x="7531951" y="2718917"/>
                </a:lnTo>
                <a:lnTo>
                  <a:pt x="7533805" y="2717050"/>
                </a:lnTo>
                <a:lnTo>
                  <a:pt x="7534275" y="2715933"/>
                </a:lnTo>
                <a:lnTo>
                  <a:pt x="7534275" y="2713304"/>
                </a:lnTo>
                <a:close/>
              </a:path>
              <a:path w="7629525" h="2724150">
                <a:moveTo>
                  <a:pt x="7534275" y="1567573"/>
                </a:moveTo>
                <a:lnTo>
                  <a:pt x="7533805" y="1566443"/>
                </a:lnTo>
                <a:lnTo>
                  <a:pt x="7531951" y="1564589"/>
                </a:lnTo>
                <a:lnTo>
                  <a:pt x="7530820" y="1564119"/>
                </a:lnTo>
                <a:lnTo>
                  <a:pt x="7528192" y="1564119"/>
                </a:lnTo>
                <a:lnTo>
                  <a:pt x="7527074" y="1564589"/>
                </a:lnTo>
                <a:lnTo>
                  <a:pt x="7525220" y="1566443"/>
                </a:lnTo>
                <a:lnTo>
                  <a:pt x="7524750" y="1567573"/>
                </a:lnTo>
                <a:lnTo>
                  <a:pt x="7524750" y="1570202"/>
                </a:lnTo>
                <a:lnTo>
                  <a:pt x="7525220" y="1571320"/>
                </a:lnTo>
                <a:lnTo>
                  <a:pt x="7527074" y="1573174"/>
                </a:lnTo>
                <a:lnTo>
                  <a:pt x="7528192" y="1573644"/>
                </a:lnTo>
                <a:lnTo>
                  <a:pt x="7530820" y="1573644"/>
                </a:lnTo>
                <a:lnTo>
                  <a:pt x="7531951" y="1573174"/>
                </a:lnTo>
                <a:lnTo>
                  <a:pt x="7533805" y="1571320"/>
                </a:lnTo>
                <a:lnTo>
                  <a:pt x="7534275" y="1570202"/>
                </a:lnTo>
                <a:lnTo>
                  <a:pt x="7534275" y="1567573"/>
                </a:lnTo>
                <a:close/>
              </a:path>
              <a:path w="7629525" h="2724150">
                <a:moveTo>
                  <a:pt x="7534275" y="421830"/>
                </a:moveTo>
                <a:lnTo>
                  <a:pt x="7533805" y="420712"/>
                </a:lnTo>
                <a:lnTo>
                  <a:pt x="7531951" y="418846"/>
                </a:lnTo>
                <a:lnTo>
                  <a:pt x="7530820" y="418388"/>
                </a:lnTo>
                <a:lnTo>
                  <a:pt x="7528192" y="418388"/>
                </a:lnTo>
                <a:lnTo>
                  <a:pt x="7527074" y="418846"/>
                </a:lnTo>
                <a:lnTo>
                  <a:pt x="7525220" y="420712"/>
                </a:lnTo>
                <a:lnTo>
                  <a:pt x="7524750" y="421830"/>
                </a:lnTo>
                <a:lnTo>
                  <a:pt x="7524750" y="424459"/>
                </a:lnTo>
                <a:lnTo>
                  <a:pt x="7525220" y="425589"/>
                </a:lnTo>
                <a:lnTo>
                  <a:pt x="7527074" y="427443"/>
                </a:lnTo>
                <a:lnTo>
                  <a:pt x="7528192" y="427913"/>
                </a:lnTo>
                <a:lnTo>
                  <a:pt x="7530820" y="427913"/>
                </a:lnTo>
                <a:lnTo>
                  <a:pt x="7531951" y="427443"/>
                </a:lnTo>
                <a:lnTo>
                  <a:pt x="7533805" y="425589"/>
                </a:lnTo>
                <a:lnTo>
                  <a:pt x="7534275" y="424459"/>
                </a:lnTo>
                <a:lnTo>
                  <a:pt x="7534275" y="421830"/>
                </a:lnTo>
                <a:close/>
              </a:path>
              <a:path w="7629525" h="2724150">
                <a:moveTo>
                  <a:pt x="7581900" y="2713304"/>
                </a:moveTo>
                <a:lnTo>
                  <a:pt x="7581430" y="2712186"/>
                </a:lnTo>
                <a:lnTo>
                  <a:pt x="7579576" y="2710319"/>
                </a:lnTo>
                <a:lnTo>
                  <a:pt x="7578445" y="2709849"/>
                </a:lnTo>
                <a:lnTo>
                  <a:pt x="7575817" y="2709849"/>
                </a:lnTo>
                <a:lnTo>
                  <a:pt x="7574699" y="2710319"/>
                </a:lnTo>
                <a:lnTo>
                  <a:pt x="7572845" y="2712186"/>
                </a:lnTo>
                <a:lnTo>
                  <a:pt x="7572375" y="2713304"/>
                </a:lnTo>
                <a:lnTo>
                  <a:pt x="7572375" y="2715933"/>
                </a:lnTo>
                <a:lnTo>
                  <a:pt x="7572845" y="2717050"/>
                </a:lnTo>
                <a:lnTo>
                  <a:pt x="7574699" y="2718917"/>
                </a:lnTo>
                <a:lnTo>
                  <a:pt x="7575817" y="2719374"/>
                </a:lnTo>
                <a:lnTo>
                  <a:pt x="7578445" y="2719374"/>
                </a:lnTo>
                <a:lnTo>
                  <a:pt x="7579576" y="2718917"/>
                </a:lnTo>
                <a:lnTo>
                  <a:pt x="7581430" y="2717050"/>
                </a:lnTo>
                <a:lnTo>
                  <a:pt x="7581900" y="2715933"/>
                </a:lnTo>
                <a:lnTo>
                  <a:pt x="7581900" y="2713304"/>
                </a:lnTo>
                <a:close/>
              </a:path>
              <a:path w="7629525" h="2724150">
                <a:moveTo>
                  <a:pt x="7581900" y="1567573"/>
                </a:moveTo>
                <a:lnTo>
                  <a:pt x="7581430" y="1566443"/>
                </a:lnTo>
                <a:lnTo>
                  <a:pt x="7579576" y="1564589"/>
                </a:lnTo>
                <a:lnTo>
                  <a:pt x="7578445" y="1564119"/>
                </a:lnTo>
                <a:lnTo>
                  <a:pt x="7575817" y="1564119"/>
                </a:lnTo>
                <a:lnTo>
                  <a:pt x="7574699" y="1564589"/>
                </a:lnTo>
                <a:lnTo>
                  <a:pt x="7572845" y="1566443"/>
                </a:lnTo>
                <a:lnTo>
                  <a:pt x="7572375" y="1567573"/>
                </a:lnTo>
                <a:lnTo>
                  <a:pt x="7572375" y="1570202"/>
                </a:lnTo>
                <a:lnTo>
                  <a:pt x="7572845" y="1571320"/>
                </a:lnTo>
                <a:lnTo>
                  <a:pt x="7574699" y="1573174"/>
                </a:lnTo>
                <a:lnTo>
                  <a:pt x="7575817" y="1573644"/>
                </a:lnTo>
                <a:lnTo>
                  <a:pt x="7578445" y="1573644"/>
                </a:lnTo>
                <a:lnTo>
                  <a:pt x="7579576" y="1573174"/>
                </a:lnTo>
                <a:lnTo>
                  <a:pt x="7581430" y="1571320"/>
                </a:lnTo>
                <a:lnTo>
                  <a:pt x="7581900" y="1570202"/>
                </a:lnTo>
                <a:lnTo>
                  <a:pt x="7581900" y="1567573"/>
                </a:lnTo>
                <a:close/>
              </a:path>
              <a:path w="7629525" h="2724150">
                <a:moveTo>
                  <a:pt x="7581900" y="421830"/>
                </a:moveTo>
                <a:lnTo>
                  <a:pt x="7581430" y="420712"/>
                </a:lnTo>
                <a:lnTo>
                  <a:pt x="7579576" y="418846"/>
                </a:lnTo>
                <a:lnTo>
                  <a:pt x="7578445" y="418388"/>
                </a:lnTo>
                <a:lnTo>
                  <a:pt x="7575817" y="418388"/>
                </a:lnTo>
                <a:lnTo>
                  <a:pt x="7574699" y="418846"/>
                </a:lnTo>
                <a:lnTo>
                  <a:pt x="7572845" y="420712"/>
                </a:lnTo>
                <a:lnTo>
                  <a:pt x="7572375" y="421830"/>
                </a:lnTo>
                <a:lnTo>
                  <a:pt x="7572375" y="424459"/>
                </a:lnTo>
                <a:lnTo>
                  <a:pt x="7572845" y="425589"/>
                </a:lnTo>
                <a:lnTo>
                  <a:pt x="7574699" y="427443"/>
                </a:lnTo>
                <a:lnTo>
                  <a:pt x="7575817" y="427913"/>
                </a:lnTo>
                <a:lnTo>
                  <a:pt x="7578445" y="427913"/>
                </a:lnTo>
                <a:lnTo>
                  <a:pt x="7579576" y="427443"/>
                </a:lnTo>
                <a:lnTo>
                  <a:pt x="7581430" y="425589"/>
                </a:lnTo>
                <a:lnTo>
                  <a:pt x="7581900" y="424459"/>
                </a:lnTo>
                <a:lnTo>
                  <a:pt x="7581900" y="421830"/>
                </a:lnTo>
                <a:close/>
              </a:path>
              <a:path w="7629525" h="2724150">
                <a:moveTo>
                  <a:pt x="7629525" y="2713304"/>
                </a:moveTo>
                <a:lnTo>
                  <a:pt x="7629055" y="2712186"/>
                </a:lnTo>
                <a:lnTo>
                  <a:pt x="7627201" y="2710319"/>
                </a:lnTo>
                <a:lnTo>
                  <a:pt x="7626070" y="2709849"/>
                </a:lnTo>
                <a:lnTo>
                  <a:pt x="7623442" y="2709849"/>
                </a:lnTo>
                <a:lnTo>
                  <a:pt x="7622324" y="2710319"/>
                </a:lnTo>
                <a:lnTo>
                  <a:pt x="7620457" y="2712186"/>
                </a:lnTo>
                <a:lnTo>
                  <a:pt x="7620000" y="2713304"/>
                </a:lnTo>
                <a:lnTo>
                  <a:pt x="7620000" y="2715933"/>
                </a:lnTo>
                <a:lnTo>
                  <a:pt x="7620457" y="2717050"/>
                </a:lnTo>
                <a:lnTo>
                  <a:pt x="7622324" y="2718917"/>
                </a:lnTo>
                <a:lnTo>
                  <a:pt x="7623442" y="2719374"/>
                </a:lnTo>
                <a:lnTo>
                  <a:pt x="7626070" y="2719374"/>
                </a:lnTo>
                <a:lnTo>
                  <a:pt x="7627201" y="2718917"/>
                </a:lnTo>
                <a:lnTo>
                  <a:pt x="7629055" y="2717050"/>
                </a:lnTo>
                <a:lnTo>
                  <a:pt x="7629525" y="2715933"/>
                </a:lnTo>
                <a:lnTo>
                  <a:pt x="7629525" y="2713304"/>
                </a:lnTo>
                <a:close/>
              </a:path>
              <a:path w="7629525" h="2724150">
                <a:moveTo>
                  <a:pt x="7629525" y="1567573"/>
                </a:moveTo>
                <a:lnTo>
                  <a:pt x="7629055" y="1566443"/>
                </a:lnTo>
                <a:lnTo>
                  <a:pt x="7627201" y="1564589"/>
                </a:lnTo>
                <a:lnTo>
                  <a:pt x="7626070" y="1564119"/>
                </a:lnTo>
                <a:lnTo>
                  <a:pt x="7623442" y="1564119"/>
                </a:lnTo>
                <a:lnTo>
                  <a:pt x="7622324" y="1564589"/>
                </a:lnTo>
                <a:lnTo>
                  <a:pt x="7620457" y="1566443"/>
                </a:lnTo>
                <a:lnTo>
                  <a:pt x="7620000" y="1567573"/>
                </a:lnTo>
                <a:lnTo>
                  <a:pt x="7620000" y="1570202"/>
                </a:lnTo>
                <a:lnTo>
                  <a:pt x="7620457" y="1571320"/>
                </a:lnTo>
                <a:lnTo>
                  <a:pt x="7622324" y="1573174"/>
                </a:lnTo>
                <a:lnTo>
                  <a:pt x="7623442" y="1573644"/>
                </a:lnTo>
                <a:lnTo>
                  <a:pt x="7626070" y="1573644"/>
                </a:lnTo>
                <a:lnTo>
                  <a:pt x="7627201" y="1573174"/>
                </a:lnTo>
                <a:lnTo>
                  <a:pt x="7629055" y="1571320"/>
                </a:lnTo>
                <a:lnTo>
                  <a:pt x="7629525" y="1570202"/>
                </a:lnTo>
                <a:lnTo>
                  <a:pt x="7629525" y="1567573"/>
                </a:lnTo>
                <a:close/>
              </a:path>
              <a:path w="7629525" h="2724150">
                <a:moveTo>
                  <a:pt x="7629525" y="421830"/>
                </a:moveTo>
                <a:lnTo>
                  <a:pt x="7629055" y="420712"/>
                </a:lnTo>
                <a:lnTo>
                  <a:pt x="7627201" y="418846"/>
                </a:lnTo>
                <a:lnTo>
                  <a:pt x="7626070" y="418388"/>
                </a:lnTo>
                <a:lnTo>
                  <a:pt x="7623442" y="418388"/>
                </a:lnTo>
                <a:lnTo>
                  <a:pt x="7622324" y="418846"/>
                </a:lnTo>
                <a:lnTo>
                  <a:pt x="7620457" y="420712"/>
                </a:lnTo>
                <a:lnTo>
                  <a:pt x="7620000" y="421830"/>
                </a:lnTo>
                <a:lnTo>
                  <a:pt x="7620000" y="424459"/>
                </a:lnTo>
                <a:lnTo>
                  <a:pt x="7620457" y="425589"/>
                </a:lnTo>
                <a:lnTo>
                  <a:pt x="7622324" y="427443"/>
                </a:lnTo>
                <a:lnTo>
                  <a:pt x="7623442" y="427913"/>
                </a:lnTo>
                <a:lnTo>
                  <a:pt x="7626070" y="427913"/>
                </a:lnTo>
                <a:lnTo>
                  <a:pt x="7627201" y="427443"/>
                </a:lnTo>
                <a:lnTo>
                  <a:pt x="7629055" y="425589"/>
                </a:lnTo>
                <a:lnTo>
                  <a:pt x="7629525" y="424459"/>
                </a:lnTo>
                <a:lnTo>
                  <a:pt x="7629525" y="42183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3912989" y="6591399"/>
            <a:ext cx="140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912989" y="5445663"/>
            <a:ext cx="140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851374" y="4299928"/>
            <a:ext cx="2025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642826" y="4651052"/>
            <a:ext cx="177800" cy="13474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80">
                <a:solidFill>
                  <a:srgbClr val="252423"/>
                </a:solidFill>
                <a:latin typeface="Tahoma"/>
                <a:cs typeface="Tahoma"/>
              </a:rPr>
              <a:t>Sum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dirty="0" sz="12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252423"/>
                </a:solidFill>
                <a:latin typeface="Tahoma"/>
                <a:cs typeface="Tahoma"/>
              </a:rPr>
              <a:t>Ride_Distance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213035" y="6702425"/>
            <a:ext cx="74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5481845" y="3967162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5455800" y="6702425"/>
            <a:ext cx="74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6724611" y="3967162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6667758" y="6702425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7967376" y="3967162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7852171" y="6702425"/>
            <a:ext cx="243204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15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Day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9210141" y="3967162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9153289" y="6702425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10452906" y="3967162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10396054" y="6702425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11695672" y="3967162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11638820" y="6702425"/>
            <a:ext cx="136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4388205" y="4204309"/>
            <a:ext cx="7407275" cy="2473325"/>
          </a:xfrm>
          <a:custGeom>
            <a:avLst/>
            <a:gdLst/>
            <a:ahLst/>
            <a:cxnLst/>
            <a:rect l="l" t="t" r="r" b="b"/>
            <a:pathLst>
              <a:path w="7407275" h="2473325">
                <a:moveTo>
                  <a:pt x="198843" y="165900"/>
                </a:moveTo>
                <a:lnTo>
                  <a:pt x="0" y="165900"/>
                </a:lnTo>
                <a:lnTo>
                  <a:pt x="0" y="2472715"/>
                </a:lnTo>
                <a:lnTo>
                  <a:pt x="198843" y="2472715"/>
                </a:lnTo>
                <a:lnTo>
                  <a:pt x="198843" y="165900"/>
                </a:lnTo>
                <a:close/>
              </a:path>
              <a:path w="7407275" h="2473325">
                <a:moveTo>
                  <a:pt x="447395" y="295135"/>
                </a:moveTo>
                <a:lnTo>
                  <a:pt x="248551" y="295135"/>
                </a:lnTo>
                <a:lnTo>
                  <a:pt x="248551" y="2472715"/>
                </a:lnTo>
                <a:lnTo>
                  <a:pt x="447395" y="2472715"/>
                </a:lnTo>
                <a:lnTo>
                  <a:pt x="447395" y="295135"/>
                </a:lnTo>
                <a:close/>
              </a:path>
              <a:path w="7407275" h="2473325">
                <a:moveTo>
                  <a:pt x="695947" y="257327"/>
                </a:moveTo>
                <a:lnTo>
                  <a:pt x="497103" y="257327"/>
                </a:lnTo>
                <a:lnTo>
                  <a:pt x="497103" y="2472715"/>
                </a:lnTo>
                <a:lnTo>
                  <a:pt x="695947" y="2472715"/>
                </a:lnTo>
                <a:lnTo>
                  <a:pt x="695947" y="257327"/>
                </a:lnTo>
                <a:close/>
              </a:path>
              <a:path w="7407275" h="2473325">
                <a:moveTo>
                  <a:pt x="944499" y="369608"/>
                </a:moveTo>
                <a:lnTo>
                  <a:pt x="745655" y="369608"/>
                </a:lnTo>
                <a:lnTo>
                  <a:pt x="745655" y="2472715"/>
                </a:lnTo>
                <a:lnTo>
                  <a:pt x="944499" y="2472715"/>
                </a:lnTo>
                <a:lnTo>
                  <a:pt x="944499" y="369608"/>
                </a:lnTo>
                <a:close/>
              </a:path>
              <a:path w="7407275" h="2473325">
                <a:moveTo>
                  <a:pt x="1193050" y="288264"/>
                </a:moveTo>
                <a:lnTo>
                  <a:pt x="994206" y="288264"/>
                </a:lnTo>
                <a:lnTo>
                  <a:pt x="994206" y="2472715"/>
                </a:lnTo>
                <a:lnTo>
                  <a:pt x="1193050" y="2472715"/>
                </a:lnTo>
                <a:lnTo>
                  <a:pt x="1193050" y="288264"/>
                </a:lnTo>
                <a:close/>
              </a:path>
              <a:path w="7407275" h="2473325">
                <a:moveTo>
                  <a:pt x="1441602" y="288950"/>
                </a:moveTo>
                <a:lnTo>
                  <a:pt x="1242771" y="288950"/>
                </a:lnTo>
                <a:lnTo>
                  <a:pt x="1242771" y="2472715"/>
                </a:lnTo>
                <a:lnTo>
                  <a:pt x="1441602" y="2472715"/>
                </a:lnTo>
                <a:lnTo>
                  <a:pt x="1441602" y="288950"/>
                </a:lnTo>
                <a:close/>
              </a:path>
              <a:path w="7407275" h="2473325">
                <a:moveTo>
                  <a:pt x="1690166" y="333171"/>
                </a:moveTo>
                <a:lnTo>
                  <a:pt x="1491322" y="333171"/>
                </a:lnTo>
                <a:lnTo>
                  <a:pt x="1491322" y="2472715"/>
                </a:lnTo>
                <a:lnTo>
                  <a:pt x="1690166" y="2472715"/>
                </a:lnTo>
                <a:lnTo>
                  <a:pt x="1690166" y="333171"/>
                </a:lnTo>
                <a:close/>
              </a:path>
              <a:path w="7407275" h="2473325">
                <a:moveTo>
                  <a:pt x="1938718" y="243573"/>
                </a:moveTo>
                <a:lnTo>
                  <a:pt x="1739874" y="243573"/>
                </a:lnTo>
                <a:lnTo>
                  <a:pt x="1739874" y="2472715"/>
                </a:lnTo>
                <a:lnTo>
                  <a:pt x="1938718" y="2472715"/>
                </a:lnTo>
                <a:lnTo>
                  <a:pt x="1938718" y="243573"/>
                </a:lnTo>
                <a:close/>
              </a:path>
              <a:path w="7407275" h="2473325">
                <a:moveTo>
                  <a:pt x="2187270" y="398487"/>
                </a:moveTo>
                <a:lnTo>
                  <a:pt x="1988426" y="398487"/>
                </a:lnTo>
                <a:lnTo>
                  <a:pt x="1988426" y="2472715"/>
                </a:lnTo>
                <a:lnTo>
                  <a:pt x="2187270" y="2472715"/>
                </a:lnTo>
                <a:lnTo>
                  <a:pt x="2187270" y="398487"/>
                </a:lnTo>
                <a:close/>
              </a:path>
              <a:path w="7407275" h="2473325">
                <a:moveTo>
                  <a:pt x="2435822" y="256870"/>
                </a:moveTo>
                <a:lnTo>
                  <a:pt x="2236978" y="256870"/>
                </a:lnTo>
                <a:lnTo>
                  <a:pt x="2236978" y="2472715"/>
                </a:lnTo>
                <a:lnTo>
                  <a:pt x="2435822" y="2472715"/>
                </a:lnTo>
                <a:lnTo>
                  <a:pt x="2435822" y="256870"/>
                </a:lnTo>
                <a:close/>
              </a:path>
              <a:path w="7407275" h="2473325">
                <a:moveTo>
                  <a:pt x="2684373" y="316445"/>
                </a:moveTo>
                <a:lnTo>
                  <a:pt x="2485529" y="316445"/>
                </a:lnTo>
                <a:lnTo>
                  <a:pt x="2485529" y="2472715"/>
                </a:lnTo>
                <a:lnTo>
                  <a:pt x="2684373" y="2472715"/>
                </a:lnTo>
                <a:lnTo>
                  <a:pt x="2684373" y="316445"/>
                </a:lnTo>
                <a:close/>
              </a:path>
              <a:path w="7407275" h="2473325">
                <a:moveTo>
                  <a:pt x="2932925" y="322402"/>
                </a:moveTo>
                <a:lnTo>
                  <a:pt x="2734081" y="322402"/>
                </a:lnTo>
                <a:lnTo>
                  <a:pt x="2734081" y="2472715"/>
                </a:lnTo>
                <a:lnTo>
                  <a:pt x="2932925" y="2472715"/>
                </a:lnTo>
                <a:lnTo>
                  <a:pt x="2932925" y="322402"/>
                </a:lnTo>
                <a:close/>
              </a:path>
              <a:path w="7407275" h="2473325">
                <a:moveTo>
                  <a:pt x="3181477" y="460121"/>
                </a:moveTo>
                <a:lnTo>
                  <a:pt x="2982633" y="460121"/>
                </a:lnTo>
                <a:lnTo>
                  <a:pt x="2982633" y="2472715"/>
                </a:lnTo>
                <a:lnTo>
                  <a:pt x="3181477" y="2472715"/>
                </a:lnTo>
                <a:lnTo>
                  <a:pt x="3181477" y="460121"/>
                </a:lnTo>
                <a:close/>
              </a:path>
              <a:path w="7407275" h="2473325">
                <a:moveTo>
                  <a:pt x="3430028" y="151688"/>
                </a:moveTo>
                <a:lnTo>
                  <a:pt x="3231184" y="151688"/>
                </a:lnTo>
                <a:lnTo>
                  <a:pt x="3231184" y="2472715"/>
                </a:lnTo>
                <a:lnTo>
                  <a:pt x="3430028" y="2472715"/>
                </a:lnTo>
                <a:lnTo>
                  <a:pt x="3430028" y="151688"/>
                </a:lnTo>
                <a:close/>
              </a:path>
              <a:path w="7407275" h="2473325">
                <a:moveTo>
                  <a:pt x="3678580" y="167043"/>
                </a:moveTo>
                <a:lnTo>
                  <a:pt x="3479749" y="167043"/>
                </a:lnTo>
                <a:lnTo>
                  <a:pt x="3479749" y="2472715"/>
                </a:lnTo>
                <a:lnTo>
                  <a:pt x="3678580" y="2472715"/>
                </a:lnTo>
                <a:lnTo>
                  <a:pt x="3678580" y="167043"/>
                </a:lnTo>
                <a:close/>
              </a:path>
              <a:path w="7407275" h="2473325">
                <a:moveTo>
                  <a:pt x="3927144" y="118922"/>
                </a:moveTo>
                <a:lnTo>
                  <a:pt x="3728301" y="118922"/>
                </a:lnTo>
                <a:lnTo>
                  <a:pt x="3728301" y="2472715"/>
                </a:lnTo>
                <a:lnTo>
                  <a:pt x="3927144" y="2472715"/>
                </a:lnTo>
                <a:lnTo>
                  <a:pt x="3927144" y="118922"/>
                </a:lnTo>
                <a:close/>
              </a:path>
              <a:path w="7407275" h="2473325">
                <a:moveTo>
                  <a:pt x="4175696" y="346697"/>
                </a:moveTo>
                <a:lnTo>
                  <a:pt x="3976852" y="346697"/>
                </a:lnTo>
                <a:lnTo>
                  <a:pt x="3976852" y="2472715"/>
                </a:lnTo>
                <a:lnTo>
                  <a:pt x="4175696" y="2472715"/>
                </a:lnTo>
                <a:lnTo>
                  <a:pt x="4175696" y="346697"/>
                </a:lnTo>
                <a:close/>
              </a:path>
              <a:path w="7407275" h="2473325">
                <a:moveTo>
                  <a:pt x="4424248" y="332714"/>
                </a:moveTo>
                <a:lnTo>
                  <a:pt x="4225404" y="332714"/>
                </a:lnTo>
                <a:lnTo>
                  <a:pt x="4225404" y="2472715"/>
                </a:lnTo>
                <a:lnTo>
                  <a:pt x="4424248" y="2472715"/>
                </a:lnTo>
                <a:lnTo>
                  <a:pt x="4424248" y="332714"/>
                </a:lnTo>
                <a:close/>
              </a:path>
              <a:path w="7407275" h="2473325">
                <a:moveTo>
                  <a:pt x="4672800" y="219976"/>
                </a:moveTo>
                <a:lnTo>
                  <a:pt x="4473956" y="219976"/>
                </a:lnTo>
                <a:lnTo>
                  <a:pt x="4473956" y="2472715"/>
                </a:lnTo>
                <a:lnTo>
                  <a:pt x="4672800" y="2472715"/>
                </a:lnTo>
                <a:lnTo>
                  <a:pt x="4672800" y="219976"/>
                </a:lnTo>
                <a:close/>
              </a:path>
              <a:path w="7407275" h="2473325">
                <a:moveTo>
                  <a:pt x="4921351" y="281393"/>
                </a:moveTo>
                <a:lnTo>
                  <a:pt x="4722507" y="281393"/>
                </a:lnTo>
                <a:lnTo>
                  <a:pt x="4722507" y="2472715"/>
                </a:lnTo>
                <a:lnTo>
                  <a:pt x="4921351" y="2472715"/>
                </a:lnTo>
                <a:lnTo>
                  <a:pt x="4921351" y="281393"/>
                </a:lnTo>
                <a:close/>
              </a:path>
              <a:path w="7407275" h="2473325">
                <a:moveTo>
                  <a:pt x="5169903" y="542163"/>
                </a:moveTo>
                <a:lnTo>
                  <a:pt x="4971059" y="542163"/>
                </a:lnTo>
                <a:lnTo>
                  <a:pt x="4971059" y="2472715"/>
                </a:lnTo>
                <a:lnTo>
                  <a:pt x="5169903" y="2472715"/>
                </a:lnTo>
                <a:lnTo>
                  <a:pt x="5169903" y="542163"/>
                </a:lnTo>
                <a:close/>
              </a:path>
              <a:path w="7407275" h="2473325">
                <a:moveTo>
                  <a:pt x="5418455" y="0"/>
                </a:moveTo>
                <a:lnTo>
                  <a:pt x="5219611" y="0"/>
                </a:lnTo>
                <a:lnTo>
                  <a:pt x="5219611" y="2472715"/>
                </a:lnTo>
                <a:lnTo>
                  <a:pt x="5418455" y="2472715"/>
                </a:lnTo>
                <a:lnTo>
                  <a:pt x="5418455" y="0"/>
                </a:lnTo>
                <a:close/>
              </a:path>
              <a:path w="7407275" h="2473325">
                <a:moveTo>
                  <a:pt x="5667006" y="280238"/>
                </a:moveTo>
                <a:lnTo>
                  <a:pt x="5468163" y="280238"/>
                </a:lnTo>
                <a:lnTo>
                  <a:pt x="5468163" y="2472715"/>
                </a:lnTo>
                <a:lnTo>
                  <a:pt x="5667006" y="2472715"/>
                </a:lnTo>
                <a:lnTo>
                  <a:pt x="5667006" y="280238"/>
                </a:lnTo>
                <a:close/>
              </a:path>
              <a:path w="7407275" h="2473325">
                <a:moveTo>
                  <a:pt x="5915558" y="149174"/>
                </a:moveTo>
                <a:lnTo>
                  <a:pt x="5716714" y="149174"/>
                </a:lnTo>
                <a:lnTo>
                  <a:pt x="5716714" y="2472715"/>
                </a:lnTo>
                <a:lnTo>
                  <a:pt x="5915558" y="2472715"/>
                </a:lnTo>
                <a:lnTo>
                  <a:pt x="5915558" y="149174"/>
                </a:lnTo>
                <a:close/>
              </a:path>
              <a:path w="7407275" h="2473325">
                <a:moveTo>
                  <a:pt x="6164110" y="141147"/>
                </a:moveTo>
                <a:lnTo>
                  <a:pt x="5965279" y="141147"/>
                </a:lnTo>
                <a:lnTo>
                  <a:pt x="5965279" y="2472715"/>
                </a:lnTo>
                <a:lnTo>
                  <a:pt x="6164110" y="2472715"/>
                </a:lnTo>
                <a:lnTo>
                  <a:pt x="6164110" y="141147"/>
                </a:lnTo>
                <a:close/>
              </a:path>
              <a:path w="7407275" h="2473325">
                <a:moveTo>
                  <a:pt x="6412674" y="122364"/>
                </a:moveTo>
                <a:lnTo>
                  <a:pt x="6213830" y="122364"/>
                </a:lnTo>
                <a:lnTo>
                  <a:pt x="6213830" y="2472715"/>
                </a:lnTo>
                <a:lnTo>
                  <a:pt x="6412674" y="2472715"/>
                </a:lnTo>
                <a:lnTo>
                  <a:pt x="6412674" y="122364"/>
                </a:lnTo>
                <a:close/>
              </a:path>
              <a:path w="7407275" h="2473325">
                <a:moveTo>
                  <a:pt x="6661226" y="301091"/>
                </a:moveTo>
                <a:lnTo>
                  <a:pt x="6462382" y="301091"/>
                </a:lnTo>
                <a:lnTo>
                  <a:pt x="6462382" y="2472715"/>
                </a:lnTo>
                <a:lnTo>
                  <a:pt x="6661226" y="2472715"/>
                </a:lnTo>
                <a:lnTo>
                  <a:pt x="6661226" y="301091"/>
                </a:lnTo>
                <a:close/>
              </a:path>
              <a:path w="7407275" h="2473325">
                <a:moveTo>
                  <a:pt x="6909778" y="429641"/>
                </a:moveTo>
                <a:lnTo>
                  <a:pt x="6710934" y="429641"/>
                </a:lnTo>
                <a:lnTo>
                  <a:pt x="6710934" y="2472715"/>
                </a:lnTo>
                <a:lnTo>
                  <a:pt x="6909778" y="2472715"/>
                </a:lnTo>
                <a:lnTo>
                  <a:pt x="6909778" y="429641"/>
                </a:lnTo>
                <a:close/>
              </a:path>
              <a:path w="7407275" h="2473325">
                <a:moveTo>
                  <a:pt x="7158329" y="296964"/>
                </a:moveTo>
                <a:lnTo>
                  <a:pt x="6959486" y="296964"/>
                </a:lnTo>
                <a:lnTo>
                  <a:pt x="6959486" y="2472715"/>
                </a:lnTo>
                <a:lnTo>
                  <a:pt x="7158329" y="2472715"/>
                </a:lnTo>
                <a:lnTo>
                  <a:pt x="7158329" y="296964"/>
                </a:lnTo>
                <a:close/>
              </a:path>
              <a:path w="7407275" h="2473325">
                <a:moveTo>
                  <a:pt x="7406881" y="87299"/>
                </a:moveTo>
                <a:lnTo>
                  <a:pt x="7208037" y="87299"/>
                </a:lnTo>
                <a:lnTo>
                  <a:pt x="7208037" y="2472715"/>
                </a:lnTo>
                <a:lnTo>
                  <a:pt x="7406881" y="2472715"/>
                </a:lnTo>
                <a:lnTo>
                  <a:pt x="7406881" y="87299"/>
                </a:lnTo>
                <a:close/>
              </a:path>
            </a:pathLst>
          </a:custGeom>
          <a:solidFill>
            <a:srgbClr val="78C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4349669" y="4153696"/>
            <a:ext cx="288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10.1K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1522594" y="4075098"/>
            <a:ext cx="288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10.4K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569284" y="3987793"/>
            <a:ext cx="288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10.8K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351539" y="4529955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8.4K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1091409" y="4417444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8.9K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363114" y="4447921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8.8K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563496" y="4110158"/>
            <a:ext cx="288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10.3K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854432" y="4207774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9.8K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848644" y="4268040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9.6K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617454" y="4244667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9.7K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357326" y="4334493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9.3K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580859" y="4139489"/>
            <a:ext cx="288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10.1K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8897207" y="1682495"/>
            <a:ext cx="3124200" cy="1762125"/>
          </a:xfrm>
          <a:custGeom>
            <a:avLst/>
            <a:gdLst/>
            <a:ahLst/>
            <a:cxnLst/>
            <a:rect l="l" t="t" r="r" b="b"/>
            <a:pathLst>
              <a:path w="3124200" h="1762125">
                <a:moveTo>
                  <a:pt x="3124199" y="1762124"/>
                </a:moveTo>
                <a:lnTo>
                  <a:pt x="0" y="1762124"/>
                </a:lnTo>
                <a:lnTo>
                  <a:pt x="0" y="0"/>
                </a:lnTo>
                <a:lnTo>
                  <a:pt x="3124199" y="0"/>
                </a:lnTo>
                <a:lnTo>
                  <a:pt x="3124199" y="1762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8" name="object 68" descr=""/>
          <p:cNvGraphicFramePr>
            <a:graphicFrameLocks noGrp="1"/>
          </p:cNvGraphicFramePr>
          <p:nvPr/>
        </p:nvGraphicFramePr>
        <p:xfrm>
          <a:off x="8954357" y="1837584"/>
          <a:ext cx="22479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/>
                <a:gridCol w="1356360"/>
              </a:tblGrid>
              <a:tr h="28765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Customer_ID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4127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Booking_Value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4127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CID185837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3313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CID307511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CID353074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3269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CID749265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3429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CID836942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3757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17010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34435" y="4850892"/>
            <a:ext cx="2948940" cy="942975"/>
          </a:xfrm>
          <a:custGeom>
            <a:avLst/>
            <a:gdLst/>
            <a:ahLst/>
            <a:cxnLst/>
            <a:rect l="l" t="t" r="r" b="b"/>
            <a:pathLst>
              <a:path w="2948940" h="942975">
                <a:moveTo>
                  <a:pt x="0" y="942975"/>
                </a:moveTo>
                <a:lnTo>
                  <a:pt x="0" y="0"/>
                </a:lnTo>
                <a:lnTo>
                  <a:pt x="2948939" y="0"/>
                </a:lnTo>
                <a:lnTo>
                  <a:pt x="2948939" y="942975"/>
                </a:lnTo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34435" y="1627631"/>
            <a:ext cx="2948940" cy="905510"/>
          </a:xfrm>
          <a:custGeom>
            <a:avLst/>
            <a:gdLst/>
            <a:ahLst/>
            <a:cxnLst/>
            <a:rect l="l" t="t" r="r" b="b"/>
            <a:pathLst>
              <a:path w="2948940" h="905510">
                <a:moveTo>
                  <a:pt x="0" y="0"/>
                </a:moveTo>
                <a:lnTo>
                  <a:pt x="2948939" y="0"/>
                </a:lnTo>
                <a:lnTo>
                  <a:pt x="2948939" y="905255"/>
                </a:lnTo>
                <a:lnTo>
                  <a:pt x="0" y="905255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34435" y="2711195"/>
            <a:ext cx="2948940" cy="942975"/>
          </a:xfrm>
          <a:custGeom>
            <a:avLst/>
            <a:gdLst/>
            <a:ahLst/>
            <a:cxnLst/>
            <a:rect l="l" t="t" r="r" b="b"/>
            <a:pathLst>
              <a:path w="2948940" h="942975">
                <a:moveTo>
                  <a:pt x="0" y="942974"/>
                </a:moveTo>
                <a:lnTo>
                  <a:pt x="0" y="0"/>
                </a:lnTo>
                <a:lnTo>
                  <a:pt x="2948939" y="0"/>
                </a:lnTo>
                <a:lnTo>
                  <a:pt x="2948939" y="942974"/>
                </a:lnTo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34435" y="3781044"/>
            <a:ext cx="2948940" cy="891540"/>
          </a:xfrm>
          <a:custGeom>
            <a:avLst/>
            <a:gdLst/>
            <a:ahLst/>
            <a:cxnLst/>
            <a:rect l="l" t="t" r="r" b="b"/>
            <a:pathLst>
              <a:path w="2948940" h="891539">
                <a:moveTo>
                  <a:pt x="0" y="0"/>
                </a:moveTo>
                <a:lnTo>
                  <a:pt x="2948939" y="0"/>
                </a:lnTo>
                <a:lnTo>
                  <a:pt x="2948939" y="891539"/>
                </a:lnTo>
                <a:lnTo>
                  <a:pt x="0" y="89153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34435" y="5934455"/>
            <a:ext cx="2948940" cy="878205"/>
          </a:xfrm>
          <a:custGeom>
            <a:avLst/>
            <a:gdLst/>
            <a:ahLst/>
            <a:cxnLst/>
            <a:rect l="l" t="t" r="r" b="b"/>
            <a:pathLst>
              <a:path w="2948940" h="878204">
                <a:moveTo>
                  <a:pt x="0" y="0"/>
                </a:moveTo>
                <a:lnTo>
                  <a:pt x="2948939" y="0"/>
                </a:lnTo>
                <a:lnTo>
                  <a:pt x="2948939" y="877823"/>
                </a:lnTo>
                <a:lnTo>
                  <a:pt x="0" y="877823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742527" y="338327"/>
            <a:ext cx="6667500" cy="3133725"/>
          </a:xfrm>
          <a:custGeom>
            <a:avLst/>
            <a:gdLst/>
            <a:ahLst/>
            <a:cxnLst/>
            <a:rect l="l" t="t" r="r" b="b"/>
            <a:pathLst>
              <a:path w="6667500" h="3133725">
                <a:moveTo>
                  <a:pt x="6667499" y="3133724"/>
                </a:moveTo>
                <a:lnTo>
                  <a:pt x="0" y="3133724"/>
                </a:lnTo>
                <a:lnTo>
                  <a:pt x="0" y="0"/>
                </a:lnTo>
                <a:lnTo>
                  <a:pt x="6667499" y="0"/>
                </a:lnTo>
                <a:lnTo>
                  <a:pt x="6667499" y="3133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Cancelled</a:t>
            </a:r>
            <a:r>
              <a:rPr dirty="0" spc="5"/>
              <a:t> </a:t>
            </a:r>
            <a:r>
              <a:rPr dirty="0"/>
              <a:t>Rides</a:t>
            </a:r>
            <a:r>
              <a:rPr dirty="0" spc="5"/>
              <a:t> </a:t>
            </a:r>
            <a:r>
              <a:rPr dirty="0"/>
              <a:t>By</a:t>
            </a:r>
            <a:r>
              <a:rPr dirty="0" spc="10"/>
              <a:t> </a:t>
            </a:r>
            <a:r>
              <a:rPr dirty="0" spc="-10"/>
              <a:t>Customers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7014585" y="923432"/>
            <a:ext cx="2146935" cy="2146935"/>
            <a:chOff x="7014585" y="923432"/>
            <a:chExt cx="2146935" cy="2146935"/>
          </a:xfrm>
        </p:grpSpPr>
        <p:sp>
          <p:nvSpPr>
            <p:cNvPr id="12" name="object 12" descr=""/>
            <p:cNvSpPr/>
            <p:nvPr/>
          </p:nvSpPr>
          <p:spPr>
            <a:xfrm>
              <a:off x="8087927" y="923432"/>
              <a:ext cx="1073785" cy="1360805"/>
            </a:xfrm>
            <a:custGeom>
              <a:avLst/>
              <a:gdLst/>
              <a:ahLst/>
              <a:cxnLst/>
              <a:rect l="l" t="t" r="r" b="b"/>
              <a:pathLst>
                <a:path w="1073784" h="1360805">
                  <a:moveTo>
                    <a:pt x="1034213" y="1360704"/>
                  </a:moveTo>
                  <a:lnTo>
                    <a:pt x="0" y="1073382"/>
                  </a:lnTo>
                  <a:lnTo>
                    <a:pt x="0" y="0"/>
                  </a:lnTo>
                  <a:lnTo>
                    <a:pt x="15445" y="111"/>
                  </a:lnTo>
                  <a:lnTo>
                    <a:pt x="61745" y="1777"/>
                  </a:lnTo>
                  <a:lnTo>
                    <a:pt x="107929" y="5439"/>
                  </a:lnTo>
                  <a:lnTo>
                    <a:pt x="153915" y="11092"/>
                  </a:lnTo>
                  <a:lnTo>
                    <a:pt x="199615" y="18724"/>
                  </a:lnTo>
                  <a:lnTo>
                    <a:pt x="244939" y="28320"/>
                  </a:lnTo>
                  <a:lnTo>
                    <a:pt x="289807" y="39863"/>
                  </a:lnTo>
                  <a:lnTo>
                    <a:pt x="334139" y="53332"/>
                  </a:lnTo>
                  <a:lnTo>
                    <a:pt x="377847" y="68702"/>
                  </a:lnTo>
                  <a:lnTo>
                    <a:pt x="420849" y="85943"/>
                  </a:lnTo>
                  <a:lnTo>
                    <a:pt x="463067" y="105023"/>
                  </a:lnTo>
                  <a:lnTo>
                    <a:pt x="504425" y="125909"/>
                  </a:lnTo>
                  <a:lnTo>
                    <a:pt x="544843" y="148560"/>
                  </a:lnTo>
                  <a:lnTo>
                    <a:pt x="584243" y="172932"/>
                  </a:lnTo>
                  <a:lnTo>
                    <a:pt x="622555" y="198982"/>
                  </a:lnTo>
                  <a:lnTo>
                    <a:pt x="659710" y="226663"/>
                  </a:lnTo>
                  <a:lnTo>
                    <a:pt x="695635" y="255922"/>
                  </a:lnTo>
                  <a:lnTo>
                    <a:pt x="730262" y="286701"/>
                  </a:lnTo>
                  <a:lnTo>
                    <a:pt x="763528" y="318946"/>
                  </a:lnTo>
                  <a:lnTo>
                    <a:pt x="795375" y="352599"/>
                  </a:lnTo>
                  <a:lnTo>
                    <a:pt x="825739" y="387594"/>
                  </a:lnTo>
                  <a:lnTo>
                    <a:pt x="854563" y="423865"/>
                  </a:lnTo>
                  <a:lnTo>
                    <a:pt x="881795" y="461346"/>
                  </a:lnTo>
                  <a:lnTo>
                    <a:pt x="907385" y="499970"/>
                  </a:lnTo>
                  <a:lnTo>
                    <a:pt x="931286" y="539662"/>
                  </a:lnTo>
                  <a:lnTo>
                    <a:pt x="953449" y="580346"/>
                  </a:lnTo>
                  <a:lnTo>
                    <a:pt x="973836" y="621949"/>
                  </a:lnTo>
                  <a:lnTo>
                    <a:pt x="992411" y="664395"/>
                  </a:lnTo>
                  <a:lnTo>
                    <a:pt x="1009136" y="707603"/>
                  </a:lnTo>
                  <a:lnTo>
                    <a:pt x="1023980" y="751490"/>
                  </a:lnTo>
                  <a:lnTo>
                    <a:pt x="1036916" y="795976"/>
                  </a:lnTo>
                  <a:lnTo>
                    <a:pt x="1047922" y="840983"/>
                  </a:lnTo>
                  <a:lnTo>
                    <a:pt x="1056975" y="886422"/>
                  </a:lnTo>
                  <a:lnTo>
                    <a:pt x="1064058" y="932207"/>
                  </a:lnTo>
                  <a:lnTo>
                    <a:pt x="1069159" y="978254"/>
                  </a:lnTo>
                  <a:lnTo>
                    <a:pt x="1072268" y="1024482"/>
                  </a:lnTo>
                  <a:lnTo>
                    <a:pt x="1073379" y="1070801"/>
                  </a:lnTo>
                  <a:lnTo>
                    <a:pt x="1073305" y="1086244"/>
                  </a:lnTo>
                  <a:lnTo>
                    <a:pt x="1071750" y="1132550"/>
                  </a:lnTo>
                  <a:lnTo>
                    <a:pt x="1068199" y="1178743"/>
                  </a:lnTo>
                  <a:lnTo>
                    <a:pt x="1062657" y="1224740"/>
                  </a:lnTo>
                  <a:lnTo>
                    <a:pt x="1055135" y="1270458"/>
                  </a:lnTo>
                  <a:lnTo>
                    <a:pt x="1045648" y="1315808"/>
                  </a:lnTo>
                  <a:lnTo>
                    <a:pt x="1034213" y="136070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02933" y="1996815"/>
              <a:ext cx="1419225" cy="1073785"/>
            </a:xfrm>
            <a:custGeom>
              <a:avLst/>
              <a:gdLst/>
              <a:ahLst/>
              <a:cxnLst/>
              <a:rect l="l" t="t" r="r" b="b"/>
              <a:pathLst>
                <a:path w="1419225" h="1073785">
                  <a:moveTo>
                    <a:pt x="382563" y="1073380"/>
                  </a:moveTo>
                  <a:lnTo>
                    <a:pt x="326686" y="1071798"/>
                  </a:lnTo>
                  <a:lnTo>
                    <a:pt x="270968" y="1067309"/>
                  </a:lnTo>
                  <a:lnTo>
                    <a:pt x="215559" y="1059925"/>
                  </a:lnTo>
                  <a:lnTo>
                    <a:pt x="160609" y="1049667"/>
                  </a:lnTo>
                  <a:lnTo>
                    <a:pt x="106268" y="1036563"/>
                  </a:lnTo>
                  <a:lnTo>
                    <a:pt x="52683" y="1020647"/>
                  </a:lnTo>
                  <a:lnTo>
                    <a:pt x="0" y="1001963"/>
                  </a:lnTo>
                  <a:lnTo>
                    <a:pt x="384993" y="0"/>
                  </a:lnTo>
                  <a:lnTo>
                    <a:pt x="1419206" y="287321"/>
                  </a:lnTo>
                  <a:lnTo>
                    <a:pt x="1411374" y="314153"/>
                  </a:lnTo>
                  <a:lnTo>
                    <a:pt x="1393628" y="367160"/>
                  </a:lnTo>
                  <a:lnTo>
                    <a:pt x="1373146" y="419172"/>
                  </a:lnTo>
                  <a:lnTo>
                    <a:pt x="1349984" y="470046"/>
                  </a:lnTo>
                  <a:lnTo>
                    <a:pt x="1324205" y="519646"/>
                  </a:lnTo>
                  <a:lnTo>
                    <a:pt x="1295879" y="567836"/>
                  </a:lnTo>
                  <a:lnTo>
                    <a:pt x="1265082" y="614486"/>
                  </a:lnTo>
                  <a:lnTo>
                    <a:pt x="1231899" y="659470"/>
                  </a:lnTo>
                  <a:lnTo>
                    <a:pt x="1196419" y="702665"/>
                  </a:lnTo>
                  <a:lnTo>
                    <a:pt x="1158738" y="743955"/>
                  </a:lnTo>
                  <a:lnTo>
                    <a:pt x="1118959" y="783227"/>
                  </a:lnTo>
                  <a:lnTo>
                    <a:pt x="1077189" y="820375"/>
                  </a:lnTo>
                  <a:lnTo>
                    <a:pt x="1033542" y="855298"/>
                  </a:lnTo>
                  <a:lnTo>
                    <a:pt x="988136" y="887901"/>
                  </a:lnTo>
                  <a:lnTo>
                    <a:pt x="941095" y="918096"/>
                  </a:lnTo>
                  <a:lnTo>
                    <a:pt x="892545" y="945802"/>
                  </a:lnTo>
                  <a:lnTo>
                    <a:pt x="842618" y="970942"/>
                  </a:lnTo>
                  <a:lnTo>
                    <a:pt x="791451" y="993449"/>
                  </a:lnTo>
                  <a:lnTo>
                    <a:pt x="739181" y="1013262"/>
                  </a:lnTo>
                  <a:lnTo>
                    <a:pt x="685951" y="1030327"/>
                  </a:lnTo>
                  <a:lnTo>
                    <a:pt x="631904" y="1044598"/>
                  </a:lnTo>
                  <a:lnTo>
                    <a:pt x="577188" y="1056035"/>
                  </a:lnTo>
                  <a:lnTo>
                    <a:pt x="521951" y="1064609"/>
                  </a:lnTo>
                  <a:lnTo>
                    <a:pt x="466342" y="1070295"/>
                  </a:lnTo>
                  <a:lnTo>
                    <a:pt x="410513" y="1073079"/>
                  </a:lnTo>
                  <a:lnTo>
                    <a:pt x="382563" y="107338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14585" y="1966841"/>
              <a:ext cx="1073785" cy="1032510"/>
            </a:xfrm>
            <a:custGeom>
              <a:avLst/>
              <a:gdLst/>
              <a:ahLst/>
              <a:cxnLst/>
              <a:rect l="l" t="t" r="r" b="b"/>
              <a:pathLst>
                <a:path w="1073784" h="1032510">
                  <a:moveTo>
                    <a:pt x="688348" y="1031937"/>
                  </a:moveTo>
                  <a:lnTo>
                    <a:pt x="650071" y="1016378"/>
                  </a:lnTo>
                  <a:lnTo>
                    <a:pt x="612421" y="999356"/>
                  </a:lnTo>
                  <a:lnTo>
                    <a:pt x="575454" y="980899"/>
                  </a:lnTo>
                  <a:lnTo>
                    <a:pt x="539225" y="961032"/>
                  </a:lnTo>
                  <a:lnTo>
                    <a:pt x="503788" y="939786"/>
                  </a:lnTo>
                  <a:lnTo>
                    <a:pt x="469194" y="917192"/>
                  </a:lnTo>
                  <a:lnTo>
                    <a:pt x="435495" y="893283"/>
                  </a:lnTo>
                  <a:lnTo>
                    <a:pt x="402742" y="868094"/>
                  </a:lnTo>
                  <a:lnTo>
                    <a:pt x="370982" y="841665"/>
                  </a:lnTo>
                  <a:lnTo>
                    <a:pt x="340264" y="814031"/>
                  </a:lnTo>
                  <a:lnTo>
                    <a:pt x="310631" y="785237"/>
                  </a:lnTo>
                  <a:lnTo>
                    <a:pt x="282129" y="755323"/>
                  </a:lnTo>
                  <a:lnTo>
                    <a:pt x="254798" y="724335"/>
                  </a:lnTo>
                  <a:lnTo>
                    <a:pt x="228681" y="692317"/>
                  </a:lnTo>
                  <a:lnTo>
                    <a:pt x="203815" y="659318"/>
                  </a:lnTo>
                  <a:lnTo>
                    <a:pt x="180238" y="625387"/>
                  </a:lnTo>
                  <a:lnTo>
                    <a:pt x="157984" y="590573"/>
                  </a:lnTo>
                  <a:lnTo>
                    <a:pt x="137087" y="554928"/>
                  </a:lnTo>
                  <a:lnTo>
                    <a:pt x="117577" y="518506"/>
                  </a:lnTo>
                  <a:lnTo>
                    <a:pt x="99483" y="481360"/>
                  </a:lnTo>
                  <a:lnTo>
                    <a:pt x="82832" y="443545"/>
                  </a:lnTo>
                  <a:lnTo>
                    <a:pt x="67649" y="405117"/>
                  </a:lnTo>
                  <a:lnTo>
                    <a:pt x="53956" y="366133"/>
                  </a:lnTo>
                  <a:lnTo>
                    <a:pt x="41774" y="326651"/>
                  </a:lnTo>
                  <a:lnTo>
                    <a:pt x="31120" y="286730"/>
                  </a:lnTo>
                  <a:lnTo>
                    <a:pt x="22011" y="246428"/>
                  </a:lnTo>
                  <a:lnTo>
                    <a:pt x="14459" y="205805"/>
                  </a:lnTo>
                  <a:lnTo>
                    <a:pt x="8476" y="164922"/>
                  </a:lnTo>
                  <a:lnTo>
                    <a:pt x="4071" y="123839"/>
                  </a:lnTo>
                  <a:lnTo>
                    <a:pt x="1251" y="82617"/>
                  </a:lnTo>
                  <a:lnTo>
                    <a:pt x="19" y="41317"/>
                  </a:lnTo>
                  <a:lnTo>
                    <a:pt x="0" y="20660"/>
                  </a:lnTo>
                  <a:lnTo>
                    <a:pt x="378" y="0"/>
                  </a:lnTo>
                  <a:lnTo>
                    <a:pt x="1073342" y="29974"/>
                  </a:lnTo>
                  <a:lnTo>
                    <a:pt x="688348" y="103193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014963" y="1097027"/>
              <a:ext cx="1073150" cy="899794"/>
            </a:xfrm>
            <a:custGeom>
              <a:avLst/>
              <a:gdLst/>
              <a:ahLst/>
              <a:cxnLst/>
              <a:rect l="l" t="t" r="r" b="b"/>
              <a:pathLst>
                <a:path w="1073150" h="899794">
                  <a:moveTo>
                    <a:pt x="1072964" y="899787"/>
                  </a:moveTo>
                  <a:lnTo>
                    <a:pt x="0" y="869813"/>
                  </a:lnTo>
                  <a:lnTo>
                    <a:pt x="1393" y="837421"/>
                  </a:lnTo>
                  <a:lnTo>
                    <a:pt x="3762" y="805115"/>
                  </a:lnTo>
                  <a:lnTo>
                    <a:pt x="11426" y="740762"/>
                  </a:lnTo>
                  <a:lnTo>
                    <a:pt x="22957" y="676988"/>
                  </a:lnTo>
                  <a:lnTo>
                    <a:pt x="38318" y="614027"/>
                  </a:lnTo>
                  <a:lnTo>
                    <a:pt x="57448" y="552107"/>
                  </a:lnTo>
                  <a:lnTo>
                    <a:pt x="80283" y="491455"/>
                  </a:lnTo>
                  <a:lnTo>
                    <a:pt x="106733" y="432291"/>
                  </a:lnTo>
                  <a:lnTo>
                    <a:pt x="136709" y="374833"/>
                  </a:lnTo>
                  <a:lnTo>
                    <a:pt x="170095" y="319286"/>
                  </a:lnTo>
                  <a:lnTo>
                    <a:pt x="206775" y="265857"/>
                  </a:lnTo>
                  <a:lnTo>
                    <a:pt x="246610" y="214738"/>
                  </a:lnTo>
                  <a:lnTo>
                    <a:pt x="289459" y="166117"/>
                  </a:lnTo>
                  <a:lnTo>
                    <a:pt x="335163" y="120169"/>
                  </a:lnTo>
                  <a:lnTo>
                    <a:pt x="383558" y="77066"/>
                  </a:lnTo>
                  <a:lnTo>
                    <a:pt x="434465" y="36958"/>
                  </a:lnTo>
                  <a:lnTo>
                    <a:pt x="487701" y="0"/>
                  </a:lnTo>
                  <a:lnTo>
                    <a:pt x="1072964" y="899787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02664" y="923432"/>
              <a:ext cx="585470" cy="1073785"/>
            </a:xfrm>
            <a:custGeom>
              <a:avLst/>
              <a:gdLst/>
              <a:ahLst/>
              <a:cxnLst/>
              <a:rect l="l" t="t" r="r" b="b"/>
              <a:pathLst>
                <a:path w="585470" h="1073785">
                  <a:moveTo>
                    <a:pt x="585262" y="1073382"/>
                  </a:moveTo>
                  <a:lnTo>
                    <a:pt x="0" y="173594"/>
                  </a:lnTo>
                  <a:lnTo>
                    <a:pt x="32824" y="153074"/>
                  </a:lnTo>
                  <a:lnTo>
                    <a:pt x="66324" y="133775"/>
                  </a:lnTo>
                  <a:lnTo>
                    <a:pt x="100498" y="115698"/>
                  </a:lnTo>
                  <a:lnTo>
                    <a:pt x="135347" y="98843"/>
                  </a:lnTo>
                  <a:lnTo>
                    <a:pt x="170779" y="83252"/>
                  </a:lnTo>
                  <a:lnTo>
                    <a:pt x="206704" y="68966"/>
                  </a:lnTo>
                  <a:lnTo>
                    <a:pt x="243121" y="55987"/>
                  </a:lnTo>
                  <a:lnTo>
                    <a:pt x="280030" y="44313"/>
                  </a:lnTo>
                  <a:lnTo>
                    <a:pt x="317335" y="33974"/>
                  </a:lnTo>
                  <a:lnTo>
                    <a:pt x="354939" y="24998"/>
                  </a:lnTo>
                  <a:lnTo>
                    <a:pt x="392843" y="17385"/>
                  </a:lnTo>
                  <a:lnTo>
                    <a:pt x="431046" y="11136"/>
                  </a:lnTo>
                  <a:lnTo>
                    <a:pt x="469449" y="6264"/>
                  </a:lnTo>
                  <a:lnTo>
                    <a:pt x="507953" y="2784"/>
                  </a:lnTo>
                  <a:lnTo>
                    <a:pt x="546557" y="696"/>
                  </a:lnTo>
                  <a:lnTo>
                    <a:pt x="585262" y="0"/>
                  </a:lnTo>
                  <a:lnTo>
                    <a:pt x="585262" y="1073382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201710" y="1186733"/>
            <a:ext cx="662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610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(29.31%)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783423" y="2995974"/>
            <a:ext cx="662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552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(26.53%)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80853" y="2587279"/>
            <a:ext cx="662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408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(19.61%)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232307" y="1326866"/>
            <a:ext cx="662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320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(15.38%)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003822" y="759737"/>
            <a:ext cx="6013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191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(9.18%)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915577" y="834349"/>
            <a:ext cx="3571240" cy="2245995"/>
            <a:chOff x="6915577" y="834349"/>
            <a:chExt cx="3571240" cy="2245995"/>
          </a:xfrm>
        </p:grpSpPr>
        <p:sp>
          <p:nvSpPr>
            <p:cNvPr id="23" name="object 23" descr=""/>
            <p:cNvSpPr/>
            <p:nvPr/>
          </p:nvSpPr>
          <p:spPr>
            <a:xfrm>
              <a:off x="6920340" y="839112"/>
              <a:ext cx="2243455" cy="2236470"/>
            </a:xfrm>
            <a:custGeom>
              <a:avLst/>
              <a:gdLst/>
              <a:ahLst/>
              <a:cxnLst/>
              <a:rect l="l" t="t" r="r" b="b"/>
              <a:pathLst>
                <a:path w="2243454" h="2236470">
                  <a:moveTo>
                    <a:pt x="2043513" y="491948"/>
                  </a:moveTo>
                  <a:lnTo>
                    <a:pt x="2128970" y="426996"/>
                  </a:lnTo>
                  <a:lnTo>
                    <a:pt x="2243270" y="426996"/>
                  </a:lnTo>
                </a:path>
                <a:path w="2243454" h="2236470">
                  <a:moveTo>
                    <a:pt x="1662407" y="2140367"/>
                  </a:moveTo>
                  <a:lnTo>
                    <a:pt x="1710682" y="2236237"/>
                  </a:lnTo>
                  <a:lnTo>
                    <a:pt x="1824982" y="2236237"/>
                  </a:lnTo>
                </a:path>
                <a:path w="2243454" h="2236470">
                  <a:moveTo>
                    <a:pt x="252155" y="1768001"/>
                  </a:moveTo>
                  <a:lnTo>
                    <a:pt x="162845" y="1827542"/>
                  </a:lnTo>
                  <a:lnTo>
                    <a:pt x="48545" y="1827542"/>
                  </a:lnTo>
                </a:path>
                <a:path w="2243454" h="2236470">
                  <a:moveTo>
                    <a:pt x="207925" y="619624"/>
                  </a:moveTo>
                  <a:lnTo>
                    <a:pt x="114299" y="567128"/>
                  </a:lnTo>
                  <a:lnTo>
                    <a:pt x="0" y="567128"/>
                  </a:lnTo>
                </a:path>
                <a:path w="2243454" h="2236470">
                  <a:moveTo>
                    <a:pt x="854723" y="102906"/>
                  </a:moveTo>
                  <a:lnTo>
                    <a:pt x="824199" y="0"/>
                  </a:lnTo>
                  <a:lnTo>
                    <a:pt x="709899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361" y="1549653"/>
              <a:ext cx="95249" cy="9524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1361" y="1797303"/>
              <a:ext cx="95249" cy="9524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1361" y="2035428"/>
              <a:ext cx="95249" cy="9524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1361" y="2273553"/>
              <a:ext cx="95249" cy="9524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361" y="2521203"/>
              <a:ext cx="95249" cy="9524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0385666" y="1255896"/>
            <a:ext cx="1882775" cy="139700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Canceled_Rides_by_Customer</a:t>
            </a:r>
            <a:endParaRPr sz="1000">
              <a:latin typeface="Segoe UI"/>
              <a:cs typeface="Segoe UI"/>
            </a:endParaRPr>
          </a:p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Driver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is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not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moving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towards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1000">
              <a:latin typeface="Segoe UI"/>
              <a:cs typeface="Segoe UI"/>
            </a:endParaRPr>
          </a:p>
          <a:p>
            <a:pPr marL="124460" marR="518795">
              <a:lnSpc>
                <a:spcPct val="156300"/>
              </a:lnSpc>
              <a:spcBef>
                <a:spcPts val="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Driver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asked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to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cancel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Change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plans</a:t>
            </a:r>
            <a:endParaRPr sz="1000">
              <a:latin typeface="Segoe UI"/>
              <a:cs typeface="Segoe UI"/>
            </a:endParaRPr>
          </a:p>
          <a:p>
            <a:pPr marL="124460" marR="739140">
              <a:lnSpc>
                <a:spcPts val="1950"/>
              </a:lnSpc>
              <a:spcBef>
                <a:spcPts val="2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AC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is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Not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working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Wrong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Address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742527" y="3794760"/>
            <a:ext cx="6667500" cy="3133725"/>
          </a:xfrm>
          <a:custGeom>
            <a:avLst/>
            <a:gdLst/>
            <a:ahLst/>
            <a:cxnLst/>
            <a:rect l="l" t="t" r="r" b="b"/>
            <a:pathLst>
              <a:path w="6667500" h="3133725">
                <a:moveTo>
                  <a:pt x="6667499" y="3133724"/>
                </a:moveTo>
                <a:lnTo>
                  <a:pt x="0" y="3133724"/>
                </a:lnTo>
                <a:lnTo>
                  <a:pt x="0" y="0"/>
                </a:lnTo>
                <a:lnTo>
                  <a:pt x="6667499" y="0"/>
                </a:lnTo>
                <a:lnTo>
                  <a:pt x="6667499" y="3133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8114549" y="3756723"/>
            <a:ext cx="1940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Calibri"/>
                <a:cs typeface="Calibri"/>
              </a:rPr>
              <a:t>Cancelled</a:t>
            </a:r>
            <a:r>
              <a:rPr dirty="0" sz="1400" spc="5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52423"/>
                </a:solidFill>
                <a:latin typeface="Calibri"/>
                <a:cs typeface="Calibri"/>
              </a:rPr>
              <a:t>Rides</a:t>
            </a:r>
            <a:r>
              <a:rPr dirty="0" sz="1400" spc="5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52423"/>
                </a:solidFill>
                <a:latin typeface="Calibri"/>
                <a:cs typeface="Calibri"/>
              </a:rPr>
              <a:t>By</a:t>
            </a:r>
            <a:r>
              <a:rPr dirty="0" sz="1400" spc="1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Drivers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014567" y="4379864"/>
            <a:ext cx="2146935" cy="2146935"/>
            <a:chOff x="7014567" y="4379864"/>
            <a:chExt cx="2146935" cy="2146935"/>
          </a:xfrm>
        </p:grpSpPr>
        <p:sp>
          <p:nvSpPr>
            <p:cNvPr id="33" name="object 33" descr=""/>
            <p:cNvSpPr/>
            <p:nvPr/>
          </p:nvSpPr>
          <p:spPr>
            <a:xfrm>
              <a:off x="8087926" y="4379864"/>
              <a:ext cx="1073785" cy="1680845"/>
            </a:xfrm>
            <a:custGeom>
              <a:avLst/>
              <a:gdLst/>
              <a:ahLst/>
              <a:cxnLst/>
              <a:rect l="l" t="t" r="r" b="b"/>
              <a:pathLst>
                <a:path w="1073784" h="1680845">
                  <a:moveTo>
                    <a:pt x="885307" y="1680326"/>
                  </a:moveTo>
                  <a:lnTo>
                    <a:pt x="0" y="1073382"/>
                  </a:lnTo>
                  <a:lnTo>
                    <a:pt x="0" y="0"/>
                  </a:lnTo>
                  <a:lnTo>
                    <a:pt x="18213" y="154"/>
                  </a:lnTo>
                  <a:lnTo>
                    <a:pt x="72792" y="2471"/>
                  </a:lnTo>
                  <a:lnTo>
                    <a:pt x="127182" y="7561"/>
                  </a:lnTo>
                  <a:lnTo>
                    <a:pt x="181248" y="15413"/>
                  </a:lnTo>
                  <a:lnTo>
                    <a:pt x="234844" y="26005"/>
                  </a:lnTo>
                  <a:lnTo>
                    <a:pt x="287827" y="39310"/>
                  </a:lnTo>
                  <a:lnTo>
                    <a:pt x="340064" y="55292"/>
                  </a:lnTo>
                  <a:lnTo>
                    <a:pt x="391425" y="73914"/>
                  </a:lnTo>
                  <a:lnTo>
                    <a:pt x="441773" y="95125"/>
                  </a:lnTo>
                  <a:lnTo>
                    <a:pt x="490971" y="118868"/>
                  </a:lnTo>
                  <a:lnTo>
                    <a:pt x="538897" y="145083"/>
                  </a:lnTo>
                  <a:lnTo>
                    <a:pt x="585433" y="173705"/>
                  </a:lnTo>
                  <a:lnTo>
                    <a:pt x="630451" y="204658"/>
                  </a:lnTo>
                  <a:lnTo>
                    <a:pt x="673832" y="237859"/>
                  </a:lnTo>
                  <a:lnTo>
                    <a:pt x="715468" y="273223"/>
                  </a:lnTo>
                  <a:lnTo>
                    <a:pt x="755255" y="310663"/>
                  </a:lnTo>
                  <a:lnTo>
                    <a:pt x="793085" y="350080"/>
                  </a:lnTo>
                  <a:lnTo>
                    <a:pt x="828857" y="391366"/>
                  </a:lnTo>
                  <a:lnTo>
                    <a:pt x="862482" y="434418"/>
                  </a:lnTo>
                  <a:lnTo>
                    <a:pt x="893876" y="479130"/>
                  </a:lnTo>
                  <a:lnTo>
                    <a:pt x="922955" y="525382"/>
                  </a:lnTo>
                  <a:lnTo>
                    <a:pt x="949640" y="573048"/>
                  </a:lnTo>
                  <a:lnTo>
                    <a:pt x="973865" y="622011"/>
                  </a:lnTo>
                  <a:lnTo>
                    <a:pt x="995570" y="672147"/>
                  </a:lnTo>
                  <a:lnTo>
                    <a:pt x="1014696" y="723323"/>
                  </a:lnTo>
                  <a:lnTo>
                    <a:pt x="1031192" y="775400"/>
                  </a:lnTo>
                  <a:lnTo>
                    <a:pt x="1045017" y="828250"/>
                  </a:lnTo>
                  <a:lnTo>
                    <a:pt x="1056136" y="881739"/>
                  </a:lnTo>
                  <a:lnTo>
                    <a:pt x="1064519" y="935725"/>
                  </a:lnTo>
                  <a:lnTo>
                    <a:pt x="1070143" y="990063"/>
                  </a:lnTo>
                  <a:lnTo>
                    <a:pt x="1072997" y="1044616"/>
                  </a:lnTo>
                  <a:lnTo>
                    <a:pt x="1073355" y="1081042"/>
                  </a:lnTo>
                  <a:lnTo>
                    <a:pt x="1073071" y="1099249"/>
                  </a:lnTo>
                  <a:lnTo>
                    <a:pt x="1070364" y="1153814"/>
                  </a:lnTo>
                  <a:lnTo>
                    <a:pt x="1064886" y="1208167"/>
                  </a:lnTo>
                  <a:lnTo>
                    <a:pt x="1056650" y="1262170"/>
                  </a:lnTo>
                  <a:lnTo>
                    <a:pt x="1045675" y="1315689"/>
                  </a:lnTo>
                  <a:lnTo>
                    <a:pt x="1031992" y="1368581"/>
                  </a:lnTo>
                  <a:lnTo>
                    <a:pt x="1015637" y="1420703"/>
                  </a:lnTo>
                  <a:lnTo>
                    <a:pt x="996651" y="1471925"/>
                  </a:lnTo>
                  <a:lnTo>
                    <a:pt x="975082" y="1522120"/>
                  </a:lnTo>
                  <a:lnTo>
                    <a:pt x="950986" y="1571152"/>
                  </a:lnTo>
                  <a:lnTo>
                    <a:pt x="924430" y="1618890"/>
                  </a:lnTo>
                  <a:lnTo>
                    <a:pt x="895479" y="1665216"/>
                  </a:lnTo>
                  <a:lnTo>
                    <a:pt x="885307" y="16803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74634" y="5453247"/>
              <a:ext cx="1698625" cy="1073785"/>
            </a:xfrm>
            <a:custGeom>
              <a:avLst/>
              <a:gdLst/>
              <a:ahLst/>
              <a:cxnLst/>
              <a:rect l="l" t="t" r="r" b="b"/>
              <a:pathLst>
                <a:path w="1698625" h="1073784">
                  <a:moveTo>
                    <a:pt x="826329" y="1073303"/>
                  </a:moveTo>
                  <a:lnTo>
                    <a:pt x="780305" y="1072875"/>
                  </a:lnTo>
                  <a:lnTo>
                    <a:pt x="734342" y="1070475"/>
                  </a:lnTo>
                  <a:lnTo>
                    <a:pt x="688527" y="1066106"/>
                  </a:lnTo>
                  <a:lnTo>
                    <a:pt x="642942" y="1059778"/>
                  </a:lnTo>
                  <a:lnTo>
                    <a:pt x="597667" y="1051501"/>
                  </a:lnTo>
                  <a:lnTo>
                    <a:pt x="552788" y="1041291"/>
                  </a:lnTo>
                  <a:lnTo>
                    <a:pt x="508391" y="1029167"/>
                  </a:lnTo>
                  <a:lnTo>
                    <a:pt x="464554" y="1015151"/>
                  </a:lnTo>
                  <a:lnTo>
                    <a:pt x="421356" y="999268"/>
                  </a:lnTo>
                  <a:lnTo>
                    <a:pt x="378879" y="981547"/>
                  </a:lnTo>
                  <a:lnTo>
                    <a:pt x="337203" y="962023"/>
                  </a:lnTo>
                  <a:lnTo>
                    <a:pt x="296402" y="940731"/>
                  </a:lnTo>
                  <a:lnTo>
                    <a:pt x="256549" y="917707"/>
                  </a:lnTo>
                  <a:lnTo>
                    <a:pt x="217719" y="892996"/>
                  </a:lnTo>
                  <a:lnTo>
                    <a:pt x="179987" y="866645"/>
                  </a:lnTo>
                  <a:lnTo>
                    <a:pt x="143419" y="838701"/>
                  </a:lnTo>
                  <a:lnTo>
                    <a:pt x="108080" y="809213"/>
                  </a:lnTo>
                  <a:lnTo>
                    <a:pt x="74038" y="778237"/>
                  </a:lnTo>
                  <a:lnTo>
                    <a:pt x="41358" y="745833"/>
                  </a:lnTo>
                  <a:lnTo>
                    <a:pt x="10096" y="712057"/>
                  </a:lnTo>
                  <a:lnTo>
                    <a:pt x="0" y="700503"/>
                  </a:lnTo>
                  <a:lnTo>
                    <a:pt x="813292" y="0"/>
                  </a:lnTo>
                  <a:lnTo>
                    <a:pt x="1698600" y="606943"/>
                  </a:lnTo>
                  <a:lnTo>
                    <a:pt x="1689834" y="619536"/>
                  </a:lnTo>
                  <a:lnTo>
                    <a:pt x="1662471" y="656541"/>
                  </a:lnTo>
                  <a:lnTo>
                    <a:pt x="1633547" y="692338"/>
                  </a:lnTo>
                  <a:lnTo>
                    <a:pt x="1603112" y="726866"/>
                  </a:lnTo>
                  <a:lnTo>
                    <a:pt x="1571226" y="760056"/>
                  </a:lnTo>
                  <a:lnTo>
                    <a:pt x="1537949" y="791848"/>
                  </a:lnTo>
                  <a:lnTo>
                    <a:pt x="1503339" y="822183"/>
                  </a:lnTo>
                  <a:lnTo>
                    <a:pt x="1467458" y="851009"/>
                  </a:lnTo>
                  <a:lnTo>
                    <a:pt x="1430375" y="878270"/>
                  </a:lnTo>
                  <a:lnTo>
                    <a:pt x="1392159" y="903915"/>
                  </a:lnTo>
                  <a:lnTo>
                    <a:pt x="1352879" y="927898"/>
                  </a:lnTo>
                  <a:lnTo>
                    <a:pt x="1312605" y="950177"/>
                  </a:lnTo>
                  <a:lnTo>
                    <a:pt x="1271413" y="970708"/>
                  </a:lnTo>
                  <a:lnTo>
                    <a:pt x="1229381" y="989454"/>
                  </a:lnTo>
                  <a:lnTo>
                    <a:pt x="1186584" y="1006381"/>
                  </a:lnTo>
                  <a:lnTo>
                    <a:pt x="1143098" y="1021458"/>
                  </a:lnTo>
                  <a:lnTo>
                    <a:pt x="1099006" y="1034658"/>
                  </a:lnTo>
                  <a:lnTo>
                    <a:pt x="1054391" y="1045954"/>
                  </a:lnTo>
                  <a:lnTo>
                    <a:pt x="1009333" y="1055328"/>
                  </a:lnTo>
                  <a:lnTo>
                    <a:pt x="963912" y="1062762"/>
                  </a:lnTo>
                  <a:lnTo>
                    <a:pt x="918214" y="1068242"/>
                  </a:lnTo>
                  <a:lnTo>
                    <a:pt x="872325" y="1071758"/>
                  </a:lnTo>
                  <a:lnTo>
                    <a:pt x="826329" y="107330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14567" y="4878661"/>
              <a:ext cx="1073785" cy="1275715"/>
            </a:xfrm>
            <a:custGeom>
              <a:avLst/>
              <a:gdLst/>
              <a:ahLst/>
              <a:cxnLst/>
              <a:rect l="l" t="t" r="r" b="b"/>
              <a:pathLst>
                <a:path w="1073784" h="1275714">
                  <a:moveTo>
                    <a:pt x="260066" y="1275089"/>
                  </a:moveTo>
                  <a:lnTo>
                    <a:pt x="232789" y="1242114"/>
                  </a:lnTo>
                  <a:lnTo>
                    <a:pt x="206849" y="1208077"/>
                  </a:lnTo>
                  <a:lnTo>
                    <a:pt x="182285" y="1173034"/>
                  </a:lnTo>
                  <a:lnTo>
                    <a:pt x="159139" y="1137039"/>
                  </a:lnTo>
                  <a:lnTo>
                    <a:pt x="137445" y="1100150"/>
                  </a:lnTo>
                  <a:lnTo>
                    <a:pt x="117240" y="1062426"/>
                  </a:lnTo>
                  <a:lnTo>
                    <a:pt x="98554" y="1023926"/>
                  </a:lnTo>
                  <a:lnTo>
                    <a:pt x="81417" y="984712"/>
                  </a:lnTo>
                  <a:lnTo>
                    <a:pt x="65857" y="944846"/>
                  </a:lnTo>
                  <a:lnTo>
                    <a:pt x="51899" y="904391"/>
                  </a:lnTo>
                  <a:lnTo>
                    <a:pt x="39564" y="863413"/>
                  </a:lnTo>
                  <a:lnTo>
                    <a:pt x="28873" y="821975"/>
                  </a:lnTo>
                  <a:lnTo>
                    <a:pt x="19842" y="780144"/>
                  </a:lnTo>
                  <a:lnTo>
                    <a:pt x="12486" y="737986"/>
                  </a:lnTo>
                  <a:lnTo>
                    <a:pt x="6815" y="695569"/>
                  </a:lnTo>
                  <a:lnTo>
                    <a:pt x="2841" y="652959"/>
                  </a:lnTo>
                  <a:lnTo>
                    <a:pt x="567" y="610224"/>
                  </a:lnTo>
                  <a:lnTo>
                    <a:pt x="0" y="567433"/>
                  </a:lnTo>
                  <a:lnTo>
                    <a:pt x="355" y="546034"/>
                  </a:lnTo>
                  <a:lnTo>
                    <a:pt x="2346" y="503294"/>
                  </a:lnTo>
                  <a:lnTo>
                    <a:pt x="6039" y="460650"/>
                  </a:lnTo>
                  <a:lnTo>
                    <a:pt x="11428" y="418204"/>
                  </a:lnTo>
                  <a:lnTo>
                    <a:pt x="18507" y="375991"/>
                  </a:lnTo>
                  <a:lnTo>
                    <a:pt x="27260" y="334109"/>
                  </a:lnTo>
                  <a:lnTo>
                    <a:pt x="37679" y="292593"/>
                  </a:lnTo>
                  <a:lnTo>
                    <a:pt x="49740" y="251542"/>
                  </a:lnTo>
                  <a:lnTo>
                    <a:pt x="63434" y="210988"/>
                  </a:lnTo>
                  <a:lnTo>
                    <a:pt x="78727" y="171028"/>
                  </a:lnTo>
                  <a:lnTo>
                    <a:pt x="95607" y="131694"/>
                  </a:lnTo>
                  <a:lnTo>
                    <a:pt x="114034" y="93079"/>
                  </a:lnTo>
                  <a:lnTo>
                    <a:pt x="133994" y="55215"/>
                  </a:lnTo>
                  <a:lnTo>
                    <a:pt x="155439" y="18191"/>
                  </a:lnTo>
                  <a:lnTo>
                    <a:pt x="166716" y="0"/>
                  </a:lnTo>
                  <a:lnTo>
                    <a:pt x="1073358" y="574586"/>
                  </a:lnTo>
                  <a:lnTo>
                    <a:pt x="260066" y="1275089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181284" y="4379864"/>
              <a:ext cx="906780" cy="1073785"/>
            </a:xfrm>
            <a:custGeom>
              <a:avLst/>
              <a:gdLst/>
              <a:ahLst/>
              <a:cxnLst/>
              <a:rect l="l" t="t" r="r" b="b"/>
              <a:pathLst>
                <a:path w="906779" h="1073785">
                  <a:moveTo>
                    <a:pt x="906642" y="1073382"/>
                  </a:moveTo>
                  <a:lnTo>
                    <a:pt x="0" y="498796"/>
                  </a:lnTo>
                  <a:lnTo>
                    <a:pt x="18515" y="470570"/>
                  </a:lnTo>
                  <a:lnTo>
                    <a:pt x="37890" y="442966"/>
                  </a:lnTo>
                  <a:lnTo>
                    <a:pt x="79216" y="389630"/>
                  </a:lnTo>
                  <a:lnTo>
                    <a:pt x="123809" y="338993"/>
                  </a:lnTo>
                  <a:lnTo>
                    <a:pt x="171498" y="291261"/>
                  </a:lnTo>
                  <a:lnTo>
                    <a:pt x="222089" y="246616"/>
                  </a:lnTo>
                  <a:lnTo>
                    <a:pt x="275388" y="205242"/>
                  </a:lnTo>
                  <a:lnTo>
                    <a:pt x="331178" y="167294"/>
                  </a:lnTo>
                  <a:lnTo>
                    <a:pt x="389245" y="132930"/>
                  </a:lnTo>
                  <a:lnTo>
                    <a:pt x="449354" y="102278"/>
                  </a:lnTo>
                  <a:lnTo>
                    <a:pt x="511272" y="75468"/>
                  </a:lnTo>
                  <a:lnTo>
                    <a:pt x="574751" y="52597"/>
                  </a:lnTo>
                  <a:lnTo>
                    <a:pt x="639542" y="33763"/>
                  </a:lnTo>
                  <a:lnTo>
                    <a:pt x="705388" y="19033"/>
                  </a:lnTo>
                  <a:lnTo>
                    <a:pt x="772029" y="8474"/>
                  </a:lnTo>
                  <a:lnTo>
                    <a:pt x="839203" y="2118"/>
                  </a:lnTo>
                  <a:lnTo>
                    <a:pt x="906642" y="0"/>
                  </a:lnTo>
                  <a:lnTo>
                    <a:pt x="906642" y="1073382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308672" y="4810997"/>
            <a:ext cx="753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1.26K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(34.56%)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306739" y="6579600"/>
            <a:ext cx="753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1.06K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(29.12%)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990179" y="5462042"/>
            <a:ext cx="753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0.74K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(20.31%)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612439" y="4315863"/>
            <a:ext cx="753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0.59K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(16.01%)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764532" y="4390476"/>
            <a:ext cx="3722370" cy="2273300"/>
            <a:chOff x="6764532" y="4390476"/>
            <a:chExt cx="3722370" cy="2273300"/>
          </a:xfrm>
        </p:grpSpPr>
        <p:sp>
          <p:nvSpPr>
            <p:cNvPr id="42" name="object 42" descr=""/>
            <p:cNvSpPr/>
            <p:nvPr/>
          </p:nvSpPr>
          <p:spPr>
            <a:xfrm>
              <a:off x="6769294" y="4395238"/>
              <a:ext cx="2501900" cy="2263775"/>
            </a:xfrm>
            <a:custGeom>
              <a:avLst/>
              <a:gdLst/>
              <a:ahLst/>
              <a:cxnLst/>
              <a:rect l="l" t="t" r="r" b="b"/>
              <a:pathLst>
                <a:path w="2501900" h="2263775">
                  <a:moveTo>
                    <a:pt x="2292013" y="545166"/>
                  </a:moveTo>
                  <a:lnTo>
                    <a:pt x="2386977" y="495133"/>
                  </a:lnTo>
                  <a:lnTo>
                    <a:pt x="2501277" y="495133"/>
                  </a:lnTo>
                </a:path>
                <a:path w="2501900" h="2263775">
                  <a:moveTo>
                    <a:pt x="1379141" y="2156560"/>
                  </a:moveTo>
                  <a:lnTo>
                    <a:pt x="1385044" y="2263736"/>
                  </a:lnTo>
                  <a:lnTo>
                    <a:pt x="1499344" y="2263736"/>
                  </a:lnTo>
                </a:path>
                <a:path w="2501900" h="2263775">
                  <a:moveTo>
                    <a:pt x="221351" y="1138341"/>
                  </a:moveTo>
                  <a:lnTo>
                    <a:pt x="114299" y="1146178"/>
                  </a:lnTo>
                  <a:lnTo>
                    <a:pt x="0" y="1146178"/>
                  </a:lnTo>
                </a:path>
                <a:path w="2501900" h="2263775">
                  <a:moveTo>
                    <a:pt x="788300" y="94045"/>
                  </a:moveTo>
                  <a:lnTo>
                    <a:pt x="736560" y="0"/>
                  </a:lnTo>
                  <a:lnTo>
                    <a:pt x="62226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361" y="5129910"/>
              <a:ext cx="95249" cy="952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1361" y="5368035"/>
              <a:ext cx="95249" cy="9524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1361" y="5615685"/>
              <a:ext cx="95249" cy="9524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1361" y="5853810"/>
              <a:ext cx="95249" cy="95249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10385666" y="4836154"/>
            <a:ext cx="1891030" cy="11493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Canceled_Rides_by_Driver</a:t>
            </a:r>
            <a:endParaRPr sz="1000">
              <a:latin typeface="Segoe UI"/>
              <a:cs typeface="Segoe UI"/>
            </a:endParaRPr>
          </a:p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Personal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&amp;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Car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related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issue</a:t>
            </a:r>
            <a:endParaRPr sz="1000">
              <a:latin typeface="Segoe UI"/>
              <a:cs typeface="Segoe UI"/>
            </a:endParaRPr>
          </a:p>
          <a:p>
            <a:pPr marL="124460">
              <a:lnSpc>
                <a:spcPct val="100000"/>
              </a:lnSpc>
              <a:spcBef>
                <a:spcPts val="6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Customer</a:t>
            </a:r>
            <a:r>
              <a:rPr dirty="0" sz="10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related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issue</a:t>
            </a:r>
            <a:endParaRPr sz="1000">
              <a:latin typeface="Segoe UI"/>
              <a:cs typeface="Segoe UI"/>
            </a:endParaRPr>
          </a:p>
          <a:p>
            <a:pPr marL="124460" marR="5080">
              <a:lnSpc>
                <a:spcPct val="156300"/>
              </a:lnSpc>
              <a:spcBef>
                <a:spcPts val="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Customer</a:t>
            </a:r>
            <a:r>
              <a:rPr dirty="0" sz="10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was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coughing/sick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More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than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permitted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people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i…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3506819" y="338327"/>
            <a:ext cx="2095500" cy="1038225"/>
          </a:xfrm>
          <a:custGeom>
            <a:avLst/>
            <a:gdLst/>
            <a:ahLst/>
            <a:cxnLst/>
            <a:rect l="l" t="t" r="r" b="b"/>
            <a:pathLst>
              <a:path w="2095500" h="1038225">
                <a:moveTo>
                  <a:pt x="2095499" y="1038224"/>
                </a:moveTo>
                <a:lnTo>
                  <a:pt x="0" y="1038224"/>
                </a:lnTo>
                <a:lnTo>
                  <a:pt x="0" y="0"/>
                </a:lnTo>
                <a:lnTo>
                  <a:pt x="2095499" y="0"/>
                </a:lnTo>
                <a:lnTo>
                  <a:pt x="2095499" y="10382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3506819" y="338327"/>
            <a:ext cx="2095500" cy="103822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225"/>
              </a:spcBef>
              <a:tabLst>
                <a:tab pos="1885950" algn="l"/>
              </a:tabLst>
            </a:pPr>
            <a:r>
              <a:rPr dirty="0" sz="900" spc="-20" b="0">
                <a:solidFill>
                  <a:srgbClr val="FFFFFF"/>
                </a:solidFill>
                <a:latin typeface="Viva Std Light Condensed"/>
                <a:cs typeface="Viva Std Light Condensed"/>
              </a:rPr>
              <a:t>Date</a:t>
            </a:r>
            <a:r>
              <a:rPr dirty="0" sz="900" b="0">
                <a:solidFill>
                  <a:srgbClr val="FFFFFF"/>
                </a:solidFill>
                <a:latin typeface="Viva Std Light Condensed"/>
                <a:cs typeface="Viva Std Light Condensed"/>
              </a:rPr>
              <a:t>	</a:t>
            </a:r>
            <a:r>
              <a:rPr dirty="0" baseline="4273" sz="975" spc="487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baseline="4273" sz="975">
              <a:latin typeface="Segoe UI Symbol"/>
              <a:cs typeface="Segoe UI Symbo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635406" y="571690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01-07-2024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616481" y="571690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30-07-2024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3654754" y="900302"/>
            <a:ext cx="1871980" cy="247650"/>
            <a:chOff x="3654754" y="900302"/>
            <a:chExt cx="1871980" cy="247650"/>
          </a:xfrm>
        </p:grpSpPr>
        <p:sp>
          <p:nvSpPr>
            <p:cNvPr id="53" name="object 53" descr=""/>
            <p:cNvSpPr/>
            <p:nvPr/>
          </p:nvSpPr>
          <p:spPr>
            <a:xfrm>
              <a:off x="3754469" y="1005077"/>
              <a:ext cx="1647825" cy="28575"/>
            </a:xfrm>
            <a:custGeom>
              <a:avLst/>
              <a:gdLst/>
              <a:ahLst/>
              <a:cxnLst/>
              <a:rect l="l" t="t" r="r" b="b"/>
              <a:pathLst>
                <a:path w="1647825" h="28575">
                  <a:moveTo>
                    <a:pt x="1635431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1635431" y="0"/>
                  </a:lnTo>
                  <a:lnTo>
                    <a:pt x="1647824" y="12392"/>
                  </a:lnTo>
                  <a:lnTo>
                    <a:pt x="1647824" y="16182"/>
                  </a:lnTo>
                  <a:lnTo>
                    <a:pt x="1637254" y="28212"/>
                  </a:lnTo>
                  <a:lnTo>
                    <a:pt x="1635431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754469" y="1005077"/>
              <a:ext cx="1628775" cy="28575"/>
            </a:xfrm>
            <a:custGeom>
              <a:avLst/>
              <a:gdLst/>
              <a:ahLst/>
              <a:cxnLst/>
              <a:rect l="l" t="t" r="r" b="b"/>
              <a:pathLst>
                <a:path w="1628775" h="28575">
                  <a:moveTo>
                    <a:pt x="16287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285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754469" y="1005077"/>
              <a:ext cx="1628775" cy="28575"/>
            </a:xfrm>
            <a:custGeom>
              <a:avLst/>
              <a:gdLst/>
              <a:ahLst/>
              <a:cxnLst/>
              <a:rect l="l" t="t" r="r" b="b"/>
              <a:pathLst>
                <a:path w="1628775" h="28575">
                  <a:moveTo>
                    <a:pt x="16287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2857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8469" y="900302"/>
              <a:ext cx="247649" cy="24764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4754" y="900302"/>
              <a:ext cx="247649" cy="24764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3506819" y="1504187"/>
            <a:ext cx="2095500" cy="11525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ts val="1480"/>
              </a:lnSpc>
            </a:pPr>
            <a:r>
              <a:rPr dirty="0" sz="1400" spc="-30">
                <a:solidFill>
                  <a:srgbClr val="252423"/>
                </a:solidFill>
                <a:latin typeface="Calibri"/>
                <a:cs typeface="Calibri"/>
              </a:rPr>
              <a:t>Total</a:t>
            </a:r>
            <a:r>
              <a:rPr dirty="0" sz="1400" spc="-35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Bookings</a:t>
            </a:r>
            <a:endParaRPr sz="14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1215"/>
              </a:spcBef>
            </a:pPr>
            <a:r>
              <a:rPr dirty="0" sz="4500" spc="-10">
                <a:solidFill>
                  <a:srgbClr val="252423"/>
                </a:solidFill>
                <a:latin typeface="Calibri"/>
                <a:cs typeface="Calibri"/>
              </a:rPr>
              <a:t>20.41K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506819" y="2916935"/>
            <a:ext cx="2095500" cy="11525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80"/>
              </a:lnSpc>
            </a:pPr>
            <a:r>
              <a:rPr dirty="0" sz="1400">
                <a:solidFill>
                  <a:srgbClr val="252423"/>
                </a:solidFill>
                <a:latin typeface="Calibri"/>
                <a:cs typeface="Calibri"/>
              </a:rPr>
              <a:t>Success</a:t>
            </a:r>
            <a:r>
              <a:rPr dirty="0" sz="1400" spc="254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Bookings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dirty="0" sz="4500" spc="-10">
                <a:solidFill>
                  <a:srgbClr val="252423"/>
                </a:solidFill>
                <a:latin typeface="Calibri"/>
                <a:cs typeface="Calibri"/>
              </a:rPr>
              <a:t>12.65K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506819" y="4206239"/>
            <a:ext cx="2095500" cy="11239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59105">
              <a:lnSpc>
                <a:spcPts val="1480"/>
              </a:lnSpc>
            </a:pPr>
            <a:r>
              <a:rPr dirty="0" sz="1400">
                <a:solidFill>
                  <a:srgbClr val="252423"/>
                </a:solidFill>
                <a:latin typeface="Calibri"/>
                <a:cs typeface="Calibri"/>
              </a:rPr>
              <a:t>Cancel</a:t>
            </a:r>
            <a:r>
              <a:rPr dirty="0" sz="1400" spc="-2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Bookings</a:t>
            </a:r>
            <a:endParaRPr sz="1400">
              <a:latin typeface="Calibri"/>
              <a:cs typeface="Calibri"/>
            </a:endParaRPr>
          </a:p>
          <a:p>
            <a:pPr marL="460375">
              <a:lnSpc>
                <a:spcPct val="100000"/>
              </a:lnSpc>
              <a:spcBef>
                <a:spcPts val="1090"/>
              </a:spcBef>
            </a:pPr>
            <a:r>
              <a:rPr dirty="0" sz="4500" spc="-20">
                <a:solidFill>
                  <a:srgbClr val="252423"/>
                </a:solidFill>
                <a:latin typeface="Calibri"/>
                <a:cs typeface="Calibri"/>
              </a:rPr>
              <a:t>5735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506819" y="5536691"/>
            <a:ext cx="2095500" cy="10858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24815">
              <a:lnSpc>
                <a:spcPts val="1480"/>
              </a:lnSpc>
            </a:pPr>
            <a:r>
              <a:rPr dirty="0" sz="1400" spc="-10">
                <a:solidFill>
                  <a:srgbClr val="252423"/>
                </a:solidFill>
                <a:latin typeface="Calibri"/>
                <a:cs typeface="Calibri"/>
              </a:rPr>
              <a:t>Cancellation</a:t>
            </a:r>
            <a:r>
              <a:rPr dirty="0" sz="1400" spc="-55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Calibri"/>
                <a:cs typeface="Calibri"/>
              </a:rPr>
              <a:t>Rate</a:t>
            </a:r>
            <a:endParaRPr sz="1400">
              <a:latin typeface="Calibri"/>
              <a:cs typeface="Calibri"/>
            </a:endParaRPr>
          </a:p>
          <a:p>
            <a:pPr marL="441325">
              <a:lnSpc>
                <a:spcPct val="100000"/>
              </a:lnSpc>
              <a:spcBef>
                <a:spcPts val="965"/>
              </a:spcBef>
            </a:pPr>
            <a:r>
              <a:rPr dirty="0" sz="4500" spc="-10">
                <a:solidFill>
                  <a:srgbClr val="252423"/>
                </a:solidFill>
                <a:latin typeface="Calibri"/>
                <a:cs typeface="Calibri"/>
              </a:rPr>
              <a:t>28.10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07003" y="5948172"/>
            <a:ext cx="2962910" cy="864235"/>
          </a:xfrm>
          <a:custGeom>
            <a:avLst/>
            <a:gdLst/>
            <a:ahLst/>
            <a:cxnLst/>
            <a:rect l="l" t="t" r="r" b="b"/>
            <a:pathLst>
              <a:path w="2962910" h="864234">
                <a:moveTo>
                  <a:pt x="0" y="0"/>
                </a:moveTo>
                <a:lnTo>
                  <a:pt x="2962655" y="0"/>
                </a:lnTo>
                <a:lnTo>
                  <a:pt x="2962655" y="864107"/>
                </a:lnTo>
                <a:lnTo>
                  <a:pt x="0" y="864107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07003" y="1613915"/>
            <a:ext cx="2962275" cy="914400"/>
          </a:xfrm>
          <a:custGeom>
            <a:avLst/>
            <a:gdLst/>
            <a:ahLst/>
            <a:cxnLst/>
            <a:rect l="l" t="t" r="r" b="b"/>
            <a:pathLst>
              <a:path w="2962275" h="914400">
                <a:moveTo>
                  <a:pt x="0" y="914399"/>
                </a:moveTo>
                <a:lnTo>
                  <a:pt x="0" y="0"/>
                </a:lnTo>
                <a:lnTo>
                  <a:pt x="2962274" y="0"/>
                </a:lnTo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07003" y="2697479"/>
            <a:ext cx="2962910" cy="864235"/>
          </a:xfrm>
          <a:custGeom>
            <a:avLst/>
            <a:gdLst/>
            <a:ahLst/>
            <a:cxnLst/>
            <a:rect l="l" t="t" r="r" b="b"/>
            <a:pathLst>
              <a:path w="2962910" h="864235">
                <a:moveTo>
                  <a:pt x="0" y="0"/>
                </a:moveTo>
                <a:lnTo>
                  <a:pt x="2962655" y="0"/>
                </a:lnTo>
                <a:lnTo>
                  <a:pt x="2962655" y="864107"/>
                </a:lnTo>
                <a:lnTo>
                  <a:pt x="0" y="864107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07003" y="3753611"/>
            <a:ext cx="2962910" cy="891540"/>
          </a:xfrm>
          <a:custGeom>
            <a:avLst/>
            <a:gdLst/>
            <a:ahLst/>
            <a:cxnLst/>
            <a:rect l="l" t="t" r="r" b="b"/>
            <a:pathLst>
              <a:path w="2962910" h="891539">
                <a:moveTo>
                  <a:pt x="0" y="0"/>
                </a:moveTo>
                <a:lnTo>
                  <a:pt x="2962655" y="0"/>
                </a:lnTo>
                <a:lnTo>
                  <a:pt x="2962655" y="891539"/>
                </a:lnTo>
                <a:lnTo>
                  <a:pt x="0" y="89153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7003" y="4837176"/>
            <a:ext cx="2962910" cy="905510"/>
          </a:xfrm>
          <a:custGeom>
            <a:avLst/>
            <a:gdLst/>
            <a:ahLst/>
            <a:cxnLst/>
            <a:rect l="l" t="t" r="r" b="b"/>
            <a:pathLst>
              <a:path w="2962910" h="905510">
                <a:moveTo>
                  <a:pt x="0" y="0"/>
                </a:moveTo>
                <a:lnTo>
                  <a:pt x="2962655" y="0"/>
                </a:lnTo>
                <a:lnTo>
                  <a:pt x="2962655" y="905255"/>
                </a:lnTo>
                <a:lnTo>
                  <a:pt x="0" y="905255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936315" y="2735961"/>
            <a:ext cx="28981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2366010" algn="l"/>
              </a:tabLst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4.00</a:t>
            </a:r>
            <a:r>
              <a:rPr dirty="0" sz="2500">
                <a:solidFill>
                  <a:srgbClr val="252423"/>
                </a:solidFill>
                <a:latin typeface="Lucida Sans Unicode"/>
                <a:cs typeface="Lucida Sans Unicode"/>
              </a:rPr>
              <a:t>	</a:t>
            </a: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4.00</a:t>
            </a:r>
            <a:r>
              <a:rPr dirty="0" sz="2500">
                <a:solidFill>
                  <a:srgbClr val="252423"/>
                </a:solidFill>
                <a:latin typeface="Lucida Sans Unicode"/>
                <a:cs typeface="Lucida Sans Unicode"/>
              </a:rPr>
              <a:t>	</a:t>
            </a: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4.01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51043" y="2735961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3.99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658050" y="2735961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3.99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823911" y="2735961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3.99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962338" y="2735961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4.00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36315" y="5287137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3.99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57039" y="5293989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3.98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95466" y="5239125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4.00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61327" y="5239125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4.02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682050" y="5239125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4.00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847911" y="5239125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3.98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986338" y="5239125"/>
            <a:ext cx="5448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85">
                <a:solidFill>
                  <a:srgbClr val="252423"/>
                </a:solidFill>
                <a:latin typeface="Lucida Sans Unicode"/>
                <a:cs typeface="Lucida Sans Unicode"/>
              </a:rPr>
              <a:t>3.98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89115" y="3698747"/>
            <a:ext cx="2971800" cy="4953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550"/>
              </a:spcBef>
            </a:pPr>
            <a:r>
              <a:rPr dirty="0" sz="2000" b="1" i="1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r>
              <a:rPr dirty="0" sz="2000" spc="-70" b="1" i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2000" spc="-10" b="1" i="1">
                <a:solidFill>
                  <a:srgbClr val="252423"/>
                </a:solidFill>
                <a:latin typeface="Segoe UI"/>
                <a:cs typeface="Segoe UI"/>
              </a:rPr>
              <a:t>Ratings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71411" y="1202435"/>
            <a:ext cx="3524250" cy="5429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550"/>
              </a:spcBef>
            </a:pPr>
            <a:r>
              <a:rPr dirty="0" sz="2000" b="1">
                <a:solidFill>
                  <a:srgbClr val="252423"/>
                </a:solidFill>
                <a:latin typeface="Segoe UI"/>
                <a:cs typeface="Segoe UI"/>
              </a:rPr>
              <a:t>Driver</a:t>
            </a:r>
            <a:r>
              <a:rPr dirty="0" sz="2000" spc="-7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2000" spc="-10" b="1">
                <a:solidFill>
                  <a:srgbClr val="252423"/>
                </a:solidFill>
                <a:latin typeface="Segoe UI"/>
                <a:cs typeface="Segoe UI"/>
              </a:rPr>
              <a:t>Rating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0117931" y="434339"/>
            <a:ext cx="2095500" cy="1038225"/>
          </a:xfrm>
          <a:custGeom>
            <a:avLst/>
            <a:gdLst/>
            <a:ahLst/>
            <a:cxnLst/>
            <a:rect l="l" t="t" r="r" b="b"/>
            <a:pathLst>
              <a:path w="2095500" h="1038225">
                <a:moveTo>
                  <a:pt x="2095499" y="1038224"/>
                </a:moveTo>
                <a:lnTo>
                  <a:pt x="0" y="1038224"/>
                </a:lnTo>
                <a:lnTo>
                  <a:pt x="0" y="0"/>
                </a:lnTo>
                <a:lnTo>
                  <a:pt x="2095499" y="0"/>
                </a:lnTo>
                <a:lnTo>
                  <a:pt x="2095499" y="10382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0117931" y="434339"/>
            <a:ext cx="2095500" cy="103822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225"/>
              </a:spcBef>
              <a:tabLst>
                <a:tab pos="1885950" algn="l"/>
              </a:tabLst>
            </a:pPr>
            <a:r>
              <a:rPr dirty="0" sz="900" spc="-20" b="0">
                <a:solidFill>
                  <a:srgbClr val="FFFFFF"/>
                </a:solidFill>
                <a:latin typeface="Viva Std Light Condensed"/>
                <a:cs typeface="Viva Std Light Condensed"/>
              </a:rPr>
              <a:t>Date</a:t>
            </a:r>
            <a:r>
              <a:rPr dirty="0" sz="900" b="0">
                <a:solidFill>
                  <a:srgbClr val="FFFFFF"/>
                </a:solidFill>
                <a:latin typeface="Viva Std Light Condensed"/>
                <a:cs typeface="Viva Std Light Condensed"/>
              </a:rPr>
              <a:t>	</a:t>
            </a:r>
            <a:r>
              <a:rPr dirty="0" baseline="4273" sz="975" spc="487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baseline="4273" sz="975">
              <a:latin typeface="Segoe UI Symbol"/>
              <a:cs typeface="Segoe UI 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246518" y="667702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01-07-2024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227593" y="667702"/>
            <a:ext cx="914400" cy="257175"/>
          </a:xfrm>
          <a:prstGeom prst="rect">
            <a:avLst/>
          </a:prstGeom>
          <a:solidFill>
            <a:srgbClr val="333333"/>
          </a:solidFill>
          <a:ln w="9524">
            <a:solidFill>
              <a:srgbClr val="E9E9E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30-07-2024</a:t>
            </a:r>
            <a:r>
              <a:rPr dirty="0" sz="900" spc="204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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0265865" y="996314"/>
            <a:ext cx="1871980" cy="247650"/>
            <a:chOff x="10265865" y="996314"/>
            <a:chExt cx="1871980" cy="247650"/>
          </a:xfrm>
        </p:grpSpPr>
        <p:sp>
          <p:nvSpPr>
            <p:cNvPr id="28" name="object 28" descr=""/>
            <p:cNvSpPr/>
            <p:nvPr/>
          </p:nvSpPr>
          <p:spPr>
            <a:xfrm>
              <a:off x="10365580" y="1101089"/>
              <a:ext cx="1647825" cy="28575"/>
            </a:xfrm>
            <a:custGeom>
              <a:avLst/>
              <a:gdLst/>
              <a:ahLst/>
              <a:cxnLst/>
              <a:rect l="l" t="t" r="r" b="b"/>
              <a:pathLst>
                <a:path w="1647825" h="28575">
                  <a:moveTo>
                    <a:pt x="1635431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1635431" y="0"/>
                  </a:lnTo>
                  <a:lnTo>
                    <a:pt x="1647824" y="12392"/>
                  </a:lnTo>
                  <a:lnTo>
                    <a:pt x="1647824" y="16182"/>
                  </a:lnTo>
                  <a:lnTo>
                    <a:pt x="1637254" y="28212"/>
                  </a:lnTo>
                  <a:lnTo>
                    <a:pt x="1635431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365580" y="1101089"/>
              <a:ext cx="1628775" cy="28575"/>
            </a:xfrm>
            <a:custGeom>
              <a:avLst/>
              <a:gdLst/>
              <a:ahLst/>
              <a:cxnLst/>
              <a:rect l="l" t="t" r="r" b="b"/>
              <a:pathLst>
                <a:path w="1628775" h="28575">
                  <a:moveTo>
                    <a:pt x="16287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285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365580" y="1101089"/>
              <a:ext cx="1628775" cy="28575"/>
            </a:xfrm>
            <a:custGeom>
              <a:avLst/>
              <a:gdLst/>
              <a:ahLst/>
              <a:cxnLst/>
              <a:rect l="l" t="t" r="r" b="b"/>
              <a:pathLst>
                <a:path w="1628775" h="28575">
                  <a:moveTo>
                    <a:pt x="16287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2857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9580" y="996314"/>
              <a:ext cx="247649" cy="24764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5865" y="996314"/>
              <a:ext cx="247649" cy="247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2025-02-15T15:01:54Z</dcterms:created>
  <dcterms:modified xsi:type="dcterms:W3CDTF">2025-02-15T15:01:54Z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2025-02-15T00:00:00Z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2025-02-15T00:00:00Z</vt:filetime>
  </property>
  <property fmtid="{D5CDD505-2E9C-101B-9397-08002B2CF9AE}" pid="5" name="Producer">
    <vt:lpwstr>PDFium</vt:lpwstr>
  </property>
</Properties>
</file>