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5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9349-C6A3-F438-8769-98086041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24A8-9F8C-D751-F4EF-8B26B0150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3618-0B6A-C846-BEA6-4F4402D3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2271-976D-08C4-86D7-0375488B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50F6-0E1F-649A-51D4-6A3C0829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8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2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9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1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A4A289-27AF-4D4B-8298-44A30EE869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983F66-4F29-47E0-A36F-02EEA6A9B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B8D-848C-9D3E-A177-40854771F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Tejas Networks: AI Adoption Strategy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B22B-B631-D9DB-0FDE-4F0064CB6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Generative AI and Machine Learning to Enhance Business Value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F0D4-0071-F4DF-A778-B51CF963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Tejas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BD3E-7FEE-8C00-6736-F068CFDF6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Industry: Telecommunications and Networking</a:t>
            </a:r>
          </a:p>
          <a:p>
            <a:r>
              <a:rPr lang="en-US"/>
              <a:t>• Focus: Optical and data networking products</a:t>
            </a:r>
          </a:p>
          <a:p>
            <a:r>
              <a:rPr lang="en-US"/>
              <a:t>• Strategic Areas: Innovation in network solutions, global reach, and operational efficiency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EC94-56C4-2485-B9E2-48EE68BC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Competitor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056B-F953-D570-4F31-0EFBC576A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Competitors:</a:t>
            </a:r>
          </a:p>
          <a:p>
            <a:r>
              <a:rPr lang="en-US"/>
              <a:t>• Nokia: Uses AI for predictive maintenance and network optimization.</a:t>
            </a:r>
          </a:p>
          <a:p>
            <a:r>
              <a:rPr lang="en-US"/>
              <a:t>• Huawei: Integrates AI in network automation and customer analytics.</a:t>
            </a:r>
          </a:p>
          <a:p>
            <a:r>
              <a:rPr lang="en-US"/>
              <a:t>• Cisco: Focuses on AI-driven security and analytics in networking.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424-7FE8-89B8-9EEB-3606E343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Trends in AI/ML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57A9-D5B4-CD57-13F3-6DA6FE301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Network Automation: AI for real-time traffic analysis and anomaly detection.</a:t>
            </a:r>
          </a:p>
          <a:p>
            <a:r>
              <a:rPr lang="en-US"/>
              <a:t>• Customer Insights: ML for predictive customer behavior and segmentation.</a:t>
            </a:r>
          </a:p>
          <a:p>
            <a:r>
              <a:rPr lang="en-US"/>
              <a:t>• Security: AI-powered threat detection and mitigation in networks.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128-C0A9-8264-50D5-C8B1B7CB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AI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EEC4-3FB7-AA11-7091-0C9FDC7F9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1. Predictive Maintenance: AI to foresee hardware failures and optimize upkeep.</a:t>
            </a:r>
          </a:p>
          <a:p>
            <a:r>
              <a:rPr lang="en-IN"/>
              <a:t>2. Network Traffic Optimization: ML models to enhance bandwidth management.</a:t>
            </a:r>
          </a:p>
          <a:p>
            <a:r>
              <a:rPr lang="en-IN"/>
              <a:t>3. Generative AI for Documentation: Automate technical report generation.</a:t>
            </a:r>
          </a:p>
          <a:p>
            <a:r>
              <a:rPr lang="en-IN"/>
              <a:t>4. Customer Support: AI-powered chatbots for faster query resolution.</a:t>
            </a:r>
          </a:p>
        </p:txBody>
      </p:sp>
    </p:spTree>
    <p:extLst>
      <p:ext uri="{BB962C8B-B14F-4D97-AF65-F5344CB8AC3E}">
        <p14:creationId xmlns:p14="http://schemas.microsoft.com/office/powerpoint/2010/main" val="78483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E6B1-785A-1DEF-AEC8-3D2BD7C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Feasibility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82350-5BB2-13C9-20B2-BC6D40A8A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Datasets: Available on platforms like Kaggle, Hugging Face, and GitHub.</a:t>
            </a:r>
          </a:p>
          <a:p>
            <a:r>
              <a:rPr lang="en-IN"/>
              <a:t>• Tools: OpenAI, TensorFlow, PyTorch for model development.</a:t>
            </a:r>
          </a:p>
          <a:p>
            <a:r>
              <a:rPr lang="en-IN"/>
              <a:t>• Implementation: Requires skilled AI/ML engineers and a phased rollout strategy.</a:t>
            </a:r>
          </a:p>
        </p:txBody>
      </p:sp>
    </p:spTree>
    <p:extLst>
      <p:ext uri="{BB962C8B-B14F-4D97-AF65-F5344CB8AC3E}">
        <p14:creationId xmlns:p14="http://schemas.microsoft.com/office/powerpoint/2010/main" val="205597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812-25CE-F09C-800A-3F016E83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Benefits of AI Adoption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A604-E20A-DAE2-5181-69C194CB5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Improved Operational Efficiency: Automating repetitive tasks and optimizing workflows.</a:t>
            </a:r>
          </a:p>
          <a:p>
            <a:r>
              <a:rPr lang="en-US"/>
              <a:t>• Enhanced Customer Experience: Personalization and faster issue resolution.</a:t>
            </a:r>
          </a:p>
          <a:p>
            <a:r>
              <a:rPr lang="en-US"/>
              <a:t>• Competitive Edge: Staying ahead of competitors through innovation.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64A-9468-EA69-C739-6952C93A1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732A6-461E-DFBF-0AF1-450B521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Partner with AI experts to implement scalable AI solutions.</a:t>
            </a:r>
          </a:p>
          <a:p>
            <a:r>
              <a:rPr lang="en-US"/>
              <a:t>Leverage Generative AI for transformative business outcomes.</a:t>
            </a:r>
          </a:p>
          <a:p>
            <a:r>
              <a:rPr lang="en-US"/>
              <a:t>Let’s begin the journey towards AI-driven innovation!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1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297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Tejas Networks: AI Adoption Strategy</vt:lpstr>
      <vt:lpstr>About Tejas Networks</vt:lpstr>
      <vt:lpstr>Competitor Analysis</vt:lpstr>
      <vt:lpstr>Industry Trends in AI/ML</vt:lpstr>
      <vt:lpstr>Proposed AI Use Cases</vt:lpstr>
      <vt:lpstr>Feasibility and Resources</vt:lpstr>
      <vt:lpstr>Benefits of AI Adoption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Kshirsagar</dc:creator>
  <cp:lastModifiedBy>Omkar Kshirsagar</cp:lastModifiedBy>
  <cp:revision>2</cp:revision>
  <dcterms:created xsi:type="dcterms:W3CDTF">2024-11-27T06:02:24Z</dcterms:created>
  <dcterms:modified xsi:type="dcterms:W3CDTF">2024-11-27T06:03:00Z</dcterms:modified>
</cp:coreProperties>
</file>