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Geo"/>
      <p:regular r:id="rId16"/>
      <p:italic r:id="rId17"/>
    </p:embeddedFont>
    <p:embeddedFont>
      <p:font typeface="Bell M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66CxM98GJnPyDt07jDkCE3uao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llMT-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BellM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eo-italic.fntdata"/><Relationship Id="rId16" Type="http://schemas.openxmlformats.org/officeDocument/2006/relationships/font" Target="fonts/Geo-regular.fntdata"/><Relationship Id="rId5" Type="http://schemas.openxmlformats.org/officeDocument/2006/relationships/notesMaster" Target="notesMasters/notesMaster1.xml"/><Relationship Id="rId19" Type="http://schemas.openxmlformats.org/officeDocument/2006/relationships/font" Target="fonts/BellMT-bold.fntdata"/><Relationship Id="rId6" Type="http://schemas.openxmlformats.org/officeDocument/2006/relationships/slide" Target="slides/slide1.xml"/><Relationship Id="rId18" Type="http://schemas.openxmlformats.org/officeDocument/2006/relationships/font" Target="fonts/BellM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12"/>
          <p:cNvGrpSpPr/>
          <p:nvPr/>
        </p:nvGrpSpPr>
        <p:grpSpPr>
          <a:xfrm>
            <a:off x="0" y="0"/>
            <a:ext cx="12191999" cy="6861600"/>
            <a:chOff x="1" y="0"/>
            <a:chExt cx="12191999" cy="6861600"/>
          </a:xfrm>
        </p:grpSpPr>
        <p:sp>
          <p:nvSpPr>
            <p:cNvPr id="13" name="Google Shape;13;p12"/>
            <p:cNvSpPr/>
            <p:nvPr/>
          </p:nvSpPr>
          <p:spPr>
            <a:xfrm rot="-5400000">
              <a:off x="1" y="1640114"/>
              <a:ext cx="5217886" cy="5217886"/>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 name="Google Shape;14;p12"/>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 name="Google Shape;15;p12"/>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16" name="Google Shape;16;p12"/>
            <p:cNvGrpSpPr/>
            <p:nvPr/>
          </p:nvGrpSpPr>
          <p:grpSpPr>
            <a:xfrm>
              <a:off x="690092" y="0"/>
              <a:ext cx="10800000" cy="6858000"/>
              <a:chOff x="2328000" y="0"/>
              <a:chExt cx="2880000" cy="1440000"/>
            </a:xfrm>
          </p:grpSpPr>
          <p:sp>
            <p:nvSpPr>
              <p:cNvPr id="17" name="Google Shape;17;p12"/>
              <p:cNvSpPr/>
              <p:nvPr/>
            </p:nvSpPr>
            <p:spPr>
              <a:xfrm>
                <a:off x="376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 name="Google Shape;18;p12"/>
              <p:cNvSpPr/>
              <p:nvPr/>
            </p:nvSpPr>
            <p:spPr>
              <a:xfrm flipH="1">
                <a:off x="232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19" name="Google Shape;19;p12"/>
            <p:cNvGrpSpPr/>
            <p:nvPr/>
          </p:nvGrpSpPr>
          <p:grpSpPr>
            <a:xfrm rot="5400000">
              <a:off x="7048499" y="1714500"/>
              <a:ext cx="6858000" cy="3429000"/>
              <a:chOff x="0" y="0"/>
              <a:chExt cx="2880000" cy="1440000"/>
            </a:xfrm>
          </p:grpSpPr>
          <p:sp>
            <p:nvSpPr>
              <p:cNvPr id="20" name="Google Shape;20;p12"/>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 name="Google Shape;21;p12"/>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2" name="Google Shape;22;p12"/>
            <p:cNvSpPr/>
            <p:nvPr/>
          </p:nvSpPr>
          <p:spPr>
            <a:xfrm rot="10800000">
              <a:off x="5602287" y="271887"/>
              <a:ext cx="6589713" cy="6589713"/>
            </a:xfrm>
            <a:prstGeom prst="rect">
              <a:avLst/>
            </a:prstGeom>
            <a:gradFill>
              <a:gsLst>
                <a:gs pos="0">
                  <a:schemeClr val="accent3"/>
                </a:gs>
                <a:gs pos="60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sp>
        <p:nvSpPr>
          <p:cNvPr id="23" name="Google Shape;23;p1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 name="Google Shape;24;p12"/>
          <p:cNvSpPr txBox="1"/>
          <p:nvPr>
            <p:ph type="ctrTitle"/>
          </p:nvPr>
        </p:nvSpPr>
        <p:spPr>
          <a:xfrm>
            <a:off x="540000" y="540000"/>
            <a:ext cx="11090273" cy="379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subTitle"/>
          </p:nvPr>
        </p:nvSpPr>
        <p:spPr>
          <a:xfrm>
            <a:off x="540000" y="4508500"/>
            <a:ext cx="7345362" cy="1800224"/>
          </a:xfrm>
          <a:prstGeom prst="rect">
            <a:avLst/>
          </a:prstGeom>
          <a:noFill/>
          <a:ln>
            <a:noFill/>
          </a:ln>
        </p:spPr>
        <p:txBody>
          <a:bodyPr anchorCtr="0" anchor="t" bIns="45700" lIns="91425" spcFirstLastPara="1" rIns="91425" wrap="square" tIns="4570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1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grpSp>
        <p:nvGrpSpPr>
          <p:cNvPr id="170" name="Google Shape;170;p21"/>
          <p:cNvGrpSpPr/>
          <p:nvPr/>
        </p:nvGrpSpPr>
        <p:grpSpPr>
          <a:xfrm rot="10800000">
            <a:off x="5921828" y="2876440"/>
            <a:ext cx="6270171" cy="3981559"/>
            <a:chOff x="0" y="0"/>
            <a:chExt cx="10800000" cy="6858000"/>
          </a:xfrm>
        </p:grpSpPr>
        <p:sp>
          <p:nvSpPr>
            <p:cNvPr id="171" name="Google Shape;171;p21"/>
            <p:cNvSpPr/>
            <p:nvPr/>
          </p:nvSpPr>
          <p:spPr>
            <a:xfrm>
              <a:off x="5400000" y="0"/>
              <a:ext cx="5400000" cy="6858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2" name="Google Shape;172;p21"/>
            <p:cNvSpPr/>
            <p:nvPr/>
          </p:nvSpPr>
          <p:spPr>
            <a:xfrm flipH="1">
              <a:off x="0" y="0"/>
              <a:ext cx="5400000" cy="6858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73" name="Google Shape;173;p21"/>
          <p:cNvGrpSpPr/>
          <p:nvPr/>
        </p:nvGrpSpPr>
        <p:grpSpPr>
          <a:xfrm flipH="1">
            <a:off x="0" y="-1"/>
            <a:ext cx="9361714" cy="4680857"/>
            <a:chOff x="0" y="0"/>
            <a:chExt cx="2880000" cy="1440000"/>
          </a:xfrm>
        </p:grpSpPr>
        <p:sp>
          <p:nvSpPr>
            <p:cNvPr id="174" name="Google Shape;174;p21"/>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5" name="Google Shape;175;p21"/>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76" name="Google Shape;176;p21"/>
          <p:cNvSpPr/>
          <p:nvPr/>
        </p:nvSpPr>
        <p:spPr>
          <a:xfrm rot="10800000">
            <a:off x="8430794" y="3096793"/>
            <a:ext cx="3761205" cy="3761205"/>
          </a:xfrm>
          <a:prstGeom prst="rect">
            <a:avLst/>
          </a:prstGeom>
          <a:gradFill>
            <a:gsLst>
              <a:gs pos="0">
                <a:srgbClr val="A14DC3">
                  <a:alpha val="4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7" name="Google Shape;177;p21"/>
          <p:cNvSpPr/>
          <p:nvPr/>
        </p:nvSpPr>
        <p:spPr>
          <a:xfrm>
            <a:off x="0" y="0"/>
            <a:ext cx="6589713" cy="6589713"/>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8" name="Google Shape;178;p21"/>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79" name="Google Shape;179;p21"/>
          <p:cNvSpPr txBox="1"/>
          <p:nvPr>
            <p:ph type="title"/>
          </p:nvPr>
        </p:nvSpPr>
        <p:spPr>
          <a:xfrm>
            <a:off x="540000" y="540000"/>
            <a:ext cx="11090273" cy="180022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1"/>
          <p:cNvSpPr txBox="1"/>
          <p:nvPr>
            <p:ph idx="1" type="body"/>
          </p:nvPr>
        </p:nvSpPr>
        <p:spPr>
          <a:xfrm rot="5400000">
            <a:off x="4195219" y="-1126332"/>
            <a:ext cx="3779837" cy="1109027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2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grpSp>
        <p:nvGrpSpPr>
          <p:cNvPr id="185" name="Google Shape;185;p22"/>
          <p:cNvGrpSpPr/>
          <p:nvPr/>
        </p:nvGrpSpPr>
        <p:grpSpPr>
          <a:xfrm>
            <a:off x="0" y="-3"/>
            <a:ext cx="12192000" cy="6858003"/>
            <a:chOff x="0" y="-3"/>
            <a:chExt cx="12192000" cy="6858003"/>
          </a:xfrm>
        </p:grpSpPr>
        <p:sp>
          <p:nvSpPr>
            <p:cNvPr id="186" name="Google Shape;186;p2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87" name="Google Shape;187;p22"/>
            <p:cNvGrpSpPr/>
            <p:nvPr/>
          </p:nvGrpSpPr>
          <p:grpSpPr>
            <a:xfrm>
              <a:off x="672000" y="-3"/>
              <a:ext cx="11520000" cy="5760000"/>
              <a:chOff x="5981700" y="-1"/>
              <a:chExt cx="6042660" cy="3021330"/>
            </a:xfrm>
          </p:grpSpPr>
          <p:sp>
            <p:nvSpPr>
              <p:cNvPr id="188" name="Google Shape;188;p22"/>
              <p:cNvSpPr/>
              <p:nvPr/>
            </p:nvSpPr>
            <p:spPr>
              <a:xfrm>
                <a:off x="9003030" y="-1"/>
                <a:ext cx="3021330" cy="3021330"/>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89" name="Google Shape;189;p22"/>
              <p:cNvSpPr/>
              <p:nvPr/>
            </p:nvSpPr>
            <p:spPr>
              <a:xfrm flipH="1">
                <a:off x="5981700" y="-1"/>
                <a:ext cx="3021330" cy="3021330"/>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0" name="Google Shape;190;p22"/>
            <p:cNvSpPr/>
            <p:nvPr/>
          </p:nvSpPr>
          <p:spPr>
            <a:xfrm rot="5400000">
              <a:off x="5334000" y="0"/>
              <a:ext cx="6858000" cy="6858000"/>
            </a:xfrm>
            <a:prstGeom prst="rect">
              <a:avLst/>
            </a:prstGeom>
            <a:gradFill>
              <a:gsLst>
                <a:gs pos="0">
                  <a:srgbClr val="4D5BC3">
                    <a:alpha val="60000"/>
                  </a:srgbClr>
                </a:gs>
                <a:gs pos="60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1" name="Google Shape;191;p22"/>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92" name="Google Shape;192;p22"/>
            <p:cNvGrpSpPr/>
            <p:nvPr/>
          </p:nvGrpSpPr>
          <p:grpSpPr>
            <a:xfrm rot="10800000">
              <a:off x="1" y="2948940"/>
              <a:ext cx="7818118" cy="3909059"/>
              <a:chOff x="0" y="0"/>
              <a:chExt cx="2880000" cy="1440000"/>
            </a:xfrm>
          </p:grpSpPr>
          <p:sp>
            <p:nvSpPr>
              <p:cNvPr id="193" name="Google Shape;193;p22"/>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4" name="Google Shape;194;p22"/>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5" name="Google Shape;195;p22"/>
            <p:cNvSpPr/>
            <p:nvPr/>
          </p:nvSpPr>
          <p:spPr>
            <a:xfrm flipH="1" rot="10800000">
              <a:off x="0" y="521786"/>
              <a:ext cx="6336213" cy="6336213"/>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96" name="Google Shape;196;p22"/>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97" name="Google Shape;197;p22"/>
          <p:cNvSpPr txBox="1"/>
          <p:nvPr>
            <p:ph type="title"/>
          </p:nvPr>
        </p:nvSpPr>
        <p:spPr>
          <a:xfrm rot="5400000">
            <a:off x="7442325" y="2109912"/>
            <a:ext cx="5768726"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2"/>
          <p:cNvSpPr txBox="1"/>
          <p:nvPr>
            <p:ph idx="1" type="body"/>
          </p:nvPr>
        </p:nvSpPr>
        <p:spPr>
          <a:xfrm rot="5400000">
            <a:off x="1789238" y="-698375"/>
            <a:ext cx="5768726" cy="824547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22"/>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2"/>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2"/>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9" name="Shape 209"/>
        <p:cNvGrpSpPr/>
        <p:nvPr/>
      </p:nvGrpSpPr>
      <p:grpSpPr>
        <a:xfrm>
          <a:off x="0" y="0"/>
          <a:ext cx="0" cy="0"/>
          <a:chOff x="0" y="0"/>
          <a:chExt cx="0" cy="0"/>
        </a:xfrm>
      </p:grpSpPr>
      <p:sp>
        <p:nvSpPr>
          <p:cNvPr id="210" name="Google Shape;210;p24"/>
          <p:cNvSpPr txBox="1"/>
          <p:nvPr>
            <p:ph type="ctrTitle"/>
          </p:nvPr>
        </p:nvSpPr>
        <p:spPr>
          <a:xfrm>
            <a:off x="854896" y="1122363"/>
            <a:ext cx="7276733" cy="338139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Geo"/>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24"/>
          <p:cNvSpPr txBox="1"/>
          <p:nvPr>
            <p:ph idx="1" type="subTitle"/>
          </p:nvPr>
        </p:nvSpPr>
        <p:spPr>
          <a:xfrm>
            <a:off x="854894" y="4612942"/>
            <a:ext cx="7276733" cy="118168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1260"/>
              <a:buNone/>
              <a:defRPr sz="1800" cap="none"/>
            </a:lvl1pPr>
            <a:lvl2pPr lvl="1" algn="ctr">
              <a:lnSpc>
                <a:spcPct val="120000"/>
              </a:lnSpc>
              <a:spcBef>
                <a:spcPts val="500"/>
              </a:spcBef>
              <a:spcAft>
                <a:spcPts val="0"/>
              </a:spcAft>
              <a:buClr>
                <a:schemeClr val="lt2"/>
              </a:buClr>
              <a:buSzPts val="1400"/>
              <a:buFont typeface="Geo"/>
              <a:buNone/>
              <a:defRPr sz="2000"/>
            </a:lvl2pPr>
            <a:lvl3pPr lvl="2" algn="ctr">
              <a:lnSpc>
                <a:spcPct val="120000"/>
              </a:lnSpc>
              <a:spcBef>
                <a:spcPts val="500"/>
              </a:spcBef>
              <a:spcAft>
                <a:spcPts val="0"/>
              </a:spcAft>
              <a:buClr>
                <a:schemeClr val="lt2"/>
              </a:buClr>
              <a:buSzPts val="1260"/>
              <a:buNone/>
              <a:defRPr sz="1800"/>
            </a:lvl3pPr>
            <a:lvl4pPr lvl="3" algn="ctr">
              <a:lnSpc>
                <a:spcPct val="120000"/>
              </a:lnSpc>
              <a:spcBef>
                <a:spcPts val="500"/>
              </a:spcBef>
              <a:spcAft>
                <a:spcPts val="0"/>
              </a:spcAft>
              <a:buClr>
                <a:schemeClr val="lt2"/>
              </a:buClr>
              <a:buSzPts val="1120"/>
              <a:buNone/>
              <a:defRPr sz="1600"/>
            </a:lvl4pPr>
            <a:lvl5pPr lvl="4" algn="ctr">
              <a:lnSpc>
                <a:spcPct val="120000"/>
              </a:lnSpc>
              <a:spcBef>
                <a:spcPts val="500"/>
              </a:spcBef>
              <a:spcAft>
                <a:spcPts val="0"/>
              </a:spcAft>
              <a:buClr>
                <a:schemeClr val="lt2"/>
              </a:buClr>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2" name="Google Shape;212;p24"/>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4"/>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4"/>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5" name="Shape 215"/>
        <p:cNvGrpSpPr/>
        <p:nvPr/>
      </p:nvGrpSpPr>
      <p:grpSpPr>
        <a:xfrm>
          <a:off x="0" y="0"/>
          <a:ext cx="0" cy="0"/>
          <a:chOff x="0" y="0"/>
          <a:chExt cx="0" cy="0"/>
        </a:xfrm>
      </p:grpSpPr>
      <p:sp>
        <p:nvSpPr>
          <p:cNvPr id="216" name="Google Shape;216;p25"/>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25"/>
          <p:cNvSpPr txBox="1"/>
          <p:nvPr>
            <p:ph idx="1" type="body"/>
          </p:nvPr>
        </p:nvSpPr>
        <p:spPr>
          <a:xfrm>
            <a:off x="849758" y="2065984"/>
            <a:ext cx="10427841" cy="3903298"/>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8" name="Google Shape;218;p25"/>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5"/>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5"/>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1" name="Shape 221"/>
        <p:cNvGrpSpPr/>
        <p:nvPr/>
      </p:nvGrpSpPr>
      <p:grpSpPr>
        <a:xfrm>
          <a:off x="0" y="0"/>
          <a:ext cx="0" cy="0"/>
          <a:chOff x="0" y="0"/>
          <a:chExt cx="0" cy="0"/>
        </a:xfrm>
      </p:grpSpPr>
      <p:sp>
        <p:nvSpPr>
          <p:cNvPr id="222" name="Google Shape;222;p26"/>
          <p:cNvSpPr txBox="1"/>
          <p:nvPr>
            <p:ph type="title"/>
          </p:nvPr>
        </p:nvSpPr>
        <p:spPr>
          <a:xfrm>
            <a:off x="831849" y="876299"/>
            <a:ext cx="7876722" cy="371316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5400"/>
              <a:buFont typeface="Geo"/>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26"/>
          <p:cNvSpPr txBox="1"/>
          <p:nvPr>
            <p:ph idx="1" type="body"/>
          </p:nvPr>
        </p:nvSpPr>
        <p:spPr>
          <a:xfrm>
            <a:off x="831850" y="4746170"/>
            <a:ext cx="6781301" cy="104845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400"/>
              <a:buNone/>
              <a:defRPr sz="2000">
                <a:solidFill>
                  <a:schemeClr val="lt2"/>
                </a:solidFill>
              </a:defRPr>
            </a:lvl1pPr>
            <a:lvl2pPr indent="-228600" lvl="1" marL="914400" algn="l">
              <a:lnSpc>
                <a:spcPct val="120000"/>
              </a:lnSpc>
              <a:spcBef>
                <a:spcPts val="500"/>
              </a:spcBef>
              <a:spcAft>
                <a:spcPts val="0"/>
              </a:spcAft>
              <a:buClr>
                <a:schemeClr val="lt1"/>
              </a:buClr>
              <a:buSzPts val="1400"/>
              <a:buFont typeface="Geo"/>
              <a:buNone/>
              <a:defRPr sz="2000">
                <a:solidFill>
                  <a:schemeClr val="lt1"/>
                </a:solidFill>
              </a:defRPr>
            </a:lvl2pPr>
            <a:lvl3pPr indent="-228600" lvl="2" marL="1371600" algn="l">
              <a:lnSpc>
                <a:spcPct val="120000"/>
              </a:lnSpc>
              <a:spcBef>
                <a:spcPts val="500"/>
              </a:spcBef>
              <a:spcAft>
                <a:spcPts val="0"/>
              </a:spcAft>
              <a:buClr>
                <a:schemeClr val="lt1"/>
              </a:buClr>
              <a:buSzPts val="1260"/>
              <a:buNone/>
              <a:defRPr sz="1800">
                <a:solidFill>
                  <a:schemeClr val="lt1"/>
                </a:solidFill>
              </a:defRPr>
            </a:lvl3pPr>
            <a:lvl4pPr indent="-228600" lvl="3" marL="1828800" algn="l">
              <a:lnSpc>
                <a:spcPct val="120000"/>
              </a:lnSpc>
              <a:spcBef>
                <a:spcPts val="500"/>
              </a:spcBef>
              <a:spcAft>
                <a:spcPts val="0"/>
              </a:spcAft>
              <a:buClr>
                <a:schemeClr val="lt1"/>
              </a:buClr>
              <a:buSzPts val="1120"/>
              <a:buNone/>
              <a:defRPr sz="1600">
                <a:solidFill>
                  <a:schemeClr val="lt1"/>
                </a:solidFill>
              </a:defRPr>
            </a:lvl4pPr>
            <a:lvl5pPr indent="-228600" lvl="4" marL="2286000" algn="l">
              <a:lnSpc>
                <a:spcPct val="120000"/>
              </a:lnSpc>
              <a:spcBef>
                <a:spcPts val="500"/>
              </a:spcBef>
              <a:spcAft>
                <a:spcPts val="0"/>
              </a:spcAft>
              <a:buClr>
                <a:schemeClr val="lt1"/>
              </a:buClr>
              <a:buSzPts val="112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24" name="Google Shape;224;p26"/>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6"/>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6"/>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7" name="Shape 227"/>
        <p:cNvGrpSpPr/>
        <p:nvPr/>
      </p:nvGrpSpPr>
      <p:grpSpPr>
        <a:xfrm>
          <a:off x="0" y="0"/>
          <a:ext cx="0" cy="0"/>
          <a:chOff x="0" y="0"/>
          <a:chExt cx="0" cy="0"/>
        </a:xfrm>
      </p:grpSpPr>
      <p:sp>
        <p:nvSpPr>
          <p:cNvPr id="228" name="Google Shape;228;p27"/>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7"/>
          <p:cNvSpPr txBox="1"/>
          <p:nvPr>
            <p:ph idx="1" type="body"/>
          </p:nvPr>
        </p:nvSpPr>
        <p:spPr>
          <a:xfrm>
            <a:off x="848474" y="2080517"/>
            <a:ext cx="4970124" cy="3977383"/>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0" name="Google Shape;230;p27"/>
          <p:cNvSpPr txBox="1"/>
          <p:nvPr>
            <p:ph idx="2" type="body"/>
          </p:nvPr>
        </p:nvSpPr>
        <p:spPr>
          <a:xfrm>
            <a:off x="6310899" y="2080517"/>
            <a:ext cx="4970124" cy="3977383"/>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1" name="Google Shape;231;p27"/>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7"/>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7"/>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4" name="Shape 234"/>
        <p:cNvGrpSpPr/>
        <p:nvPr/>
      </p:nvGrpSpPr>
      <p:grpSpPr>
        <a:xfrm>
          <a:off x="0" y="0"/>
          <a:ext cx="0" cy="0"/>
          <a:chOff x="0" y="0"/>
          <a:chExt cx="0" cy="0"/>
        </a:xfrm>
      </p:grpSpPr>
      <p:sp>
        <p:nvSpPr>
          <p:cNvPr id="235" name="Google Shape;235;p28"/>
          <p:cNvSpPr txBox="1"/>
          <p:nvPr>
            <p:ph type="title"/>
          </p:nvPr>
        </p:nvSpPr>
        <p:spPr>
          <a:xfrm>
            <a:off x="839788" y="571955"/>
            <a:ext cx="10441236" cy="139835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28"/>
          <p:cNvSpPr txBox="1"/>
          <p:nvPr>
            <p:ph idx="1" type="body"/>
          </p:nvPr>
        </p:nvSpPr>
        <p:spPr>
          <a:xfrm>
            <a:off x="844926" y="1983242"/>
            <a:ext cx="5007110"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2"/>
              </a:buClr>
              <a:buSzPts val="1400"/>
              <a:buNone/>
              <a:defRPr b="0" sz="2000" cap="none"/>
            </a:lvl1pPr>
            <a:lvl2pPr indent="-228600" lvl="1" marL="914400" algn="l">
              <a:lnSpc>
                <a:spcPct val="120000"/>
              </a:lnSpc>
              <a:spcBef>
                <a:spcPts val="500"/>
              </a:spcBef>
              <a:spcAft>
                <a:spcPts val="0"/>
              </a:spcAft>
              <a:buClr>
                <a:schemeClr val="lt2"/>
              </a:buClr>
              <a:buSzPts val="1400"/>
              <a:buFont typeface="Geo"/>
              <a:buNone/>
              <a:defRPr b="1" sz="2000"/>
            </a:lvl2pPr>
            <a:lvl3pPr indent="-228600" lvl="2" marL="1371600" algn="l">
              <a:lnSpc>
                <a:spcPct val="120000"/>
              </a:lnSpc>
              <a:spcBef>
                <a:spcPts val="500"/>
              </a:spcBef>
              <a:spcAft>
                <a:spcPts val="0"/>
              </a:spcAft>
              <a:buClr>
                <a:schemeClr val="lt2"/>
              </a:buClr>
              <a:buSzPts val="1260"/>
              <a:buNone/>
              <a:defRPr b="1" sz="1800"/>
            </a:lvl3pPr>
            <a:lvl4pPr indent="-228600" lvl="3" marL="1828800" algn="l">
              <a:lnSpc>
                <a:spcPct val="120000"/>
              </a:lnSpc>
              <a:spcBef>
                <a:spcPts val="500"/>
              </a:spcBef>
              <a:spcAft>
                <a:spcPts val="0"/>
              </a:spcAft>
              <a:buClr>
                <a:schemeClr val="lt2"/>
              </a:buClr>
              <a:buSzPts val="1120"/>
              <a:buNone/>
              <a:defRPr b="1" sz="1600"/>
            </a:lvl4pPr>
            <a:lvl5pPr indent="-228600" lvl="4" marL="2286000" algn="l">
              <a:lnSpc>
                <a:spcPct val="120000"/>
              </a:lnSpc>
              <a:spcBef>
                <a:spcPts val="500"/>
              </a:spcBef>
              <a:spcAft>
                <a:spcPts val="0"/>
              </a:spcAft>
              <a:buClr>
                <a:schemeClr val="lt2"/>
              </a:buClr>
              <a:buSzPts val="112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7" name="Google Shape;237;p28"/>
          <p:cNvSpPr txBox="1"/>
          <p:nvPr>
            <p:ph idx="2" type="body"/>
          </p:nvPr>
        </p:nvSpPr>
        <p:spPr>
          <a:xfrm>
            <a:off x="850063" y="2813959"/>
            <a:ext cx="5007110" cy="3243942"/>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8" name="Google Shape;238;p28"/>
          <p:cNvSpPr txBox="1"/>
          <p:nvPr>
            <p:ph idx="3" type="body"/>
          </p:nvPr>
        </p:nvSpPr>
        <p:spPr>
          <a:xfrm>
            <a:off x="6249255" y="1983242"/>
            <a:ext cx="5031769"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2"/>
              </a:buClr>
              <a:buSzPts val="1400"/>
              <a:buNone/>
              <a:defRPr b="0" sz="2000" cap="none"/>
            </a:lvl1pPr>
            <a:lvl2pPr indent="-228600" lvl="1" marL="914400" algn="l">
              <a:lnSpc>
                <a:spcPct val="120000"/>
              </a:lnSpc>
              <a:spcBef>
                <a:spcPts val="500"/>
              </a:spcBef>
              <a:spcAft>
                <a:spcPts val="0"/>
              </a:spcAft>
              <a:buClr>
                <a:schemeClr val="lt2"/>
              </a:buClr>
              <a:buSzPts val="1400"/>
              <a:buFont typeface="Geo"/>
              <a:buNone/>
              <a:defRPr b="1" sz="2000"/>
            </a:lvl2pPr>
            <a:lvl3pPr indent="-228600" lvl="2" marL="1371600" algn="l">
              <a:lnSpc>
                <a:spcPct val="120000"/>
              </a:lnSpc>
              <a:spcBef>
                <a:spcPts val="500"/>
              </a:spcBef>
              <a:spcAft>
                <a:spcPts val="0"/>
              </a:spcAft>
              <a:buClr>
                <a:schemeClr val="lt2"/>
              </a:buClr>
              <a:buSzPts val="1260"/>
              <a:buNone/>
              <a:defRPr b="1" sz="1800"/>
            </a:lvl3pPr>
            <a:lvl4pPr indent="-228600" lvl="3" marL="1828800" algn="l">
              <a:lnSpc>
                <a:spcPct val="120000"/>
              </a:lnSpc>
              <a:spcBef>
                <a:spcPts val="500"/>
              </a:spcBef>
              <a:spcAft>
                <a:spcPts val="0"/>
              </a:spcAft>
              <a:buClr>
                <a:schemeClr val="lt2"/>
              </a:buClr>
              <a:buSzPts val="1120"/>
              <a:buNone/>
              <a:defRPr b="1" sz="1600"/>
            </a:lvl4pPr>
            <a:lvl5pPr indent="-228600" lvl="4" marL="2286000" algn="l">
              <a:lnSpc>
                <a:spcPct val="120000"/>
              </a:lnSpc>
              <a:spcBef>
                <a:spcPts val="500"/>
              </a:spcBef>
              <a:spcAft>
                <a:spcPts val="0"/>
              </a:spcAft>
              <a:buClr>
                <a:schemeClr val="lt2"/>
              </a:buClr>
              <a:buSzPts val="112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39" name="Google Shape;239;p28"/>
          <p:cNvSpPr txBox="1"/>
          <p:nvPr>
            <p:ph idx="4" type="body"/>
          </p:nvPr>
        </p:nvSpPr>
        <p:spPr>
          <a:xfrm>
            <a:off x="6249255" y="2813959"/>
            <a:ext cx="5031769" cy="3243942"/>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0" name="Google Shape;240;p28"/>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28"/>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8"/>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3" name="Shape 243"/>
        <p:cNvGrpSpPr/>
        <p:nvPr/>
      </p:nvGrpSpPr>
      <p:grpSpPr>
        <a:xfrm>
          <a:off x="0" y="0"/>
          <a:ext cx="0" cy="0"/>
          <a:chOff x="0" y="0"/>
          <a:chExt cx="0" cy="0"/>
        </a:xfrm>
      </p:grpSpPr>
      <p:sp>
        <p:nvSpPr>
          <p:cNvPr id="244" name="Google Shape;244;p29"/>
          <p:cNvSpPr txBox="1"/>
          <p:nvPr>
            <p:ph type="title"/>
          </p:nvPr>
        </p:nvSpPr>
        <p:spPr>
          <a:xfrm>
            <a:off x="849759" y="895440"/>
            <a:ext cx="10138451" cy="183234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2"/>
              </a:buClr>
              <a:buSzPts val="5400"/>
              <a:buFont typeface="Geo"/>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29"/>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9"/>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29"/>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48" name="Shape 248"/>
        <p:cNvGrpSpPr/>
        <p:nvPr/>
      </p:nvGrpSpPr>
      <p:grpSpPr>
        <a:xfrm>
          <a:off x="0" y="0"/>
          <a:ext cx="0" cy="0"/>
          <a:chOff x="0" y="0"/>
          <a:chExt cx="0" cy="0"/>
        </a:xfrm>
      </p:grpSpPr>
      <p:sp>
        <p:nvSpPr>
          <p:cNvPr id="249" name="Google Shape;249;p30"/>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30"/>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0"/>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52" name="Shape 252"/>
        <p:cNvGrpSpPr/>
        <p:nvPr/>
      </p:nvGrpSpPr>
      <p:grpSpPr>
        <a:xfrm>
          <a:off x="0" y="0"/>
          <a:ext cx="0" cy="0"/>
          <a:chOff x="0" y="0"/>
          <a:chExt cx="0" cy="0"/>
        </a:xfrm>
      </p:grpSpPr>
      <p:sp>
        <p:nvSpPr>
          <p:cNvPr id="253" name="Google Shape;253;p31"/>
          <p:cNvSpPr txBox="1"/>
          <p:nvPr>
            <p:ph type="title"/>
          </p:nvPr>
        </p:nvSpPr>
        <p:spPr>
          <a:xfrm>
            <a:off x="839789" y="996948"/>
            <a:ext cx="3046410" cy="147955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chemeClr val="lt2"/>
              </a:buClr>
              <a:buSzPts val="2400"/>
              <a:buFont typeface="Geo"/>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31"/>
          <p:cNvSpPr txBox="1"/>
          <p:nvPr>
            <p:ph idx="1" type="body"/>
          </p:nvPr>
        </p:nvSpPr>
        <p:spPr>
          <a:xfrm>
            <a:off x="5260796" y="876300"/>
            <a:ext cx="5758235" cy="5181599"/>
          </a:xfrm>
          <a:prstGeom prst="rect">
            <a:avLst/>
          </a:prstGeom>
          <a:noFill/>
          <a:ln>
            <a:noFill/>
          </a:ln>
        </p:spPr>
        <p:txBody>
          <a:bodyPr anchorCtr="0" anchor="t" bIns="45700" lIns="91425" spcFirstLastPara="1" rIns="91425" wrap="square" tIns="45700">
            <a:normAutofit/>
          </a:bodyPr>
          <a:lstStyle>
            <a:lvl1pPr indent="-388620" lvl="0" marL="457200" algn="l">
              <a:lnSpc>
                <a:spcPct val="120000"/>
              </a:lnSpc>
              <a:spcBef>
                <a:spcPts val="1000"/>
              </a:spcBef>
              <a:spcAft>
                <a:spcPts val="0"/>
              </a:spcAft>
              <a:buClr>
                <a:schemeClr val="lt2"/>
              </a:buClr>
              <a:buSzPts val="2520"/>
              <a:buChar char="•"/>
              <a:defRPr sz="3600"/>
            </a:lvl1pPr>
            <a:lvl2pPr indent="-228600" lvl="1" marL="914400" algn="l">
              <a:lnSpc>
                <a:spcPct val="120000"/>
              </a:lnSpc>
              <a:spcBef>
                <a:spcPts val="500"/>
              </a:spcBef>
              <a:spcAft>
                <a:spcPts val="0"/>
              </a:spcAft>
              <a:buClr>
                <a:schemeClr val="lt2"/>
              </a:buClr>
              <a:buSzPts val="2240"/>
              <a:buFont typeface="Geo"/>
              <a:buNone/>
              <a:defRPr sz="3200"/>
            </a:lvl2pPr>
            <a:lvl3pPr indent="-353060" lvl="2" marL="1371600" algn="l">
              <a:lnSpc>
                <a:spcPct val="120000"/>
              </a:lnSpc>
              <a:spcBef>
                <a:spcPts val="500"/>
              </a:spcBef>
              <a:spcAft>
                <a:spcPts val="0"/>
              </a:spcAft>
              <a:buClr>
                <a:schemeClr val="lt2"/>
              </a:buClr>
              <a:buSzPts val="1960"/>
              <a:buChar char="•"/>
              <a:defRPr sz="2800"/>
            </a:lvl3pPr>
            <a:lvl4pPr indent="-228600" lvl="3" marL="1828800" algn="l">
              <a:lnSpc>
                <a:spcPct val="120000"/>
              </a:lnSpc>
              <a:spcBef>
                <a:spcPts val="500"/>
              </a:spcBef>
              <a:spcAft>
                <a:spcPts val="0"/>
              </a:spcAft>
              <a:buClr>
                <a:schemeClr val="lt2"/>
              </a:buClr>
              <a:buSzPts val="1680"/>
              <a:buNone/>
              <a:defRPr sz="2400"/>
            </a:lvl4pPr>
            <a:lvl5pPr indent="-335279" lvl="4" marL="2286000" algn="l">
              <a:lnSpc>
                <a:spcPct val="120000"/>
              </a:lnSpc>
              <a:spcBef>
                <a:spcPts val="500"/>
              </a:spcBef>
              <a:spcAft>
                <a:spcPts val="0"/>
              </a:spcAft>
              <a:buClr>
                <a:schemeClr val="lt2"/>
              </a:buClr>
              <a:buSzPts val="1680"/>
              <a:buChar char="•"/>
              <a:defRPr sz="24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255" name="Google Shape;255;p31"/>
          <p:cNvSpPr txBox="1"/>
          <p:nvPr>
            <p:ph idx="2" type="body"/>
          </p:nvPr>
        </p:nvSpPr>
        <p:spPr>
          <a:xfrm>
            <a:off x="839789" y="2666144"/>
            <a:ext cx="3046409" cy="31949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120"/>
              <a:buNone/>
              <a:defRPr sz="1600"/>
            </a:lvl1pPr>
            <a:lvl2pPr indent="-228600" lvl="1" marL="914400" algn="l">
              <a:lnSpc>
                <a:spcPct val="120000"/>
              </a:lnSpc>
              <a:spcBef>
                <a:spcPts val="500"/>
              </a:spcBef>
              <a:spcAft>
                <a:spcPts val="0"/>
              </a:spcAft>
              <a:buClr>
                <a:schemeClr val="lt2"/>
              </a:buClr>
              <a:buSzPts val="980"/>
              <a:buFont typeface="Geo"/>
              <a:buNone/>
              <a:defRPr sz="1400"/>
            </a:lvl2pPr>
            <a:lvl3pPr indent="-228600" lvl="2" marL="1371600" algn="l">
              <a:lnSpc>
                <a:spcPct val="120000"/>
              </a:lnSpc>
              <a:spcBef>
                <a:spcPts val="500"/>
              </a:spcBef>
              <a:spcAft>
                <a:spcPts val="0"/>
              </a:spcAft>
              <a:buClr>
                <a:schemeClr val="lt2"/>
              </a:buClr>
              <a:buSzPts val="840"/>
              <a:buNone/>
              <a:defRPr sz="1200"/>
            </a:lvl3pPr>
            <a:lvl4pPr indent="-228600" lvl="3" marL="1828800" algn="l">
              <a:lnSpc>
                <a:spcPct val="120000"/>
              </a:lnSpc>
              <a:spcBef>
                <a:spcPts val="500"/>
              </a:spcBef>
              <a:spcAft>
                <a:spcPts val="0"/>
              </a:spcAft>
              <a:buClr>
                <a:schemeClr val="lt2"/>
              </a:buClr>
              <a:buSzPts val="700"/>
              <a:buNone/>
              <a:defRPr sz="1000"/>
            </a:lvl4pPr>
            <a:lvl5pPr indent="-228600" lvl="4" marL="2286000" algn="l">
              <a:lnSpc>
                <a:spcPct val="120000"/>
              </a:lnSpc>
              <a:spcBef>
                <a:spcPts val="500"/>
              </a:spcBef>
              <a:spcAft>
                <a:spcPts val="0"/>
              </a:spcAft>
              <a:buClr>
                <a:schemeClr val="lt2"/>
              </a:buClr>
              <a:buSzPts val="7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56" name="Google Shape;256;p31"/>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1"/>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1"/>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59" name="Google Shape;259;p31"/>
          <p:cNvCxnSpPr/>
          <p:nvPr/>
        </p:nvCxnSpPr>
        <p:spPr>
          <a:xfrm>
            <a:off x="4610100" y="898989"/>
            <a:ext cx="0" cy="5138791"/>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grpSp>
        <p:nvGrpSpPr>
          <p:cNvPr id="30" name="Google Shape;30;p13"/>
          <p:cNvGrpSpPr/>
          <p:nvPr/>
        </p:nvGrpSpPr>
        <p:grpSpPr>
          <a:xfrm flipH="1" rot="10800000">
            <a:off x="0" y="-1"/>
            <a:ext cx="12191999" cy="6861601"/>
            <a:chOff x="0" y="-1"/>
            <a:chExt cx="12191999" cy="6861601"/>
          </a:xfrm>
        </p:grpSpPr>
        <p:sp>
          <p:nvSpPr>
            <p:cNvPr id="31" name="Google Shape;31;p13"/>
            <p:cNvSpPr/>
            <p:nvPr/>
          </p:nvSpPr>
          <p:spPr>
            <a:xfrm>
              <a:off x="0" y="0"/>
              <a:ext cx="5217886" cy="5217886"/>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2" name="Google Shape;32;p13"/>
            <p:cNvSpPr/>
            <p:nvPr/>
          </p:nvSpPr>
          <p:spPr>
            <a:xfrm>
              <a:off x="5750280" y="2148106"/>
              <a:ext cx="4320000" cy="4320000"/>
            </a:xfrm>
            <a:prstGeom prst="ellipse">
              <a:avLst/>
            </a:prstGeom>
            <a:solidFill>
              <a:schemeClr val="accent3">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3" name="Google Shape;33;p13"/>
            <p:cNvSpPr/>
            <p:nvPr/>
          </p:nvSpPr>
          <p:spPr>
            <a:xfrm>
              <a:off x="0" y="0"/>
              <a:ext cx="6347046" cy="6347046"/>
            </a:xfrm>
            <a:prstGeom prst="ellipse">
              <a:avLst/>
            </a:prstGeom>
            <a:solidFill>
              <a:schemeClr val="accent3">
                <a:alpha val="2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34" name="Google Shape;34;p13"/>
            <p:cNvGrpSpPr/>
            <p:nvPr/>
          </p:nvGrpSpPr>
          <p:grpSpPr>
            <a:xfrm rot="10800000">
              <a:off x="0" y="-1"/>
              <a:ext cx="10800000" cy="6858000"/>
              <a:chOff x="2328000" y="0"/>
              <a:chExt cx="2880000" cy="1440000"/>
            </a:xfrm>
          </p:grpSpPr>
          <p:sp>
            <p:nvSpPr>
              <p:cNvPr id="35" name="Google Shape;35;p13"/>
              <p:cNvSpPr/>
              <p:nvPr/>
            </p:nvSpPr>
            <p:spPr>
              <a:xfrm>
                <a:off x="376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6" name="Google Shape;36;p13"/>
              <p:cNvSpPr/>
              <p:nvPr/>
            </p:nvSpPr>
            <p:spPr>
              <a:xfrm flipH="1">
                <a:off x="232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7" name="Google Shape;37;p13"/>
            <p:cNvSpPr/>
            <p:nvPr/>
          </p:nvSpPr>
          <p:spPr>
            <a:xfrm rot="10800000">
              <a:off x="5602286" y="271887"/>
              <a:ext cx="6589713" cy="6589713"/>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38" name="Google Shape;38;p13"/>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39" name="Google Shape;39;p13"/>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13"/>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60" name="Shape 260"/>
        <p:cNvGrpSpPr/>
        <p:nvPr/>
      </p:nvGrpSpPr>
      <p:grpSpPr>
        <a:xfrm>
          <a:off x="0" y="0"/>
          <a:ext cx="0" cy="0"/>
          <a:chOff x="0" y="0"/>
          <a:chExt cx="0" cy="0"/>
        </a:xfrm>
      </p:grpSpPr>
      <p:sp>
        <p:nvSpPr>
          <p:cNvPr id="261" name="Google Shape;261;p32"/>
          <p:cNvSpPr txBox="1"/>
          <p:nvPr>
            <p:ph type="title"/>
          </p:nvPr>
        </p:nvSpPr>
        <p:spPr>
          <a:xfrm>
            <a:off x="839789" y="989314"/>
            <a:ext cx="3046409" cy="1487185"/>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chemeClr val="lt2"/>
              </a:buClr>
              <a:buSzPts val="2400"/>
              <a:buFont typeface="Geo"/>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32"/>
          <p:cNvSpPr/>
          <p:nvPr>
            <p:ph idx="2" type="pic"/>
          </p:nvPr>
        </p:nvSpPr>
        <p:spPr>
          <a:xfrm>
            <a:off x="5334004" y="876300"/>
            <a:ext cx="5943596" cy="5181599"/>
          </a:xfrm>
          <a:prstGeom prst="rect">
            <a:avLst/>
          </a:prstGeom>
          <a:noFill/>
          <a:ln>
            <a:noFill/>
          </a:ln>
        </p:spPr>
      </p:sp>
      <p:sp>
        <p:nvSpPr>
          <p:cNvPr id="263" name="Google Shape;263;p32"/>
          <p:cNvSpPr txBox="1"/>
          <p:nvPr>
            <p:ph idx="1" type="body"/>
          </p:nvPr>
        </p:nvSpPr>
        <p:spPr>
          <a:xfrm>
            <a:off x="839789" y="2666143"/>
            <a:ext cx="3046409" cy="31949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120"/>
              <a:buNone/>
              <a:defRPr sz="1600"/>
            </a:lvl1pPr>
            <a:lvl2pPr indent="-228600" lvl="1" marL="914400" algn="l">
              <a:lnSpc>
                <a:spcPct val="120000"/>
              </a:lnSpc>
              <a:spcBef>
                <a:spcPts val="500"/>
              </a:spcBef>
              <a:spcAft>
                <a:spcPts val="0"/>
              </a:spcAft>
              <a:buClr>
                <a:schemeClr val="lt2"/>
              </a:buClr>
              <a:buSzPts val="980"/>
              <a:buFont typeface="Geo"/>
              <a:buNone/>
              <a:defRPr sz="1400"/>
            </a:lvl2pPr>
            <a:lvl3pPr indent="-228600" lvl="2" marL="1371600" algn="l">
              <a:lnSpc>
                <a:spcPct val="120000"/>
              </a:lnSpc>
              <a:spcBef>
                <a:spcPts val="500"/>
              </a:spcBef>
              <a:spcAft>
                <a:spcPts val="0"/>
              </a:spcAft>
              <a:buClr>
                <a:schemeClr val="lt2"/>
              </a:buClr>
              <a:buSzPts val="840"/>
              <a:buNone/>
              <a:defRPr sz="1200"/>
            </a:lvl3pPr>
            <a:lvl4pPr indent="-228600" lvl="3" marL="1828800" algn="l">
              <a:lnSpc>
                <a:spcPct val="120000"/>
              </a:lnSpc>
              <a:spcBef>
                <a:spcPts val="500"/>
              </a:spcBef>
              <a:spcAft>
                <a:spcPts val="0"/>
              </a:spcAft>
              <a:buClr>
                <a:schemeClr val="lt2"/>
              </a:buClr>
              <a:buSzPts val="700"/>
              <a:buNone/>
              <a:defRPr sz="1000"/>
            </a:lvl4pPr>
            <a:lvl5pPr indent="-228600" lvl="4" marL="2286000" algn="l">
              <a:lnSpc>
                <a:spcPct val="120000"/>
              </a:lnSpc>
              <a:spcBef>
                <a:spcPts val="500"/>
              </a:spcBef>
              <a:spcAft>
                <a:spcPts val="0"/>
              </a:spcAft>
              <a:buClr>
                <a:schemeClr val="lt2"/>
              </a:buClr>
              <a:buSzPts val="7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64" name="Google Shape;264;p32"/>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32"/>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32"/>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7" name="Google Shape;267;p32"/>
          <p:cNvCxnSpPr/>
          <p:nvPr/>
        </p:nvCxnSpPr>
        <p:spPr>
          <a:xfrm>
            <a:off x="4610100" y="898989"/>
            <a:ext cx="0" cy="5138791"/>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8" name="Shape 268"/>
        <p:cNvGrpSpPr/>
        <p:nvPr/>
      </p:nvGrpSpPr>
      <p:grpSpPr>
        <a:xfrm>
          <a:off x="0" y="0"/>
          <a:ext cx="0" cy="0"/>
          <a:chOff x="0" y="0"/>
          <a:chExt cx="0" cy="0"/>
        </a:xfrm>
      </p:grpSpPr>
      <p:sp>
        <p:nvSpPr>
          <p:cNvPr id="269" name="Google Shape;269;p33"/>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33"/>
          <p:cNvSpPr txBox="1"/>
          <p:nvPr>
            <p:ph idx="1" type="body"/>
          </p:nvPr>
        </p:nvSpPr>
        <p:spPr>
          <a:xfrm rot="5400000">
            <a:off x="4112030" y="-1196287"/>
            <a:ext cx="3903298" cy="10427841"/>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1" name="Google Shape;271;p33"/>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3"/>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33"/>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4" name="Shape 274"/>
        <p:cNvGrpSpPr/>
        <p:nvPr/>
      </p:nvGrpSpPr>
      <p:grpSpPr>
        <a:xfrm>
          <a:off x="0" y="0"/>
          <a:ext cx="0" cy="0"/>
          <a:chOff x="0" y="0"/>
          <a:chExt cx="0" cy="0"/>
        </a:xfrm>
      </p:grpSpPr>
      <p:sp>
        <p:nvSpPr>
          <p:cNvPr id="275" name="Google Shape;275;p34"/>
          <p:cNvSpPr txBox="1"/>
          <p:nvPr>
            <p:ph type="title"/>
          </p:nvPr>
        </p:nvSpPr>
        <p:spPr>
          <a:xfrm rot="5400000">
            <a:off x="7448549" y="2152650"/>
            <a:ext cx="5181601"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34"/>
          <p:cNvSpPr txBox="1"/>
          <p:nvPr>
            <p:ph idx="1" type="body"/>
          </p:nvPr>
        </p:nvSpPr>
        <p:spPr>
          <a:xfrm rot="5400000">
            <a:off x="2114550" y="-400050"/>
            <a:ext cx="5181601" cy="7734300"/>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7" name="Google Shape;277;p34"/>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34"/>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34"/>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grpSp>
        <p:nvGrpSpPr>
          <p:cNvPr id="45" name="Google Shape;45;p14"/>
          <p:cNvGrpSpPr/>
          <p:nvPr/>
        </p:nvGrpSpPr>
        <p:grpSpPr>
          <a:xfrm>
            <a:off x="0" y="0"/>
            <a:ext cx="12191999" cy="6861600"/>
            <a:chOff x="1" y="0"/>
            <a:chExt cx="12191999" cy="6861600"/>
          </a:xfrm>
        </p:grpSpPr>
        <p:sp>
          <p:nvSpPr>
            <p:cNvPr id="46" name="Google Shape;46;p14"/>
            <p:cNvSpPr/>
            <p:nvPr/>
          </p:nvSpPr>
          <p:spPr>
            <a:xfrm rot="-5400000">
              <a:off x="1" y="1640114"/>
              <a:ext cx="5217886" cy="5217886"/>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7" name="Google Shape;47;p14"/>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8" name="Google Shape;48;p14"/>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49" name="Google Shape;49;p14"/>
            <p:cNvGrpSpPr/>
            <p:nvPr/>
          </p:nvGrpSpPr>
          <p:grpSpPr>
            <a:xfrm>
              <a:off x="690092" y="0"/>
              <a:ext cx="10800000" cy="6858000"/>
              <a:chOff x="2328000" y="0"/>
              <a:chExt cx="2880000" cy="1440000"/>
            </a:xfrm>
          </p:grpSpPr>
          <p:sp>
            <p:nvSpPr>
              <p:cNvPr id="50" name="Google Shape;50;p14"/>
              <p:cNvSpPr/>
              <p:nvPr/>
            </p:nvSpPr>
            <p:spPr>
              <a:xfrm>
                <a:off x="376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51" name="Google Shape;51;p14"/>
              <p:cNvSpPr/>
              <p:nvPr/>
            </p:nvSpPr>
            <p:spPr>
              <a:xfrm flipH="1">
                <a:off x="232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52" name="Google Shape;52;p14"/>
            <p:cNvGrpSpPr/>
            <p:nvPr/>
          </p:nvGrpSpPr>
          <p:grpSpPr>
            <a:xfrm rot="5400000">
              <a:off x="7048499" y="1714500"/>
              <a:ext cx="6858000" cy="3429000"/>
              <a:chOff x="0" y="0"/>
              <a:chExt cx="2880000" cy="1440000"/>
            </a:xfrm>
          </p:grpSpPr>
          <p:sp>
            <p:nvSpPr>
              <p:cNvPr id="53" name="Google Shape;53;p14"/>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54" name="Google Shape;54;p14"/>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55" name="Google Shape;55;p14"/>
            <p:cNvSpPr/>
            <p:nvPr/>
          </p:nvSpPr>
          <p:spPr>
            <a:xfrm rot="10800000">
              <a:off x="5602287" y="271887"/>
              <a:ext cx="6589713" cy="6589713"/>
            </a:xfrm>
            <a:prstGeom prst="rect">
              <a:avLst/>
            </a:prstGeom>
            <a:gradFill>
              <a:gsLst>
                <a:gs pos="0">
                  <a:schemeClr val="accent3"/>
                </a:gs>
                <a:gs pos="60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56" name="Google Shape;56;p14"/>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57" name="Google Shape;57;p14"/>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15"/>
          <p:cNvGrpSpPr/>
          <p:nvPr/>
        </p:nvGrpSpPr>
        <p:grpSpPr>
          <a:xfrm rot="10800000">
            <a:off x="1392000" y="0"/>
            <a:ext cx="10800000" cy="6858000"/>
            <a:chOff x="0" y="0"/>
            <a:chExt cx="10800000" cy="6858000"/>
          </a:xfrm>
        </p:grpSpPr>
        <p:sp>
          <p:nvSpPr>
            <p:cNvPr id="62" name="Google Shape;62;p15"/>
            <p:cNvSpPr/>
            <p:nvPr/>
          </p:nvSpPr>
          <p:spPr>
            <a:xfrm>
              <a:off x="5400000" y="0"/>
              <a:ext cx="5400000" cy="6858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63" name="Google Shape;63;p15"/>
            <p:cNvSpPr/>
            <p:nvPr/>
          </p:nvSpPr>
          <p:spPr>
            <a:xfrm flipH="1">
              <a:off x="0" y="0"/>
              <a:ext cx="5400000" cy="6858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64" name="Google Shape;64;p15"/>
          <p:cNvGrpSpPr/>
          <p:nvPr/>
        </p:nvGrpSpPr>
        <p:grpSpPr>
          <a:xfrm flipH="1" rot="-5400000">
            <a:off x="-1714500" y="1714500"/>
            <a:ext cx="6858000" cy="3429000"/>
            <a:chOff x="0" y="0"/>
            <a:chExt cx="2880000" cy="1440000"/>
          </a:xfrm>
        </p:grpSpPr>
        <p:sp>
          <p:nvSpPr>
            <p:cNvPr id="65" name="Google Shape;65;p15"/>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66" name="Google Shape;66;p15"/>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67" name="Google Shape;67;p15"/>
          <p:cNvSpPr/>
          <p:nvPr/>
        </p:nvSpPr>
        <p:spPr>
          <a:xfrm rot="10800000">
            <a:off x="5602287" y="268286"/>
            <a:ext cx="6589713" cy="6589713"/>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68" name="Google Shape;68;p15"/>
          <p:cNvSpPr/>
          <p:nvPr/>
        </p:nvSpPr>
        <p:spPr>
          <a:xfrm>
            <a:off x="0" y="0"/>
            <a:ext cx="6589713" cy="6589713"/>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69" name="Google Shape;69;p15"/>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70" name="Google Shape;70;p15"/>
          <p:cNvSpPr txBox="1"/>
          <p:nvPr>
            <p:ph type="title"/>
          </p:nvPr>
        </p:nvSpPr>
        <p:spPr>
          <a:xfrm>
            <a:off x="550863" y="549276"/>
            <a:ext cx="11090275" cy="57594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5"/>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grpSp>
        <p:nvGrpSpPr>
          <p:cNvPr id="75" name="Google Shape;75;p16"/>
          <p:cNvGrpSpPr/>
          <p:nvPr/>
        </p:nvGrpSpPr>
        <p:grpSpPr>
          <a:xfrm>
            <a:off x="0" y="0"/>
            <a:ext cx="12192000" cy="6858000"/>
            <a:chOff x="0" y="0"/>
            <a:chExt cx="12192000" cy="6858000"/>
          </a:xfrm>
        </p:grpSpPr>
        <p:sp>
          <p:nvSpPr>
            <p:cNvPr id="76" name="Google Shape;76;p16"/>
            <p:cNvSpPr/>
            <p:nvPr/>
          </p:nvSpPr>
          <p:spPr>
            <a:xfrm flipH="1" rot="10800000">
              <a:off x="0" y="2019649"/>
              <a:ext cx="4838350" cy="483835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7" name="Google Shape;77;p16"/>
            <p:cNvGrpSpPr/>
            <p:nvPr/>
          </p:nvGrpSpPr>
          <p:grpSpPr>
            <a:xfrm>
              <a:off x="5603875" y="0"/>
              <a:ext cx="6521820" cy="3260910"/>
              <a:chOff x="0" y="0"/>
              <a:chExt cx="2880000" cy="1440000"/>
            </a:xfrm>
          </p:grpSpPr>
          <p:sp>
            <p:nvSpPr>
              <p:cNvPr id="78" name="Google Shape;78;p16"/>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9" name="Google Shape;79;p16"/>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0" name="Google Shape;80;p16"/>
            <p:cNvSpPr/>
            <p:nvPr/>
          </p:nvSpPr>
          <p:spPr>
            <a:xfrm rot="5400000">
              <a:off x="5334000" y="0"/>
              <a:ext cx="6858000" cy="6858000"/>
            </a:xfrm>
            <a:prstGeom prst="rect">
              <a:avLst/>
            </a:prstGeom>
            <a:gradFill>
              <a:gsLst>
                <a:gs pos="0">
                  <a:srgbClr val="4D5BC3">
                    <a:alpha val="60000"/>
                  </a:srgbClr>
                </a:gs>
                <a:gs pos="60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1" name="Google Shape;81;p16"/>
            <p:cNvSpPr/>
            <p:nvPr/>
          </p:nvSpPr>
          <p:spPr>
            <a:xfrm>
              <a:off x="494887" y="2538000"/>
              <a:ext cx="4320000" cy="4320000"/>
            </a:xfrm>
            <a:prstGeom prst="ellipse">
              <a:avLst/>
            </a:prstGeom>
            <a:solidFill>
              <a:schemeClr val="accent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2" name="Google Shape;82;p16"/>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83" name="Google Shape;83;p16"/>
          <p:cNvSpPr txBox="1"/>
          <p:nvPr>
            <p:ph type="title"/>
          </p:nvPr>
        </p:nvSpPr>
        <p:spPr>
          <a:xfrm>
            <a:off x="540000" y="540000"/>
            <a:ext cx="7345362" cy="57687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6"/>
          <p:cNvSpPr txBox="1"/>
          <p:nvPr>
            <p:ph idx="1" type="body"/>
          </p:nvPr>
        </p:nvSpPr>
        <p:spPr>
          <a:xfrm>
            <a:off x="8075612" y="540000"/>
            <a:ext cx="3565523" cy="576872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800"/>
              <a:buNone/>
              <a:defRPr sz="1800" cap="none">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85" name="Google Shape;85;p16"/>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grpSp>
        <p:nvGrpSpPr>
          <p:cNvPr id="89" name="Google Shape;89;p17"/>
          <p:cNvGrpSpPr/>
          <p:nvPr/>
        </p:nvGrpSpPr>
        <p:grpSpPr>
          <a:xfrm>
            <a:off x="0" y="-3"/>
            <a:ext cx="12192000" cy="6858003"/>
            <a:chOff x="0" y="-3"/>
            <a:chExt cx="12192000" cy="6858003"/>
          </a:xfrm>
        </p:grpSpPr>
        <p:sp>
          <p:nvSpPr>
            <p:cNvPr id="90" name="Google Shape;90;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1" name="Google Shape;91;p17"/>
            <p:cNvGrpSpPr/>
            <p:nvPr/>
          </p:nvGrpSpPr>
          <p:grpSpPr>
            <a:xfrm>
              <a:off x="672000" y="-3"/>
              <a:ext cx="11520000" cy="5760000"/>
              <a:chOff x="5981700" y="-1"/>
              <a:chExt cx="6042660" cy="3021330"/>
            </a:xfrm>
          </p:grpSpPr>
          <p:sp>
            <p:nvSpPr>
              <p:cNvPr id="92" name="Google Shape;92;p17"/>
              <p:cNvSpPr/>
              <p:nvPr/>
            </p:nvSpPr>
            <p:spPr>
              <a:xfrm>
                <a:off x="9003030" y="-1"/>
                <a:ext cx="3021330" cy="3021330"/>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3" name="Google Shape;93;p17"/>
              <p:cNvSpPr/>
              <p:nvPr/>
            </p:nvSpPr>
            <p:spPr>
              <a:xfrm flipH="1">
                <a:off x="5981700" y="-1"/>
                <a:ext cx="3021330" cy="3021330"/>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4" name="Google Shape;94;p17"/>
            <p:cNvSpPr/>
            <p:nvPr/>
          </p:nvSpPr>
          <p:spPr>
            <a:xfrm rot="5400000">
              <a:off x="5334000" y="0"/>
              <a:ext cx="6858000" cy="6858000"/>
            </a:xfrm>
            <a:prstGeom prst="rect">
              <a:avLst/>
            </a:prstGeom>
            <a:gradFill>
              <a:gsLst>
                <a:gs pos="0">
                  <a:srgbClr val="4D5BC3">
                    <a:alpha val="60000"/>
                  </a:srgbClr>
                </a:gs>
                <a:gs pos="60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5" name="Google Shape;95;p17"/>
            <p:cNvSpPr/>
            <p:nvPr/>
          </p:nvSpPr>
          <p:spPr>
            <a:xfrm>
              <a:off x="0" y="2538000"/>
              <a:ext cx="4320000" cy="4320000"/>
            </a:xfrm>
            <a:prstGeom prst="ellipse">
              <a:avLst/>
            </a:prstGeom>
            <a:solidFill>
              <a:schemeClr val="accent3">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6" name="Google Shape;96;p17"/>
            <p:cNvGrpSpPr/>
            <p:nvPr/>
          </p:nvGrpSpPr>
          <p:grpSpPr>
            <a:xfrm rot="10800000">
              <a:off x="1" y="2948940"/>
              <a:ext cx="7818118" cy="3909059"/>
              <a:chOff x="0" y="0"/>
              <a:chExt cx="2880000" cy="1440000"/>
            </a:xfrm>
          </p:grpSpPr>
          <p:sp>
            <p:nvSpPr>
              <p:cNvPr id="97" name="Google Shape;97;p17"/>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8" name="Google Shape;98;p17"/>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9" name="Google Shape;99;p17"/>
            <p:cNvSpPr/>
            <p:nvPr/>
          </p:nvSpPr>
          <p:spPr>
            <a:xfrm flipH="1" rot="10800000">
              <a:off x="0" y="521786"/>
              <a:ext cx="6336213" cy="6336213"/>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00" name="Google Shape;100;p17"/>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01" name="Google Shape;101;p17"/>
          <p:cNvSpPr txBox="1"/>
          <p:nvPr>
            <p:ph type="title"/>
          </p:nvPr>
        </p:nvSpPr>
        <p:spPr>
          <a:xfrm>
            <a:off x="540000" y="539999"/>
            <a:ext cx="11090275" cy="1209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7"/>
          <p:cNvSpPr txBox="1"/>
          <p:nvPr>
            <p:ph idx="1" type="body"/>
          </p:nvPr>
        </p:nvSpPr>
        <p:spPr>
          <a:xfrm>
            <a:off x="54000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17"/>
          <p:cNvSpPr txBox="1"/>
          <p:nvPr>
            <p:ph idx="2" type="body"/>
          </p:nvPr>
        </p:nvSpPr>
        <p:spPr>
          <a:xfrm>
            <a:off x="6203950" y="1929600"/>
            <a:ext cx="5437186" cy="43848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4" name="Google Shape;104;p17"/>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grpSp>
        <p:nvGrpSpPr>
          <p:cNvPr id="108" name="Google Shape;108;p18"/>
          <p:cNvGrpSpPr/>
          <p:nvPr/>
        </p:nvGrpSpPr>
        <p:grpSpPr>
          <a:xfrm>
            <a:off x="0" y="-2"/>
            <a:ext cx="12191999" cy="6858002"/>
            <a:chOff x="0" y="-2"/>
            <a:chExt cx="12191999" cy="6858002"/>
          </a:xfrm>
        </p:grpSpPr>
        <p:sp>
          <p:nvSpPr>
            <p:cNvPr id="109" name="Google Shape;109;p18"/>
            <p:cNvSpPr/>
            <p:nvPr/>
          </p:nvSpPr>
          <p:spPr>
            <a:xfrm>
              <a:off x="7995665" y="2562224"/>
              <a:ext cx="4196334" cy="4295775"/>
            </a:xfrm>
            <a:prstGeom prst="rect">
              <a:avLst/>
            </a:prstGeom>
            <a:gradFill>
              <a:gsLst>
                <a:gs pos="0">
                  <a:srgbClr val="4D5BC3">
                    <a:alpha val="40000"/>
                  </a:srgbClr>
                </a:gs>
                <a:gs pos="34000">
                  <a:srgbClr val="4D5BC3">
                    <a:alpha val="20000"/>
                  </a:srgbClr>
                </a:gs>
                <a:gs pos="65000">
                  <a:srgbClr val="4D5BC3">
                    <a:alpha val="0"/>
                  </a:srgbClr>
                </a:gs>
                <a:gs pos="100000">
                  <a:srgbClr val="4D5BC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10" name="Google Shape;110;p18"/>
            <p:cNvGrpSpPr/>
            <p:nvPr/>
          </p:nvGrpSpPr>
          <p:grpSpPr>
            <a:xfrm rot="-5400000">
              <a:off x="2295528" y="-2295528"/>
              <a:ext cx="6858000" cy="11449051"/>
              <a:chOff x="0" y="2333625"/>
              <a:chExt cx="9515474" cy="3766109"/>
            </a:xfrm>
          </p:grpSpPr>
          <p:sp>
            <p:nvSpPr>
              <p:cNvPr id="111" name="Google Shape;111;p18"/>
              <p:cNvSpPr/>
              <p:nvPr/>
            </p:nvSpPr>
            <p:spPr>
              <a:xfrm>
                <a:off x="4757737" y="2333625"/>
                <a:ext cx="4757737"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2" name="Google Shape;112;p18"/>
              <p:cNvSpPr/>
              <p:nvPr/>
            </p:nvSpPr>
            <p:spPr>
              <a:xfrm flipH="1">
                <a:off x="0" y="2333625"/>
                <a:ext cx="4757737"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13" name="Google Shape;113;p18"/>
            <p:cNvGrpSpPr/>
            <p:nvPr/>
          </p:nvGrpSpPr>
          <p:grpSpPr>
            <a:xfrm rot="5400000">
              <a:off x="3583369" y="-3583369"/>
              <a:ext cx="4713262" cy="11880000"/>
              <a:chOff x="1" y="0"/>
              <a:chExt cx="8305797" cy="6858000"/>
            </a:xfrm>
          </p:grpSpPr>
          <p:sp>
            <p:nvSpPr>
              <p:cNvPr id="114" name="Google Shape;114;p18"/>
              <p:cNvSpPr/>
              <p:nvPr/>
            </p:nvSpPr>
            <p:spPr>
              <a:xfrm>
                <a:off x="931" y="3429000"/>
                <a:ext cx="8304867" cy="3429000"/>
              </a:xfrm>
              <a:prstGeom prst="rect">
                <a:avLst/>
              </a:prstGeom>
              <a:gradFill>
                <a:gsLst>
                  <a:gs pos="0">
                    <a:srgbClr val="4D5BC3">
                      <a:alpha val="60000"/>
                    </a:srgbClr>
                  </a:gs>
                  <a:gs pos="63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5" name="Google Shape;115;p18"/>
              <p:cNvSpPr/>
              <p:nvPr/>
            </p:nvSpPr>
            <p:spPr>
              <a:xfrm flipH="1" rot="10800000">
                <a:off x="1" y="0"/>
                <a:ext cx="8304867" cy="3429000"/>
              </a:xfrm>
              <a:prstGeom prst="rect">
                <a:avLst/>
              </a:prstGeom>
              <a:gradFill>
                <a:gsLst>
                  <a:gs pos="0">
                    <a:srgbClr val="4D5BC3">
                      <a:alpha val="60000"/>
                    </a:srgbClr>
                  </a:gs>
                  <a:gs pos="63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16" name="Google Shape;116;p18"/>
            <p:cNvGrpSpPr/>
            <p:nvPr/>
          </p:nvGrpSpPr>
          <p:grpSpPr>
            <a:xfrm>
              <a:off x="2676525" y="0"/>
              <a:ext cx="9515473" cy="3766109"/>
              <a:chOff x="2333625" y="2433367"/>
              <a:chExt cx="9897159" cy="3766109"/>
            </a:xfrm>
          </p:grpSpPr>
          <p:sp>
            <p:nvSpPr>
              <p:cNvPr id="117" name="Google Shape;117;p18"/>
              <p:cNvSpPr/>
              <p:nvPr/>
            </p:nvSpPr>
            <p:spPr>
              <a:xfrm>
                <a:off x="7282205" y="2433367"/>
                <a:ext cx="4948579" cy="3766109"/>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18"/>
              <p:cNvSpPr/>
              <p:nvPr/>
            </p:nvSpPr>
            <p:spPr>
              <a:xfrm flipH="1">
                <a:off x="2333625" y="2433367"/>
                <a:ext cx="4948579" cy="3766109"/>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19" name="Google Shape;119;p18"/>
            <p:cNvGrpSpPr/>
            <p:nvPr/>
          </p:nvGrpSpPr>
          <p:grpSpPr>
            <a:xfrm>
              <a:off x="0" y="0"/>
              <a:ext cx="9515473" cy="3766109"/>
              <a:chOff x="0" y="2333625"/>
              <a:chExt cx="9515473" cy="3766109"/>
            </a:xfrm>
          </p:grpSpPr>
          <p:sp>
            <p:nvSpPr>
              <p:cNvPr id="120" name="Google Shape;120;p18"/>
              <p:cNvSpPr/>
              <p:nvPr/>
            </p:nvSpPr>
            <p:spPr>
              <a:xfrm>
                <a:off x="4757737" y="2333625"/>
                <a:ext cx="4757736"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1" name="Google Shape;121;p18"/>
              <p:cNvSpPr/>
              <p:nvPr/>
            </p:nvSpPr>
            <p:spPr>
              <a:xfrm flipH="1">
                <a:off x="0" y="2333625"/>
                <a:ext cx="4757736"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122" name="Google Shape;122;p18"/>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23" name="Google Shape;123;p18"/>
          <p:cNvSpPr txBox="1"/>
          <p:nvPr>
            <p:ph type="title"/>
          </p:nvPr>
        </p:nvSpPr>
        <p:spPr>
          <a:xfrm>
            <a:off x="540000" y="539999"/>
            <a:ext cx="11090273" cy="12103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8"/>
          <p:cNvSpPr txBox="1"/>
          <p:nvPr>
            <p:ph idx="1" type="body"/>
          </p:nvPr>
        </p:nvSpPr>
        <p:spPr>
          <a:xfrm>
            <a:off x="540000" y="1929783"/>
            <a:ext cx="5448052" cy="792161"/>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5" name="Google Shape;125;p18"/>
          <p:cNvSpPr txBox="1"/>
          <p:nvPr>
            <p:ph idx="2" type="body"/>
          </p:nvPr>
        </p:nvSpPr>
        <p:spPr>
          <a:xfrm>
            <a:off x="54000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8"/>
          <p:cNvSpPr txBox="1"/>
          <p:nvPr>
            <p:ph idx="3" type="body"/>
          </p:nvPr>
        </p:nvSpPr>
        <p:spPr>
          <a:xfrm>
            <a:off x="6203949" y="1929782"/>
            <a:ext cx="5437187" cy="792000"/>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b="0" i="0" sz="1600" cap="none"/>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7" name="Google Shape;127;p18"/>
          <p:cNvSpPr txBox="1"/>
          <p:nvPr>
            <p:ph idx="4" type="body"/>
          </p:nvPr>
        </p:nvSpPr>
        <p:spPr>
          <a:xfrm>
            <a:off x="6203950" y="2937844"/>
            <a:ext cx="5437186" cy="3376555"/>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8"/>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8"/>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grpSp>
        <p:nvGrpSpPr>
          <p:cNvPr id="132" name="Google Shape;132;p19"/>
          <p:cNvGrpSpPr/>
          <p:nvPr/>
        </p:nvGrpSpPr>
        <p:grpSpPr>
          <a:xfrm flipH="1">
            <a:off x="0" y="0"/>
            <a:ext cx="12191999" cy="6858002"/>
            <a:chOff x="0" y="-2"/>
            <a:chExt cx="12191999" cy="6858002"/>
          </a:xfrm>
        </p:grpSpPr>
        <p:sp>
          <p:nvSpPr>
            <p:cNvPr id="133" name="Google Shape;133;p19"/>
            <p:cNvSpPr/>
            <p:nvPr/>
          </p:nvSpPr>
          <p:spPr>
            <a:xfrm>
              <a:off x="7995665" y="2562224"/>
              <a:ext cx="4196334" cy="4295775"/>
            </a:xfrm>
            <a:prstGeom prst="rect">
              <a:avLst/>
            </a:prstGeom>
            <a:gradFill>
              <a:gsLst>
                <a:gs pos="0">
                  <a:srgbClr val="4D5BC3">
                    <a:alpha val="40000"/>
                  </a:srgbClr>
                </a:gs>
                <a:gs pos="34000">
                  <a:srgbClr val="4D5BC3">
                    <a:alpha val="20000"/>
                  </a:srgbClr>
                </a:gs>
                <a:gs pos="65000">
                  <a:srgbClr val="4D5BC3">
                    <a:alpha val="0"/>
                  </a:srgbClr>
                </a:gs>
                <a:gs pos="100000">
                  <a:srgbClr val="4D5BC3">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34" name="Google Shape;134;p19"/>
            <p:cNvGrpSpPr/>
            <p:nvPr/>
          </p:nvGrpSpPr>
          <p:grpSpPr>
            <a:xfrm rot="-5400000">
              <a:off x="2295528" y="-2295528"/>
              <a:ext cx="6858000" cy="11449051"/>
              <a:chOff x="0" y="2333625"/>
              <a:chExt cx="9515474" cy="3766109"/>
            </a:xfrm>
          </p:grpSpPr>
          <p:sp>
            <p:nvSpPr>
              <p:cNvPr id="135" name="Google Shape;135;p19"/>
              <p:cNvSpPr/>
              <p:nvPr/>
            </p:nvSpPr>
            <p:spPr>
              <a:xfrm>
                <a:off x="4757737" y="2333625"/>
                <a:ext cx="4757737"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6" name="Google Shape;136;p19"/>
              <p:cNvSpPr/>
              <p:nvPr/>
            </p:nvSpPr>
            <p:spPr>
              <a:xfrm flipH="1">
                <a:off x="0" y="2333625"/>
                <a:ext cx="4757737"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37" name="Google Shape;137;p19"/>
            <p:cNvGrpSpPr/>
            <p:nvPr/>
          </p:nvGrpSpPr>
          <p:grpSpPr>
            <a:xfrm rot="5400000">
              <a:off x="3583369" y="-3583369"/>
              <a:ext cx="4713262" cy="11880000"/>
              <a:chOff x="1" y="0"/>
              <a:chExt cx="8305797" cy="6858000"/>
            </a:xfrm>
          </p:grpSpPr>
          <p:sp>
            <p:nvSpPr>
              <p:cNvPr id="138" name="Google Shape;138;p19"/>
              <p:cNvSpPr/>
              <p:nvPr/>
            </p:nvSpPr>
            <p:spPr>
              <a:xfrm>
                <a:off x="931" y="3429000"/>
                <a:ext cx="8304867" cy="3429000"/>
              </a:xfrm>
              <a:prstGeom prst="rect">
                <a:avLst/>
              </a:prstGeom>
              <a:gradFill>
                <a:gsLst>
                  <a:gs pos="0">
                    <a:srgbClr val="4D5BC3">
                      <a:alpha val="60000"/>
                    </a:srgbClr>
                  </a:gs>
                  <a:gs pos="63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9" name="Google Shape;139;p19"/>
              <p:cNvSpPr/>
              <p:nvPr/>
            </p:nvSpPr>
            <p:spPr>
              <a:xfrm flipH="1" rot="10800000">
                <a:off x="1" y="0"/>
                <a:ext cx="8304867" cy="3429000"/>
              </a:xfrm>
              <a:prstGeom prst="rect">
                <a:avLst/>
              </a:prstGeom>
              <a:gradFill>
                <a:gsLst>
                  <a:gs pos="0">
                    <a:srgbClr val="4D5BC3">
                      <a:alpha val="60000"/>
                    </a:srgbClr>
                  </a:gs>
                  <a:gs pos="63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0" name="Google Shape;140;p19"/>
            <p:cNvGrpSpPr/>
            <p:nvPr/>
          </p:nvGrpSpPr>
          <p:grpSpPr>
            <a:xfrm>
              <a:off x="2676525" y="0"/>
              <a:ext cx="9515473" cy="3766109"/>
              <a:chOff x="2333625" y="2433367"/>
              <a:chExt cx="9897159" cy="3766109"/>
            </a:xfrm>
          </p:grpSpPr>
          <p:sp>
            <p:nvSpPr>
              <p:cNvPr id="141" name="Google Shape;141;p19"/>
              <p:cNvSpPr/>
              <p:nvPr/>
            </p:nvSpPr>
            <p:spPr>
              <a:xfrm>
                <a:off x="7282205" y="2433367"/>
                <a:ext cx="4948579" cy="3766109"/>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2" name="Google Shape;142;p19"/>
              <p:cNvSpPr/>
              <p:nvPr/>
            </p:nvSpPr>
            <p:spPr>
              <a:xfrm flipH="1">
                <a:off x="2333625" y="2433367"/>
                <a:ext cx="4948579" cy="3766109"/>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43" name="Google Shape;143;p19"/>
            <p:cNvGrpSpPr/>
            <p:nvPr/>
          </p:nvGrpSpPr>
          <p:grpSpPr>
            <a:xfrm>
              <a:off x="0" y="0"/>
              <a:ext cx="9515473" cy="3766109"/>
              <a:chOff x="0" y="2333625"/>
              <a:chExt cx="9515473" cy="3766109"/>
            </a:xfrm>
          </p:grpSpPr>
          <p:sp>
            <p:nvSpPr>
              <p:cNvPr id="144" name="Google Shape;144;p19"/>
              <p:cNvSpPr/>
              <p:nvPr/>
            </p:nvSpPr>
            <p:spPr>
              <a:xfrm>
                <a:off x="4757737" y="2333625"/>
                <a:ext cx="4757736"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5" name="Google Shape;145;p19"/>
              <p:cNvSpPr/>
              <p:nvPr/>
            </p:nvSpPr>
            <p:spPr>
              <a:xfrm flipH="1">
                <a:off x="0" y="2333625"/>
                <a:ext cx="4757736" cy="3766109"/>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146" name="Google Shape;146;p19"/>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47" name="Google Shape;147;p19"/>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9"/>
          <p:cNvSpPr txBox="1"/>
          <p:nvPr>
            <p:ph idx="1" type="body"/>
          </p:nvPr>
        </p:nvSpPr>
        <p:spPr>
          <a:xfrm>
            <a:off x="5232400" y="540000"/>
            <a:ext cx="6408736" cy="575945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381000" lvl="1" marL="914400" algn="l">
              <a:lnSpc>
                <a:spcPct val="125000"/>
              </a:lnSpc>
              <a:spcBef>
                <a:spcPts val="500"/>
              </a:spcBef>
              <a:spcAft>
                <a:spcPts val="0"/>
              </a:spcAft>
              <a:buClr>
                <a:schemeClr val="lt1"/>
              </a:buClr>
              <a:buSzPts val="2400"/>
              <a:buChar char="•"/>
              <a:defRPr sz="2400"/>
            </a:lvl2pPr>
            <a:lvl3pPr indent="-342900" lvl="2" marL="1371600" algn="l">
              <a:lnSpc>
                <a:spcPct val="125000"/>
              </a:lnSpc>
              <a:spcBef>
                <a:spcPts val="500"/>
              </a:spcBef>
              <a:spcAft>
                <a:spcPts val="0"/>
              </a:spcAft>
              <a:buClr>
                <a:schemeClr val="lt1"/>
              </a:buClr>
              <a:buSzPts val="1800"/>
              <a:buChar char="•"/>
              <a:defRPr sz="1800"/>
            </a:lvl3pPr>
            <a:lvl4pPr indent="-342900" lvl="3" marL="1828800" algn="l">
              <a:lnSpc>
                <a:spcPct val="125000"/>
              </a:lnSpc>
              <a:spcBef>
                <a:spcPts val="500"/>
              </a:spcBef>
              <a:spcAft>
                <a:spcPts val="0"/>
              </a:spcAft>
              <a:buClr>
                <a:schemeClr val="lt1"/>
              </a:buClr>
              <a:buSzPts val="1800"/>
              <a:buChar char="•"/>
              <a:defRPr sz="1800"/>
            </a:lvl4pPr>
            <a:lvl5pPr indent="-342900" lvl="4" marL="2286000" algn="l">
              <a:lnSpc>
                <a:spcPct val="125000"/>
              </a:lnSpc>
              <a:spcBef>
                <a:spcPts val="500"/>
              </a:spcBef>
              <a:spcAft>
                <a:spcPts val="0"/>
              </a:spcAft>
              <a:buClr>
                <a:schemeClr val="lt1"/>
              </a:buClr>
              <a:buSzPts val="1800"/>
              <a:buChar char="•"/>
              <a:defRPr sz="18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49" name="Google Shape;149;p19"/>
          <p:cNvSpPr txBox="1"/>
          <p:nvPr>
            <p:ph idx="2" type="body"/>
          </p:nvPr>
        </p:nvSpPr>
        <p:spPr>
          <a:xfrm>
            <a:off x="540000" y="3536950"/>
            <a:ext cx="4511426" cy="2771775"/>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19"/>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9"/>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9"/>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grpSp>
        <p:nvGrpSpPr>
          <p:cNvPr id="154" name="Google Shape;154;p20"/>
          <p:cNvGrpSpPr/>
          <p:nvPr/>
        </p:nvGrpSpPr>
        <p:grpSpPr>
          <a:xfrm rot="10800000">
            <a:off x="1392000" y="0"/>
            <a:ext cx="10800000" cy="6858000"/>
            <a:chOff x="0" y="0"/>
            <a:chExt cx="10800000" cy="6858000"/>
          </a:xfrm>
        </p:grpSpPr>
        <p:sp>
          <p:nvSpPr>
            <p:cNvPr id="155" name="Google Shape;155;p20"/>
            <p:cNvSpPr/>
            <p:nvPr/>
          </p:nvSpPr>
          <p:spPr>
            <a:xfrm>
              <a:off x="5400000" y="0"/>
              <a:ext cx="5400000" cy="6858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6" name="Google Shape;156;p20"/>
            <p:cNvSpPr/>
            <p:nvPr/>
          </p:nvSpPr>
          <p:spPr>
            <a:xfrm flipH="1">
              <a:off x="0" y="0"/>
              <a:ext cx="5400000" cy="6858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57" name="Google Shape;157;p20"/>
          <p:cNvGrpSpPr/>
          <p:nvPr/>
        </p:nvGrpSpPr>
        <p:grpSpPr>
          <a:xfrm flipH="1" rot="-5400000">
            <a:off x="-1714500" y="1714500"/>
            <a:ext cx="6858000" cy="3429000"/>
            <a:chOff x="0" y="0"/>
            <a:chExt cx="2880000" cy="1440000"/>
          </a:xfrm>
        </p:grpSpPr>
        <p:sp>
          <p:nvSpPr>
            <p:cNvPr id="158" name="Google Shape;158;p20"/>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59" name="Google Shape;159;p20"/>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160" name="Google Shape;160;p20"/>
          <p:cNvSpPr/>
          <p:nvPr/>
        </p:nvSpPr>
        <p:spPr>
          <a:xfrm rot="10800000">
            <a:off x="5602287" y="268286"/>
            <a:ext cx="6589713" cy="6589713"/>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1" name="Google Shape;161;p20"/>
          <p:cNvSpPr/>
          <p:nvPr/>
        </p:nvSpPr>
        <p:spPr>
          <a:xfrm>
            <a:off x="0" y="0"/>
            <a:ext cx="6589713" cy="6589713"/>
          </a:xfrm>
          <a:prstGeom prst="rect">
            <a:avLst/>
          </a:prstGeom>
          <a:gradFill>
            <a:gsLst>
              <a:gs pos="0">
                <a:srgbClr val="A14DC3">
                  <a:alpha val="60000"/>
                </a:srgbClr>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2" name="Google Shape;162;p2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163" name="Google Shape;163;p20"/>
          <p:cNvSpPr txBox="1"/>
          <p:nvPr>
            <p:ph type="title"/>
          </p:nvPr>
        </p:nvSpPr>
        <p:spPr>
          <a:xfrm>
            <a:off x="539999" y="540000"/>
            <a:ext cx="4511425" cy="27717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0"/>
          <p:cNvSpPr/>
          <p:nvPr>
            <p:ph idx="2" type="pic"/>
          </p:nvPr>
        </p:nvSpPr>
        <p:spPr>
          <a:xfrm>
            <a:off x="5232400" y="549275"/>
            <a:ext cx="6408736" cy="5759450"/>
          </a:xfrm>
          <a:prstGeom prst="rect">
            <a:avLst/>
          </a:prstGeom>
          <a:noFill/>
          <a:ln>
            <a:noFill/>
          </a:ln>
        </p:spPr>
      </p:sp>
      <p:sp>
        <p:nvSpPr>
          <p:cNvPr id="165" name="Google Shape;165;p20"/>
          <p:cNvSpPr txBox="1"/>
          <p:nvPr>
            <p:ph idx="1" type="body"/>
          </p:nvPr>
        </p:nvSpPr>
        <p:spPr>
          <a:xfrm>
            <a:off x="539999" y="3536950"/>
            <a:ext cx="4511425" cy="2771774"/>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cap="none"/>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6" name="Google Shape;166;p20"/>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540000" y="540000"/>
            <a:ext cx="11101135" cy="1809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6000"/>
              <a:buFont typeface="Bell MT"/>
              <a:buNone/>
              <a:defRPr b="0" i="0" sz="6000" u="none" cap="none" strike="noStrik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540000" y="2528887"/>
            <a:ext cx="11101136" cy="377983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5000"/>
              </a:lnSpc>
              <a:spcBef>
                <a:spcPts val="10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1pPr>
            <a:lvl2pPr indent="-342900" lvl="1" marL="9144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2pPr>
            <a:lvl3pPr indent="-342900" lvl="2" marL="13716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1"/>
          <p:cNvSpPr txBox="1"/>
          <p:nvPr>
            <p:ph idx="11" type="ftr"/>
          </p:nvPr>
        </p:nvSpPr>
        <p:spPr>
          <a:xfrm>
            <a:off x="540000" y="6314400"/>
            <a:ext cx="73507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1"/>
          <p:cNvSpPr txBox="1"/>
          <p:nvPr>
            <p:ph idx="10" type="dt"/>
          </p:nvPr>
        </p:nvSpPr>
        <p:spPr>
          <a:xfrm>
            <a:off x="8075613" y="6314400"/>
            <a:ext cx="262346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1"/>
          <p:cNvSpPr txBox="1"/>
          <p:nvPr>
            <p:ph idx="12" type="sldNum"/>
          </p:nvPr>
        </p:nvSpPr>
        <p:spPr>
          <a:xfrm>
            <a:off x="10883899" y="6314400"/>
            <a:ext cx="75723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7333">
          <p15:clr>
            <a:srgbClr val="5ACBF0"/>
          </p15:clr>
        </p15:guide>
        <p15:guide id="4" pos="336">
          <p15:clr>
            <a:srgbClr val="5ACBF0"/>
          </p15:clr>
        </p15:guide>
        <p15:guide id="5" orient="horz" pos="3974">
          <p15:clr>
            <a:srgbClr val="5ACBF0"/>
          </p15:clr>
        </p15:guide>
        <p15:guide id="6" orient="horz" pos="346">
          <p15:clr>
            <a:srgbClr val="5ACBF0"/>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296">
          <p15:clr>
            <a:srgbClr val="A4A3A4"/>
          </p15:clr>
        </p15:guide>
        <p15:guide id="17" pos="3772">
          <p15:clr>
            <a:srgbClr val="A4A3A4"/>
          </p15:clr>
        </p15:guide>
        <p15:guide id="18" pos="3908">
          <p15:clr>
            <a:srgbClr val="A4A3A4"/>
          </p15:clr>
        </p15:guide>
        <p15:guide id="19" pos="4362">
          <p15:clr>
            <a:srgbClr val="A4A3A4"/>
          </p15:clr>
        </p15:guide>
        <p15:guide id="20" pos="4475">
          <p15:clr>
            <a:srgbClr val="A4A3A4"/>
          </p15:clr>
        </p15:guide>
        <p15:guide id="21" pos="4974">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845">
          <p15:clr>
            <a:srgbClr val="A4A3A4"/>
          </p15:clr>
        </p15:guide>
        <p15:guide id="30" orient="horz" pos="958">
          <p15:clr>
            <a:srgbClr val="A4A3A4"/>
          </p15:clr>
        </p15:guide>
        <p15:guide id="31" orient="horz" pos="1480">
          <p15:clr>
            <a:srgbClr val="A4A3A4"/>
          </p15:clr>
        </p15:guide>
        <p15:guide id="32" orient="horz" pos="1593">
          <p15:clr>
            <a:srgbClr val="A4A3A4"/>
          </p15:clr>
        </p15:guide>
        <p15:guide id="33" orient="horz" pos="2092">
          <p15:clr>
            <a:srgbClr val="A4A3A4"/>
          </p15:clr>
        </p15:guide>
        <p15:guide id="34" orient="horz" pos="2228">
          <p15:clr>
            <a:srgbClr val="A4A3A4"/>
          </p15:clr>
        </p15:guide>
        <p15:guide id="35" orient="horz" pos="2727">
          <p15:clr>
            <a:srgbClr val="A4A3A4"/>
          </p15:clr>
        </p15:guide>
        <p15:guide id="36" orient="horz" pos="2840">
          <p15:clr>
            <a:srgbClr val="A4A3A4"/>
          </p15:clr>
        </p15:guide>
        <p15:guide id="37" orient="horz" pos="3362">
          <p15:clr>
            <a:srgbClr val="A4A3A4"/>
          </p15:clr>
        </p15:guide>
        <p15:guide id="38"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02" name="Shape 202"/>
        <p:cNvGrpSpPr/>
        <p:nvPr/>
      </p:nvGrpSpPr>
      <p:grpSpPr>
        <a:xfrm>
          <a:off x="0" y="0"/>
          <a:ext cx="0" cy="0"/>
          <a:chOff x="0" y="0"/>
          <a:chExt cx="0" cy="0"/>
        </a:xfrm>
      </p:grpSpPr>
      <p:sp>
        <p:nvSpPr>
          <p:cNvPr id="203" name="Google Shape;203;p23"/>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2"/>
              </a:buClr>
              <a:buSzPts val="4400"/>
              <a:buFont typeface="Geo"/>
              <a:buNone/>
              <a:defRPr b="0" i="0" sz="4400" u="none" cap="none" strike="noStrike">
                <a:solidFill>
                  <a:schemeClr val="lt2"/>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4" name="Google Shape;204;p23"/>
          <p:cNvSpPr txBox="1"/>
          <p:nvPr>
            <p:ph idx="1" type="body"/>
          </p:nvPr>
        </p:nvSpPr>
        <p:spPr>
          <a:xfrm>
            <a:off x="849758" y="2065984"/>
            <a:ext cx="10427841" cy="3903298"/>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20000"/>
              </a:lnSpc>
              <a:spcBef>
                <a:spcPts val="1000"/>
              </a:spcBef>
              <a:spcAft>
                <a:spcPts val="0"/>
              </a:spcAft>
              <a:buClr>
                <a:schemeClr val="lt2"/>
              </a:buClr>
              <a:buSzPts val="1400"/>
              <a:buFont typeface="Arial"/>
              <a:buChar char="•"/>
              <a:defRPr b="0" i="0" sz="2000" u="none" cap="none" strike="noStrike">
                <a:solidFill>
                  <a:schemeClr val="lt2"/>
                </a:solidFill>
                <a:latin typeface="Geo"/>
                <a:ea typeface="Geo"/>
                <a:cs typeface="Geo"/>
                <a:sym typeface="Geo"/>
              </a:defRPr>
            </a:lvl1pPr>
            <a:lvl2pPr indent="-228600" lvl="1" marL="914400" marR="0" rtl="0" algn="l">
              <a:lnSpc>
                <a:spcPct val="120000"/>
              </a:lnSpc>
              <a:spcBef>
                <a:spcPts val="500"/>
              </a:spcBef>
              <a:spcAft>
                <a:spcPts val="0"/>
              </a:spcAft>
              <a:buClr>
                <a:schemeClr val="lt2"/>
              </a:buClr>
              <a:buSzPts val="1260"/>
              <a:buFont typeface="Geo"/>
              <a:buNone/>
              <a:defRPr b="0" i="1" sz="1800" u="none" cap="none" strike="noStrike">
                <a:solidFill>
                  <a:schemeClr val="lt2"/>
                </a:solidFill>
                <a:latin typeface="Geo"/>
                <a:ea typeface="Geo"/>
                <a:cs typeface="Geo"/>
                <a:sym typeface="Geo"/>
              </a:defRPr>
            </a:lvl2pPr>
            <a:lvl3pPr indent="-308610" lvl="2" marL="1371600" marR="0" rtl="0" algn="l">
              <a:lnSpc>
                <a:spcPct val="120000"/>
              </a:lnSpc>
              <a:spcBef>
                <a:spcPts val="500"/>
              </a:spcBef>
              <a:spcAft>
                <a:spcPts val="0"/>
              </a:spcAft>
              <a:buClr>
                <a:schemeClr val="lt2"/>
              </a:buClr>
              <a:buSzPts val="1260"/>
              <a:buFont typeface="Arial"/>
              <a:buChar char="•"/>
              <a:defRPr b="0" i="0" sz="1800" u="none" cap="none" strike="noStrike">
                <a:solidFill>
                  <a:schemeClr val="lt2"/>
                </a:solidFill>
                <a:latin typeface="Geo"/>
                <a:ea typeface="Geo"/>
                <a:cs typeface="Geo"/>
                <a:sym typeface="Geo"/>
              </a:defRPr>
            </a:lvl3pPr>
            <a:lvl4pPr indent="-228600" lvl="3" marL="1828800" marR="0" rtl="0" algn="l">
              <a:lnSpc>
                <a:spcPct val="120000"/>
              </a:lnSpc>
              <a:spcBef>
                <a:spcPts val="500"/>
              </a:spcBef>
              <a:spcAft>
                <a:spcPts val="0"/>
              </a:spcAft>
              <a:buClr>
                <a:schemeClr val="lt2"/>
              </a:buClr>
              <a:buSzPts val="1120"/>
              <a:buFont typeface="Arial"/>
              <a:buNone/>
              <a:defRPr b="0" i="1" sz="1600" u="none" cap="none" strike="noStrike">
                <a:solidFill>
                  <a:schemeClr val="lt2"/>
                </a:solidFill>
                <a:latin typeface="Geo"/>
                <a:ea typeface="Geo"/>
                <a:cs typeface="Geo"/>
                <a:sym typeface="Geo"/>
              </a:defRPr>
            </a:lvl4pPr>
            <a:lvl5pPr indent="-299720" lvl="4" marL="2286000" marR="0" rtl="0" algn="l">
              <a:lnSpc>
                <a:spcPct val="120000"/>
              </a:lnSpc>
              <a:spcBef>
                <a:spcPts val="500"/>
              </a:spcBef>
              <a:spcAft>
                <a:spcPts val="0"/>
              </a:spcAft>
              <a:buClr>
                <a:schemeClr val="lt2"/>
              </a:buClr>
              <a:buSzPts val="1120"/>
              <a:buFont typeface="Arial"/>
              <a:buChar char="•"/>
              <a:defRPr b="0" i="0" sz="1600" u="none" cap="none" strike="noStrike">
                <a:solidFill>
                  <a:schemeClr val="lt2"/>
                </a:solidFill>
                <a:latin typeface="Geo"/>
                <a:ea typeface="Geo"/>
                <a:cs typeface="Geo"/>
                <a:sym typeface="Geo"/>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9pPr>
          </a:lstStyle>
          <a:p/>
        </p:txBody>
      </p:sp>
      <p:sp>
        <p:nvSpPr>
          <p:cNvPr id="205" name="Google Shape;205;p23"/>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2"/>
                </a:solidFill>
                <a:latin typeface="Geo"/>
                <a:ea typeface="Geo"/>
                <a:cs typeface="Geo"/>
                <a:sym typeface="Geo"/>
              </a:defRPr>
            </a:lvl1pPr>
            <a:lvl2pPr lvl="1" marR="0" rtl="0" algn="l">
              <a:spcBef>
                <a:spcPts val="0"/>
              </a:spcBef>
              <a:spcAft>
                <a:spcPts val="0"/>
              </a:spcAft>
              <a:buSzPts val="1400"/>
              <a:buNone/>
              <a:defRPr b="0" i="0" sz="1800" u="none" cap="none" strike="noStrike">
                <a:solidFill>
                  <a:schemeClr val="lt1"/>
                </a:solidFill>
                <a:latin typeface="Geo"/>
                <a:ea typeface="Geo"/>
                <a:cs typeface="Geo"/>
                <a:sym typeface="Geo"/>
              </a:defRPr>
            </a:lvl2pPr>
            <a:lvl3pPr lvl="2" marR="0" rtl="0" algn="l">
              <a:spcBef>
                <a:spcPts val="0"/>
              </a:spcBef>
              <a:spcAft>
                <a:spcPts val="0"/>
              </a:spcAft>
              <a:buSzPts val="1400"/>
              <a:buNone/>
              <a:defRPr b="0" i="0" sz="1800" u="none" cap="none" strike="noStrike">
                <a:solidFill>
                  <a:schemeClr val="lt1"/>
                </a:solidFill>
                <a:latin typeface="Geo"/>
                <a:ea typeface="Geo"/>
                <a:cs typeface="Geo"/>
                <a:sym typeface="Geo"/>
              </a:defRPr>
            </a:lvl3pPr>
            <a:lvl4pPr lvl="3" marR="0" rtl="0" algn="l">
              <a:spcBef>
                <a:spcPts val="0"/>
              </a:spcBef>
              <a:spcAft>
                <a:spcPts val="0"/>
              </a:spcAft>
              <a:buSzPts val="1400"/>
              <a:buNone/>
              <a:defRPr b="0" i="0" sz="1800" u="none" cap="none" strike="noStrike">
                <a:solidFill>
                  <a:schemeClr val="lt1"/>
                </a:solidFill>
                <a:latin typeface="Geo"/>
                <a:ea typeface="Geo"/>
                <a:cs typeface="Geo"/>
                <a:sym typeface="Geo"/>
              </a:defRPr>
            </a:lvl4pPr>
            <a:lvl5pPr lvl="4" marR="0" rtl="0" algn="l">
              <a:spcBef>
                <a:spcPts val="0"/>
              </a:spcBef>
              <a:spcAft>
                <a:spcPts val="0"/>
              </a:spcAft>
              <a:buSzPts val="1400"/>
              <a:buNone/>
              <a:defRPr b="0" i="0" sz="1800" u="none" cap="none" strike="noStrike">
                <a:solidFill>
                  <a:schemeClr val="lt1"/>
                </a:solidFill>
                <a:latin typeface="Geo"/>
                <a:ea typeface="Geo"/>
                <a:cs typeface="Geo"/>
                <a:sym typeface="Geo"/>
              </a:defRPr>
            </a:lvl5pPr>
            <a:lvl6pPr lvl="5" marR="0" rtl="0" algn="l">
              <a:spcBef>
                <a:spcPts val="0"/>
              </a:spcBef>
              <a:spcAft>
                <a:spcPts val="0"/>
              </a:spcAft>
              <a:buSzPts val="1400"/>
              <a:buNone/>
              <a:defRPr b="0" i="0" sz="1800" u="none" cap="none" strike="noStrike">
                <a:solidFill>
                  <a:schemeClr val="lt1"/>
                </a:solidFill>
                <a:latin typeface="Geo"/>
                <a:ea typeface="Geo"/>
                <a:cs typeface="Geo"/>
                <a:sym typeface="Geo"/>
              </a:defRPr>
            </a:lvl6pPr>
            <a:lvl7pPr lvl="6" marR="0" rtl="0" algn="l">
              <a:spcBef>
                <a:spcPts val="0"/>
              </a:spcBef>
              <a:spcAft>
                <a:spcPts val="0"/>
              </a:spcAft>
              <a:buSzPts val="1400"/>
              <a:buNone/>
              <a:defRPr b="0" i="0" sz="1800" u="none" cap="none" strike="noStrike">
                <a:solidFill>
                  <a:schemeClr val="lt1"/>
                </a:solidFill>
                <a:latin typeface="Geo"/>
                <a:ea typeface="Geo"/>
                <a:cs typeface="Geo"/>
                <a:sym typeface="Geo"/>
              </a:defRPr>
            </a:lvl7pPr>
            <a:lvl8pPr lvl="7" marR="0" rtl="0" algn="l">
              <a:spcBef>
                <a:spcPts val="0"/>
              </a:spcBef>
              <a:spcAft>
                <a:spcPts val="0"/>
              </a:spcAft>
              <a:buSzPts val="1400"/>
              <a:buNone/>
              <a:defRPr b="0" i="0" sz="1800" u="none" cap="none" strike="noStrike">
                <a:solidFill>
                  <a:schemeClr val="lt1"/>
                </a:solidFill>
                <a:latin typeface="Geo"/>
                <a:ea typeface="Geo"/>
                <a:cs typeface="Geo"/>
                <a:sym typeface="Geo"/>
              </a:defRPr>
            </a:lvl8pPr>
            <a:lvl9pPr lvl="8" marR="0" rtl="0" algn="l">
              <a:spcBef>
                <a:spcPts val="0"/>
              </a:spcBef>
              <a:spcAft>
                <a:spcPts val="0"/>
              </a:spcAft>
              <a:buSzPts val="1400"/>
              <a:buNone/>
              <a:defRPr b="0" i="0" sz="1800" u="none" cap="none" strike="noStrike">
                <a:solidFill>
                  <a:schemeClr val="lt1"/>
                </a:solidFill>
                <a:latin typeface="Geo"/>
                <a:ea typeface="Geo"/>
                <a:cs typeface="Geo"/>
                <a:sym typeface="Geo"/>
              </a:defRPr>
            </a:lvl9pPr>
          </a:lstStyle>
          <a:p/>
        </p:txBody>
      </p:sp>
      <p:sp>
        <p:nvSpPr>
          <p:cNvPr id="206" name="Google Shape;206;p23"/>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chemeClr val="lt2"/>
                </a:solidFill>
                <a:latin typeface="Geo"/>
                <a:ea typeface="Geo"/>
                <a:cs typeface="Geo"/>
                <a:sym typeface="Geo"/>
              </a:defRPr>
            </a:lvl1pPr>
            <a:lvl2pPr lvl="1" marR="0" rtl="0" algn="l">
              <a:spcBef>
                <a:spcPts val="0"/>
              </a:spcBef>
              <a:spcAft>
                <a:spcPts val="0"/>
              </a:spcAft>
              <a:buSzPts val="1400"/>
              <a:buNone/>
              <a:defRPr b="0" i="0" sz="1800" u="none" cap="none" strike="noStrike">
                <a:solidFill>
                  <a:schemeClr val="lt1"/>
                </a:solidFill>
                <a:latin typeface="Geo"/>
                <a:ea typeface="Geo"/>
                <a:cs typeface="Geo"/>
                <a:sym typeface="Geo"/>
              </a:defRPr>
            </a:lvl2pPr>
            <a:lvl3pPr lvl="2" marR="0" rtl="0" algn="l">
              <a:spcBef>
                <a:spcPts val="0"/>
              </a:spcBef>
              <a:spcAft>
                <a:spcPts val="0"/>
              </a:spcAft>
              <a:buSzPts val="1400"/>
              <a:buNone/>
              <a:defRPr b="0" i="0" sz="1800" u="none" cap="none" strike="noStrike">
                <a:solidFill>
                  <a:schemeClr val="lt1"/>
                </a:solidFill>
                <a:latin typeface="Geo"/>
                <a:ea typeface="Geo"/>
                <a:cs typeface="Geo"/>
                <a:sym typeface="Geo"/>
              </a:defRPr>
            </a:lvl3pPr>
            <a:lvl4pPr lvl="3" marR="0" rtl="0" algn="l">
              <a:spcBef>
                <a:spcPts val="0"/>
              </a:spcBef>
              <a:spcAft>
                <a:spcPts val="0"/>
              </a:spcAft>
              <a:buSzPts val="1400"/>
              <a:buNone/>
              <a:defRPr b="0" i="0" sz="1800" u="none" cap="none" strike="noStrike">
                <a:solidFill>
                  <a:schemeClr val="lt1"/>
                </a:solidFill>
                <a:latin typeface="Geo"/>
                <a:ea typeface="Geo"/>
                <a:cs typeface="Geo"/>
                <a:sym typeface="Geo"/>
              </a:defRPr>
            </a:lvl4pPr>
            <a:lvl5pPr lvl="4" marR="0" rtl="0" algn="l">
              <a:spcBef>
                <a:spcPts val="0"/>
              </a:spcBef>
              <a:spcAft>
                <a:spcPts val="0"/>
              </a:spcAft>
              <a:buSzPts val="1400"/>
              <a:buNone/>
              <a:defRPr b="0" i="0" sz="1800" u="none" cap="none" strike="noStrike">
                <a:solidFill>
                  <a:schemeClr val="lt1"/>
                </a:solidFill>
                <a:latin typeface="Geo"/>
                <a:ea typeface="Geo"/>
                <a:cs typeface="Geo"/>
                <a:sym typeface="Geo"/>
              </a:defRPr>
            </a:lvl5pPr>
            <a:lvl6pPr lvl="5" marR="0" rtl="0" algn="l">
              <a:spcBef>
                <a:spcPts val="0"/>
              </a:spcBef>
              <a:spcAft>
                <a:spcPts val="0"/>
              </a:spcAft>
              <a:buSzPts val="1400"/>
              <a:buNone/>
              <a:defRPr b="0" i="0" sz="1800" u="none" cap="none" strike="noStrike">
                <a:solidFill>
                  <a:schemeClr val="lt1"/>
                </a:solidFill>
                <a:latin typeface="Geo"/>
                <a:ea typeface="Geo"/>
                <a:cs typeface="Geo"/>
                <a:sym typeface="Geo"/>
              </a:defRPr>
            </a:lvl6pPr>
            <a:lvl7pPr lvl="6" marR="0" rtl="0" algn="l">
              <a:spcBef>
                <a:spcPts val="0"/>
              </a:spcBef>
              <a:spcAft>
                <a:spcPts val="0"/>
              </a:spcAft>
              <a:buSzPts val="1400"/>
              <a:buNone/>
              <a:defRPr b="0" i="0" sz="1800" u="none" cap="none" strike="noStrike">
                <a:solidFill>
                  <a:schemeClr val="lt1"/>
                </a:solidFill>
                <a:latin typeface="Geo"/>
                <a:ea typeface="Geo"/>
                <a:cs typeface="Geo"/>
                <a:sym typeface="Geo"/>
              </a:defRPr>
            </a:lvl7pPr>
            <a:lvl8pPr lvl="7" marR="0" rtl="0" algn="l">
              <a:spcBef>
                <a:spcPts val="0"/>
              </a:spcBef>
              <a:spcAft>
                <a:spcPts val="0"/>
              </a:spcAft>
              <a:buSzPts val="1400"/>
              <a:buNone/>
              <a:defRPr b="0" i="0" sz="1800" u="none" cap="none" strike="noStrike">
                <a:solidFill>
                  <a:schemeClr val="lt1"/>
                </a:solidFill>
                <a:latin typeface="Geo"/>
                <a:ea typeface="Geo"/>
                <a:cs typeface="Geo"/>
                <a:sym typeface="Geo"/>
              </a:defRPr>
            </a:lvl8pPr>
            <a:lvl9pPr lvl="8" marR="0" rtl="0" algn="l">
              <a:spcBef>
                <a:spcPts val="0"/>
              </a:spcBef>
              <a:spcAft>
                <a:spcPts val="0"/>
              </a:spcAft>
              <a:buSzPts val="1400"/>
              <a:buNone/>
              <a:defRPr b="0" i="0" sz="1800" u="none" cap="none" strike="noStrike">
                <a:solidFill>
                  <a:schemeClr val="lt1"/>
                </a:solidFill>
                <a:latin typeface="Geo"/>
                <a:ea typeface="Geo"/>
                <a:cs typeface="Geo"/>
                <a:sym typeface="Geo"/>
              </a:defRPr>
            </a:lvl9pPr>
          </a:lstStyle>
          <a:p/>
        </p:txBody>
      </p:sp>
      <p:sp>
        <p:nvSpPr>
          <p:cNvPr id="207" name="Google Shape;207;p23"/>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i="1" sz="900">
                <a:solidFill>
                  <a:schemeClr val="lt2"/>
                </a:solidFill>
                <a:latin typeface="Geo"/>
                <a:ea typeface="Geo"/>
                <a:cs typeface="Geo"/>
                <a:sym typeface="Geo"/>
              </a:defRPr>
            </a:lvl1pPr>
            <a:lvl2pPr indent="0" lvl="1" marL="0" marR="0" rtl="0" algn="r">
              <a:spcBef>
                <a:spcPts val="0"/>
              </a:spcBef>
              <a:buNone/>
              <a:defRPr i="1" sz="900">
                <a:solidFill>
                  <a:schemeClr val="lt2"/>
                </a:solidFill>
                <a:latin typeface="Geo"/>
                <a:ea typeface="Geo"/>
                <a:cs typeface="Geo"/>
                <a:sym typeface="Geo"/>
              </a:defRPr>
            </a:lvl2pPr>
            <a:lvl3pPr indent="0" lvl="2" marL="0" marR="0" rtl="0" algn="r">
              <a:spcBef>
                <a:spcPts val="0"/>
              </a:spcBef>
              <a:buNone/>
              <a:defRPr i="1" sz="900">
                <a:solidFill>
                  <a:schemeClr val="lt2"/>
                </a:solidFill>
                <a:latin typeface="Geo"/>
                <a:ea typeface="Geo"/>
                <a:cs typeface="Geo"/>
                <a:sym typeface="Geo"/>
              </a:defRPr>
            </a:lvl3pPr>
            <a:lvl4pPr indent="0" lvl="3" marL="0" marR="0" rtl="0" algn="r">
              <a:spcBef>
                <a:spcPts val="0"/>
              </a:spcBef>
              <a:buNone/>
              <a:defRPr i="1" sz="900">
                <a:solidFill>
                  <a:schemeClr val="lt2"/>
                </a:solidFill>
                <a:latin typeface="Geo"/>
                <a:ea typeface="Geo"/>
                <a:cs typeface="Geo"/>
                <a:sym typeface="Geo"/>
              </a:defRPr>
            </a:lvl4pPr>
            <a:lvl5pPr indent="0" lvl="4" marL="0" marR="0" rtl="0" algn="r">
              <a:spcBef>
                <a:spcPts val="0"/>
              </a:spcBef>
              <a:buNone/>
              <a:defRPr i="1" sz="900">
                <a:solidFill>
                  <a:schemeClr val="lt2"/>
                </a:solidFill>
                <a:latin typeface="Geo"/>
                <a:ea typeface="Geo"/>
                <a:cs typeface="Geo"/>
                <a:sym typeface="Geo"/>
              </a:defRPr>
            </a:lvl5pPr>
            <a:lvl6pPr indent="0" lvl="5" marL="0" marR="0" rtl="0" algn="r">
              <a:spcBef>
                <a:spcPts val="0"/>
              </a:spcBef>
              <a:buNone/>
              <a:defRPr i="1" sz="900">
                <a:solidFill>
                  <a:schemeClr val="lt2"/>
                </a:solidFill>
                <a:latin typeface="Geo"/>
                <a:ea typeface="Geo"/>
                <a:cs typeface="Geo"/>
                <a:sym typeface="Geo"/>
              </a:defRPr>
            </a:lvl6pPr>
            <a:lvl7pPr indent="0" lvl="6" marL="0" marR="0" rtl="0" algn="r">
              <a:spcBef>
                <a:spcPts val="0"/>
              </a:spcBef>
              <a:buNone/>
              <a:defRPr i="1" sz="900">
                <a:solidFill>
                  <a:schemeClr val="lt2"/>
                </a:solidFill>
                <a:latin typeface="Geo"/>
                <a:ea typeface="Geo"/>
                <a:cs typeface="Geo"/>
                <a:sym typeface="Geo"/>
              </a:defRPr>
            </a:lvl7pPr>
            <a:lvl8pPr indent="0" lvl="7" marL="0" marR="0" rtl="0" algn="r">
              <a:spcBef>
                <a:spcPts val="0"/>
              </a:spcBef>
              <a:buNone/>
              <a:defRPr i="1" sz="900">
                <a:solidFill>
                  <a:schemeClr val="lt2"/>
                </a:solidFill>
                <a:latin typeface="Geo"/>
                <a:ea typeface="Geo"/>
                <a:cs typeface="Geo"/>
                <a:sym typeface="Geo"/>
              </a:defRPr>
            </a:lvl8pPr>
            <a:lvl9pPr indent="0" lvl="8" marL="0" marR="0" rtl="0" algn="r">
              <a:spcBef>
                <a:spcPts val="0"/>
              </a:spcBef>
              <a:buNone/>
              <a:defRPr i="1" sz="900">
                <a:solidFill>
                  <a:schemeClr val="lt2"/>
                </a:solidFill>
                <a:latin typeface="Geo"/>
                <a:ea typeface="Geo"/>
                <a:cs typeface="Geo"/>
                <a:sym typeface="Geo"/>
              </a:defRPr>
            </a:lvl9pPr>
          </a:lstStyle>
          <a:p>
            <a:pPr indent="0" lvl="0" marL="0" rtl="0" algn="r">
              <a:spcBef>
                <a:spcPts val="0"/>
              </a:spcBef>
              <a:spcAft>
                <a:spcPts val="0"/>
              </a:spcAft>
              <a:buNone/>
            </a:pPr>
            <a:fld id="{00000000-1234-1234-1234-123412341234}" type="slidenum">
              <a:rPr lang="en-US"/>
              <a:t>‹#›</a:t>
            </a:fld>
            <a:endParaRPr/>
          </a:p>
        </p:txBody>
      </p:sp>
      <p:cxnSp>
        <p:nvCxnSpPr>
          <p:cNvPr id="208" name="Google Shape;208;p23"/>
          <p:cNvCxnSpPr/>
          <p:nvPr/>
        </p:nvCxnSpPr>
        <p:spPr>
          <a:xfrm>
            <a:off x="952498" y="6252722"/>
            <a:ext cx="10325101" cy="0"/>
          </a:xfrm>
          <a:prstGeom prst="straightConnector1">
            <a:avLst/>
          </a:prstGeom>
          <a:noFill/>
          <a:ln cap="flat" cmpd="sng" w="10775">
            <a:solidFill>
              <a:schemeClr val="lt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600">
          <p15:clr>
            <a:srgbClr val="F26B43"/>
          </p15:clr>
        </p15:guide>
        <p15:guide id="4" pos="7104">
          <p15:clr>
            <a:srgbClr val="F26B43"/>
          </p15:clr>
        </p15:guide>
        <p15:guide id="5" orient="horz" pos="3816">
          <p15:clr>
            <a:srgbClr val="F26B43"/>
          </p15:clr>
        </p15:guide>
        <p15:guide id="6" orient="horz" pos="552">
          <p15:clr>
            <a:srgbClr val="F26B43"/>
          </p15:clr>
        </p15:guide>
        <p15:guide id="7" pos="66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 name="Shape 283"/>
        <p:cNvGrpSpPr/>
        <p:nvPr/>
      </p:nvGrpSpPr>
      <p:grpSpPr>
        <a:xfrm>
          <a:off x="0" y="0"/>
          <a:ext cx="0" cy="0"/>
          <a:chOff x="0" y="0"/>
          <a:chExt cx="0" cy="0"/>
        </a:xfrm>
      </p:grpSpPr>
      <p:sp>
        <p:nvSpPr>
          <p:cNvPr id="284" name="Google Shape;284;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5" name="Google Shape;285;p1"/>
          <p:cNvSpPr txBox="1"/>
          <p:nvPr>
            <p:ph type="ctrTitle"/>
          </p:nvPr>
        </p:nvSpPr>
        <p:spPr>
          <a:xfrm>
            <a:off x="540000" y="1527379"/>
            <a:ext cx="5415723" cy="245294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Bell MT"/>
              <a:buNone/>
            </a:pPr>
            <a:r>
              <a:rPr lang="en-US" sz="6000"/>
              <a:t>Restaurant Recommendation System</a:t>
            </a:r>
            <a:endParaRPr/>
          </a:p>
        </p:txBody>
      </p:sp>
      <p:grpSp>
        <p:nvGrpSpPr>
          <p:cNvPr id="286" name="Google Shape;286;p1"/>
          <p:cNvGrpSpPr/>
          <p:nvPr/>
        </p:nvGrpSpPr>
        <p:grpSpPr>
          <a:xfrm>
            <a:off x="4925125" y="3600"/>
            <a:ext cx="7266875" cy="6854400"/>
            <a:chOff x="4925125" y="3600"/>
            <a:chExt cx="7266875" cy="6854400"/>
          </a:xfrm>
        </p:grpSpPr>
        <p:sp>
          <p:nvSpPr>
            <p:cNvPr id="287" name="Google Shape;287;p1"/>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8" name="Google Shape;288;p1"/>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9" name="Google Shape;289;p1"/>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pic>
        <p:nvPicPr>
          <p:cNvPr id="290" name="Google Shape;290;p1"/>
          <p:cNvPicPr preferRelativeResize="0"/>
          <p:nvPr/>
        </p:nvPicPr>
        <p:blipFill rotWithShape="1">
          <a:blip r:embed="rId3">
            <a:alphaModFix/>
          </a:blip>
          <a:srcRect b="-3" l="23700" r="9647" t="0"/>
          <a:stretch/>
        </p:blipFill>
        <p:spPr>
          <a:xfrm>
            <a:off x="5250932" y="-1"/>
            <a:ext cx="6858000"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
        <p:nvSpPr>
          <p:cNvPr id="291" name="Google Shape;291;p1"/>
          <p:cNvSpPr txBox="1"/>
          <p:nvPr/>
        </p:nvSpPr>
        <p:spPr>
          <a:xfrm>
            <a:off x="539198" y="4709848"/>
            <a:ext cx="3896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Avenir"/>
                <a:ea typeface="Avenir"/>
                <a:cs typeface="Avenir"/>
                <a:sym typeface="Avenir"/>
              </a:rPr>
              <a:t>Presented by:</a:t>
            </a:r>
            <a:endParaRPr/>
          </a:p>
          <a:p>
            <a:pPr indent="0" lvl="0" marL="0" marR="0" rtl="0" algn="l">
              <a:spcBef>
                <a:spcPts val="0"/>
              </a:spcBef>
              <a:spcAft>
                <a:spcPts val="0"/>
              </a:spcAft>
              <a:buNone/>
            </a:pPr>
            <a:r>
              <a:t/>
            </a:r>
            <a:endParaRPr sz="2000">
              <a:solidFill>
                <a:schemeClr val="lt1"/>
              </a:solidFill>
              <a:latin typeface="Avenir"/>
              <a:ea typeface="Avenir"/>
              <a:cs typeface="Avenir"/>
              <a:sym typeface="Avenir"/>
            </a:endParaRPr>
          </a:p>
          <a:p>
            <a:pPr indent="0" lvl="0" marL="0" marR="0" rtl="0" algn="l">
              <a:spcBef>
                <a:spcPts val="0"/>
              </a:spcBef>
              <a:spcAft>
                <a:spcPts val="0"/>
              </a:spcAft>
              <a:buNone/>
            </a:pPr>
            <a:r>
              <a:rPr lang="en-US" sz="1400">
                <a:solidFill>
                  <a:schemeClr val="lt1"/>
                </a:solidFill>
                <a:latin typeface="Avenir"/>
                <a:ea typeface="Avenir"/>
                <a:cs typeface="Avenir"/>
                <a:sym typeface="Avenir"/>
              </a:rPr>
              <a:t>Pd18_067 Harshal Chopade</a:t>
            </a:r>
            <a:endParaRPr/>
          </a:p>
          <a:p>
            <a:pPr indent="0" lvl="0" marL="0" marR="0" rtl="0" algn="l">
              <a:spcBef>
                <a:spcPts val="0"/>
              </a:spcBef>
              <a:spcAft>
                <a:spcPts val="0"/>
              </a:spcAft>
              <a:buNone/>
            </a:pPr>
            <a:r>
              <a:rPr lang="en-US" sz="1400">
                <a:solidFill>
                  <a:schemeClr val="lt1"/>
                </a:solidFill>
                <a:latin typeface="Avenir"/>
                <a:ea typeface="Avenir"/>
                <a:cs typeface="Avenir"/>
                <a:sym typeface="Avenir"/>
              </a:rPr>
              <a:t>Pd18_006 Mohammad Ashraf</a:t>
            </a:r>
            <a:endParaRPr/>
          </a:p>
          <a:p>
            <a:pPr indent="0" lvl="0" marL="0" marR="0" rtl="0" algn="l">
              <a:spcBef>
                <a:spcPts val="0"/>
              </a:spcBef>
              <a:spcAft>
                <a:spcPts val="0"/>
              </a:spcAft>
              <a:buNone/>
            </a:pPr>
            <a:r>
              <a:rPr lang="en-US" sz="1400">
                <a:solidFill>
                  <a:schemeClr val="lt1"/>
                </a:solidFill>
                <a:latin typeface="Avenir"/>
                <a:ea typeface="Avenir"/>
                <a:cs typeface="Avenir"/>
                <a:sym typeface="Avenir"/>
              </a:rPr>
              <a:t>Pd1</a:t>
            </a:r>
            <a:r>
              <a:rPr lang="en-US">
                <a:solidFill>
                  <a:schemeClr val="lt1"/>
                </a:solidFill>
                <a:latin typeface="Avenir"/>
                <a:ea typeface="Avenir"/>
                <a:cs typeface="Avenir"/>
                <a:sym typeface="Avenir"/>
              </a:rPr>
              <a:t>7</a:t>
            </a:r>
            <a:r>
              <a:rPr lang="en-US" sz="1400">
                <a:solidFill>
                  <a:schemeClr val="lt1"/>
                </a:solidFill>
                <a:latin typeface="Avenir"/>
                <a:ea typeface="Avenir"/>
                <a:cs typeface="Avenir"/>
                <a:sym typeface="Avenir"/>
              </a:rPr>
              <a:t>_</a:t>
            </a:r>
            <a:r>
              <a:rPr lang="en-US">
                <a:solidFill>
                  <a:schemeClr val="lt1"/>
                </a:solidFill>
                <a:latin typeface="Avenir"/>
                <a:ea typeface="Avenir"/>
                <a:cs typeface="Avenir"/>
                <a:sym typeface="Avenir"/>
              </a:rPr>
              <a:t>030</a:t>
            </a:r>
            <a:r>
              <a:rPr lang="en-US" sz="1400">
                <a:solidFill>
                  <a:schemeClr val="lt1"/>
                </a:solidFill>
                <a:latin typeface="Avenir"/>
                <a:ea typeface="Avenir"/>
                <a:cs typeface="Avenir"/>
                <a:sym typeface="Avenir"/>
              </a:rPr>
              <a:t> Abhishek Mali</a:t>
            </a:r>
            <a:endParaRPr/>
          </a:p>
          <a:p>
            <a:pPr indent="0" lvl="0" marL="0" marR="0" rtl="0" algn="l">
              <a:spcBef>
                <a:spcPts val="0"/>
              </a:spcBef>
              <a:spcAft>
                <a:spcPts val="0"/>
              </a:spcAft>
              <a:buNone/>
            </a:pPr>
            <a:r>
              <a:rPr lang="en-US" sz="1400">
                <a:solidFill>
                  <a:schemeClr val="lt1"/>
                </a:solidFill>
                <a:latin typeface="Avenir"/>
                <a:ea typeface="Avenir"/>
                <a:cs typeface="Avenir"/>
                <a:sym typeface="Avenir"/>
              </a:rPr>
              <a:t>Pd18_091 Om Mahalle</a:t>
            </a:r>
            <a:endParaRPr sz="1400">
              <a:solidFill>
                <a:schemeClr val="lt1"/>
              </a:solidFill>
              <a:latin typeface="Avenir"/>
              <a:ea typeface="Avenir"/>
              <a:cs typeface="Avenir"/>
              <a:sym typeface="Avenir"/>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8" name="Shape 398"/>
        <p:cNvGrpSpPr/>
        <p:nvPr/>
      </p:nvGrpSpPr>
      <p:grpSpPr>
        <a:xfrm>
          <a:off x="0" y="0"/>
          <a:ext cx="0" cy="0"/>
          <a:chOff x="0" y="0"/>
          <a:chExt cx="0" cy="0"/>
        </a:xfrm>
      </p:grpSpPr>
      <p:grpSp>
        <p:nvGrpSpPr>
          <p:cNvPr id="399" name="Google Shape;399;p10"/>
          <p:cNvGrpSpPr/>
          <p:nvPr/>
        </p:nvGrpSpPr>
        <p:grpSpPr>
          <a:xfrm>
            <a:off x="0" y="0"/>
            <a:ext cx="12191999" cy="6861600"/>
            <a:chOff x="1" y="0"/>
            <a:chExt cx="12191999" cy="6861600"/>
          </a:xfrm>
        </p:grpSpPr>
        <p:sp>
          <p:nvSpPr>
            <p:cNvPr id="400" name="Google Shape;400;p10"/>
            <p:cNvSpPr/>
            <p:nvPr/>
          </p:nvSpPr>
          <p:spPr>
            <a:xfrm rot="-5400000">
              <a:off x="1" y="1640114"/>
              <a:ext cx="5217886" cy="5217886"/>
            </a:xfrm>
            <a:prstGeom prst="rect">
              <a:avLst/>
            </a:prstGeom>
            <a:gradFill>
              <a:gsLst>
                <a:gs pos="0">
                  <a:srgbClr val="613FB3">
                    <a:alpha val="60000"/>
                  </a:srgbClr>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01" name="Google Shape;401;p10"/>
            <p:cNvSpPr/>
            <p:nvPr/>
          </p:nvSpPr>
          <p:spPr>
            <a:xfrm>
              <a:off x="6384514" y="0"/>
              <a:ext cx="4320000" cy="4320000"/>
            </a:xfrm>
            <a:prstGeom prst="ellipse">
              <a:avLst/>
            </a:prstGeom>
            <a:solidFill>
              <a:schemeClr val="accent3">
                <a:alpha val="95686"/>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02" name="Google Shape;402;p10"/>
            <p:cNvSpPr/>
            <p:nvPr/>
          </p:nvSpPr>
          <p:spPr>
            <a:xfrm>
              <a:off x="6119057" y="1230054"/>
              <a:ext cx="5506886" cy="5506886"/>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nvGrpSpPr>
            <p:cNvPr id="403" name="Google Shape;403;p10"/>
            <p:cNvGrpSpPr/>
            <p:nvPr/>
          </p:nvGrpSpPr>
          <p:grpSpPr>
            <a:xfrm>
              <a:off x="690092" y="0"/>
              <a:ext cx="10800000" cy="6858000"/>
              <a:chOff x="2328000" y="0"/>
              <a:chExt cx="2880000" cy="1440000"/>
            </a:xfrm>
          </p:grpSpPr>
          <p:sp>
            <p:nvSpPr>
              <p:cNvPr id="404" name="Google Shape;404;p10"/>
              <p:cNvSpPr/>
              <p:nvPr/>
            </p:nvSpPr>
            <p:spPr>
              <a:xfrm>
                <a:off x="376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05" name="Google Shape;405;p10"/>
              <p:cNvSpPr/>
              <p:nvPr/>
            </p:nvSpPr>
            <p:spPr>
              <a:xfrm flipH="1">
                <a:off x="2328000" y="0"/>
                <a:ext cx="1440000" cy="1440000"/>
              </a:xfrm>
              <a:prstGeom prst="rect">
                <a:avLst/>
              </a:prstGeom>
              <a:gradFill>
                <a:gsLst>
                  <a:gs pos="0">
                    <a:schemeClr val="accent1"/>
                  </a:gs>
                  <a:gs pos="60000">
                    <a:srgbClr val="A14DC3">
                      <a:alpha val="0"/>
                    </a:srgbClr>
                  </a:gs>
                  <a:gs pos="100000">
                    <a:srgbClr val="A14D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06" name="Google Shape;406;p10"/>
            <p:cNvGrpSpPr/>
            <p:nvPr/>
          </p:nvGrpSpPr>
          <p:grpSpPr>
            <a:xfrm rot="5400000">
              <a:off x="7048499" y="1714500"/>
              <a:ext cx="6858000" cy="3429000"/>
              <a:chOff x="0" y="0"/>
              <a:chExt cx="2880000" cy="1440000"/>
            </a:xfrm>
          </p:grpSpPr>
          <p:sp>
            <p:nvSpPr>
              <p:cNvPr id="407" name="Google Shape;407;p10"/>
              <p:cNvSpPr/>
              <p:nvPr/>
            </p:nvSpPr>
            <p:spPr>
              <a:xfrm>
                <a:off x="144000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sp>
            <p:nvSpPr>
              <p:cNvPr id="408" name="Google Shape;408;p10"/>
              <p:cNvSpPr/>
              <p:nvPr/>
            </p:nvSpPr>
            <p:spPr>
              <a:xfrm flipH="1">
                <a:off x="0" y="0"/>
                <a:ext cx="1440000" cy="1440000"/>
              </a:xfrm>
              <a:prstGeom prst="rect">
                <a:avLst/>
              </a:prstGeom>
              <a:gradFill>
                <a:gsLst>
                  <a:gs pos="0">
                    <a:schemeClr val="accent2"/>
                  </a:gs>
                  <a:gs pos="60000">
                    <a:srgbClr val="613FB3">
                      <a:alpha val="0"/>
                    </a:srgbClr>
                  </a:gs>
                  <a:gs pos="100000">
                    <a:srgbClr val="613FB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409" name="Google Shape;409;p10"/>
            <p:cNvSpPr/>
            <p:nvPr/>
          </p:nvSpPr>
          <p:spPr>
            <a:xfrm rot="10800000">
              <a:off x="5602287" y="271887"/>
              <a:ext cx="6589713" cy="6589713"/>
            </a:xfrm>
            <a:prstGeom prst="rect">
              <a:avLst/>
            </a:prstGeom>
            <a:gradFill>
              <a:gsLst>
                <a:gs pos="0">
                  <a:schemeClr val="accent3"/>
                </a:gs>
                <a:gs pos="60000">
                  <a:srgbClr val="4D5BC3">
                    <a:alpha val="0"/>
                  </a:srgbClr>
                </a:gs>
                <a:gs pos="100000">
                  <a:srgbClr val="4D5BC3">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grpSp>
      <p:sp>
        <p:nvSpPr>
          <p:cNvPr id="410" name="Google Shape;410;p10"/>
          <p:cNvSpPr/>
          <p:nvPr/>
        </p:nvSpPr>
        <p:spPr>
          <a:xfrm>
            <a:off x="0" y="0"/>
            <a:ext cx="12192000" cy="6858000"/>
          </a:xfrm>
          <a:prstGeom prst="rect">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Avenir"/>
              <a:ea typeface="Avenir"/>
              <a:cs typeface="Avenir"/>
              <a:sym typeface="Avenir"/>
            </a:endParaRPr>
          </a:p>
        </p:txBody>
      </p:sp>
      <p:pic>
        <p:nvPicPr>
          <p:cNvPr id="411" name="Google Shape;411;p10"/>
          <p:cNvPicPr preferRelativeResize="0"/>
          <p:nvPr/>
        </p:nvPicPr>
        <p:blipFill rotWithShape="1">
          <a:blip r:embed="rId3">
            <a:alphaModFix/>
          </a:blip>
          <a:srcRect b="-4" l="0" r="1725" t="0"/>
          <a:stretch/>
        </p:blipFill>
        <p:spPr>
          <a:xfrm>
            <a:off x="-688" y="-4"/>
            <a:ext cx="12192687" cy="6858000"/>
          </a:xfrm>
          <a:prstGeom prst="rect">
            <a:avLst/>
          </a:prstGeom>
          <a:noFill/>
          <a:ln>
            <a:noFill/>
          </a:ln>
        </p:spPr>
      </p:pic>
      <p:sp>
        <p:nvSpPr>
          <p:cNvPr id="412" name="Google Shape;412;p10"/>
          <p:cNvSpPr/>
          <p:nvPr/>
        </p:nvSpPr>
        <p:spPr>
          <a:xfrm>
            <a:off x="0" y="3600"/>
            <a:ext cx="7266875" cy="6854400"/>
          </a:xfrm>
          <a:custGeom>
            <a:rect b="b" l="l" r="r" t="t"/>
            <a:pathLst>
              <a:path extrusionOk="0" h="6854400" w="7266875">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13" name="Google Shape;413;p10"/>
          <p:cNvGrpSpPr/>
          <p:nvPr/>
        </p:nvGrpSpPr>
        <p:grpSpPr>
          <a:xfrm>
            <a:off x="0" y="0"/>
            <a:ext cx="7266875" cy="6854400"/>
            <a:chOff x="4925125" y="3600"/>
            <a:chExt cx="7266875" cy="6854400"/>
          </a:xfrm>
        </p:grpSpPr>
        <p:sp>
          <p:nvSpPr>
            <p:cNvPr id="414" name="Google Shape;414;p10"/>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15" name="Google Shape;415;p10"/>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16" name="Google Shape;416;p10"/>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17" name="Google Shape;417;p10"/>
          <p:cNvSpPr txBox="1"/>
          <p:nvPr>
            <p:ph type="title"/>
          </p:nvPr>
        </p:nvSpPr>
        <p:spPr>
          <a:xfrm>
            <a:off x="1832020" y="2552083"/>
            <a:ext cx="6493277" cy="138893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8000"/>
              <a:buFont typeface="Bell MT"/>
              <a:buNone/>
            </a:pPr>
            <a:r>
              <a:rPr b="1" lang="en-US" sz="8000">
                <a:solidFill>
                  <a:srgbClr val="FFFFFF"/>
                </a:solidFill>
              </a:rPr>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417"/>
                                        </p:tgtEl>
                                        <p:attrNameLst>
                                          <p:attrName>style.visibility</p:attrName>
                                        </p:attrNameLst>
                                      </p:cBhvr>
                                      <p:to>
                                        <p:strVal val="visible"/>
                                      </p:to>
                                    </p:set>
                                    <p:animEffect filter="fade" transition="in">
                                      <p:cBhvr>
                                        <p:cTn dur="7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sp>
        <p:nvSpPr>
          <p:cNvPr id="296" name="Google Shape;296;p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7" name="Google Shape;297;p2"/>
          <p:cNvSpPr txBox="1"/>
          <p:nvPr>
            <p:ph idx="4294967295" type="ctrTitle"/>
          </p:nvPr>
        </p:nvSpPr>
        <p:spPr>
          <a:xfrm>
            <a:off x="540000" y="540000"/>
            <a:ext cx="4500561" cy="21819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Bell MT"/>
              <a:buNone/>
            </a:pPr>
            <a:r>
              <a:rPr b="0" i="0" lang="en-US" sz="6000" u="none" cap="none" strike="noStrike">
                <a:solidFill>
                  <a:schemeClr val="lt1"/>
                </a:solidFill>
                <a:latin typeface="Bell MT"/>
                <a:ea typeface="Bell MT"/>
                <a:cs typeface="Bell MT"/>
                <a:sym typeface="Bell MT"/>
              </a:rPr>
              <a:t>Primary Objective</a:t>
            </a:r>
            <a:endParaRPr/>
          </a:p>
        </p:txBody>
      </p:sp>
      <p:sp>
        <p:nvSpPr>
          <p:cNvPr id="298" name="Google Shape;298;p2"/>
          <p:cNvSpPr txBox="1"/>
          <p:nvPr>
            <p:ph idx="1" type="body"/>
          </p:nvPr>
        </p:nvSpPr>
        <p:spPr>
          <a:xfrm>
            <a:off x="550863" y="2947121"/>
            <a:ext cx="4500562" cy="3361604"/>
          </a:xfrm>
          <a:prstGeom prst="rect">
            <a:avLst/>
          </a:prstGeom>
          <a:noFill/>
          <a:ln>
            <a:noFill/>
          </a:ln>
        </p:spPr>
        <p:txBody>
          <a:bodyPr anchorCtr="0" anchor="t" bIns="45700" lIns="91425" spcFirstLastPara="1" rIns="91425" wrap="square" tIns="45700">
            <a:normAutofit/>
          </a:bodyPr>
          <a:lstStyle/>
          <a:p>
            <a:pPr indent="-269875" lvl="0" marL="269875" rtl="0" algn="l">
              <a:lnSpc>
                <a:spcPct val="114999"/>
              </a:lnSpc>
              <a:spcBef>
                <a:spcPts val="0"/>
              </a:spcBef>
              <a:spcAft>
                <a:spcPts val="0"/>
              </a:spcAft>
              <a:buClr>
                <a:schemeClr val="lt1"/>
              </a:buClr>
              <a:buSzPts val="2000"/>
              <a:buChar char="•"/>
            </a:pPr>
            <a:r>
              <a:rPr lang="en-US" sz="2000">
                <a:latin typeface="Arial"/>
                <a:ea typeface="Arial"/>
                <a:cs typeface="Arial"/>
                <a:sym typeface="Arial"/>
              </a:rPr>
              <a:t>To collect data from the food delivery platform SWIGGY using web scraping and analyze the data to generate insights and recommendations for the end user. This may involve analyzing restaurant information, such as ratings, cuisine, and pricing.</a:t>
            </a:r>
            <a:endParaRPr/>
          </a:p>
        </p:txBody>
      </p:sp>
      <p:grpSp>
        <p:nvGrpSpPr>
          <p:cNvPr id="299" name="Google Shape;299;p2"/>
          <p:cNvGrpSpPr/>
          <p:nvPr/>
        </p:nvGrpSpPr>
        <p:grpSpPr>
          <a:xfrm>
            <a:off x="4925125" y="3600"/>
            <a:ext cx="7266875" cy="6854400"/>
            <a:chOff x="4925125" y="3600"/>
            <a:chExt cx="7266875" cy="6854400"/>
          </a:xfrm>
        </p:grpSpPr>
        <p:sp>
          <p:nvSpPr>
            <p:cNvPr id="300" name="Google Shape;300;p2"/>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01" name="Google Shape;301;p2"/>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02" name="Google Shape;302;p2"/>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pic>
        <p:nvPicPr>
          <p:cNvPr descr="Spices in jars on counter" id="303" name="Google Shape;303;p2"/>
          <p:cNvPicPr preferRelativeResize="0"/>
          <p:nvPr/>
        </p:nvPicPr>
        <p:blipFill rotWithShape="1">
          <a:blip r:embed="rId3">
            <a:alphaModFix/>
          </a:blip>
          <a:srcRect b="-3" l="16763" r="16585" t="0"/>
          <a:stretch/>
        </p:blipFill>
        <p:spPr>
          <a:xfrm>
            <a:off x="5336791" y="-64395"/>
            <a:ext cx="6858000"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7" name="Shape 307"/>
        <p:cNvGrpSpPr/>
        <p:nvPr/>
      </p:nvGrpSpPr>
      <p:grpSpPr>
        <a:xfrm>
          <a:off x="0" y="0"/>
          <a:ext cx="0" cy="0"/>
          <a:chOff x="0" y="0"/>
          <a:chExt cx="0" cy="0"/>
        </a:xfrm>
      </p:grpSpPr>
      <p:sp>
        <p:nvSpPr>
          <p:cNvPr id="308" name="Google Shape;308;p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09" name="Google Shape;309;p3"/>
          <p:cNvSpPr txBox="1"/>
          <p:nvPr>
            <p:ph idx="4294967295" type="ctrTitle"/>
          </p:nvPr>
        </p:nvSpPr>
        <p:spPr>
          <a:xfrm>
            <a:off x="748711" y="992408"/>
            <a:ext cx="2766189" cy="12034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Bell MT"/>
              <a:buNone/>
            </a:pPr>
            <a:r>
              <a:rPr b="0" i="0" lang="en-US" sz="6000" u="none" cap="none" strike="noStrike">
                <a:solidFill>
                  <a:schemeClr val="lt1"/>
                </a:solidFill>
                <a:latin typeface="Bell MT"/>
                <a:ea typeface="Bell MT"/>
                <a:cs typeface="Bell MT"/>
                <a:sym typeface="Bell MT"/>
              </a:rPr>
              <a:t>Goals:</a:t>
            </a:r>
            <a:endParaRPr/>
          </a:p>
        </p:txBody>
      </p:sp>
      <p:sp>
        <p:nvSpPr>
          <p:cNvPr id="310" name="Google Shape;310;p3"/>
          <p:cNvSpPr txBox="1"/>
          <p:nvPr>
            <p:ph idx="1" type="body"/>
          </p:nvPr>
        </p:nvSpPr>
        <p:spPr>
          <a:xfrm>
            <a:off x="550863" y="2195854"/>
            <a:ext cx="4500562" cy="3837393"/>
          </a:xfrm>
          <a:prstGeom prst="rect">
            <a:avLst/>
          </a:prstGeom>
          <a:noFill/>
          <a:ln>
            <a:noFill/>
          </a:ln>
        </p:spPr>
        <p:txBody>
          <a:bodyPr anchorCtr="0" anchor="t" bIns="45700" lIns="91425" spcFirstLastPara="1" rIns="91425" wrap="square" tIns="45700">
            <a:normAutofit/>
          </a:bodyPr>
          <a:lstStyle/>
          <a:p>
            <a:pPr indent="-269875" lvl="0" marL="269875" rtl="0" algn="l">
              <a:lnSpc>
                <a:spcPct val="115000"/>
              </a:lnSpc>
              <a:spcBef>
                <a:spcPts val="0"/>
              </a:spcBef>
              <a:spcAft>
                <a:spcPts val="0"/>
              </a:spcAft>
              <a:buClr>
                <a:srgbClr val="D1D5DB"/>
              </a:buClr>
              <a:buSzPts val="1800"/>
              <a:buChar char="•"/>
            </a:pPr>
            <a:r>
              <a:rPr lang="en-US">
                <a:solidFill>
                  <a:srgbClr val="D1D5DB"/>
                </a:solidFill>
                <a:latin typeface="Arial"/>
                <a:ea typeface="Arial"/>
                <a:cs typeface="Arial"/>
                <a:sym typeface="Arial"/>
              </a:rPr>
              <a:t>T</a:t>
            </a:r>
            <a:r>
              <a:rPr b="0" i="0" lang="en-US">
                <a:solidFill>
                  <a:srgbClr val="D1D5DB"/>
                </a:solidFill>
                <a:latin typeface="Arial"/>
                <a:ea typeface="Arial"/>
                <a:cs typeface="Arial"/>
                <a:sym typeface="Arial"/>
              </a:rPr>
              <a:t>o develop a recommendation model that can provide valuable insights for someone who wants to open a restaurant in Bangalore.</a:t>
            </a:r>
            <a:endParaRPr/>
          </a:p>
          <a:p>
            <a:pPr indent="-269875" lvl="0" marL="269875" rtl="0" algn="l">
              <a:lnSpc>
                <a:spcPct val="115000"/>
              </a:lnSpc>
              <a:spcBef>
                <a:spcPts val="1000"/>
              </a:spcBef>
              <a:spcAft>
                <a:spcPts val="0"/>
              </a:spcAft>
              <a:buClr>
                <a:srgbClr val="D1D5DB"/>
              </a:buClr>
              <a:buSzPts val="1800"/>
              <a:buChar char="•"/>
            </a:pPr>
            <a:r>
              <a:rPr b="0" i="0" lang="en-US">
                <a:solidFill>
                  <a:srgbClr val="D1D5DB"/>
                </a:solidFill>
                <a:latin typeface="Arial"/>
                <a:ea typeface="Arial"/>
                <a:cs typeface="Arial"/>
                <a:sym typeface="Arial"/>
              </a:rPr>
              <a:t>The ultimate goal is to help the user make informed decisions about their restaurant's cuisine, location, and pricing strategy to maximize their chances of success in the Bangalore market.</a:t>
            </a:r>
            <a:endParaRPr sz="2000"/>
          </a:p>
        </p:txBody>
      </p:sp>
      <p:grpSp>
        <p:nvGrpSpPr>
          <p:cNvPr id="311" name="Google Shape;311;p3"/>
          <p:cNvGrpSpPr/>
          <p:nvPr/>
        </p:nvGrpSpPr>
        <p:grpSpPr>
          <a:xfrm>
            <a:off x="4925125" y="3600"/>
            <a:ext cx="7266875" cy="6854400"/>
            <a:chOff x="4925125" y="3600"/>
            <a:chExt cx="7266875" cy="6854400"/>
          </a:xfrm>
        </p:grpSpPr>
        <p:sp>
          <p:nvSpPr>
            <p:cNvPr id="312" name="Google Shape;312;p3"/>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3" name="Google Shape;313;p3"/>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4" name="Google Shape;314;p3"/>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pic>
        <p:nvPicPr>
          <p:cNvPr descr="Stock numbers on a digital display" id="315" name="Google Shape;315;p3"/>
          <p:cNvPicPr preferRelativeResize="0"/>
          <p:nvPr/>
        </p:nvPicPr>
        <p:blipFill rotWithShape="1">
          <a:blip r:embed="rId3">
            <a:alphaModFix/>
          </a:blip>
          <a:srcRect b="2" l="33853" r="7798" t="0"/>
          <a:stretch/>
        </p:blipFill>
        <p:spPr>
          <a:xfrm>
            <a:off x="5419205" y="-3600"/>
            <a:ext cx="6649077"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
          <p:cNvSpPr txBox="1"/>
          <p:nvPr/>
        </p:nvSpPr>
        <p:spPr>
          <a:xfrm>
            <a:off x="2254500" y="763270"/>
            <a:ext cx="768299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Approaches to complete the goals</a:t>
            </a:r>
            <a:endParaRPr b="1" sz="4000">
              <a:solidFill>
                <a:schemeClr val="lt1"/>
              </a:solidFill>
              <a:latin typeface="Avenir"/>
              <a:ea typeface="Avenir"/>
              <a:cs typeface="Avenir"/>
              <a:sym typeface="Avenir"/>
            </a:endParaRPr>
          </a:p>
        </p:txBody>
      </p:sp>
      <p:grpSp>
        <p:nvGrpSpPr>
          <p:cNvPr id="321" name="Google Shape;321;p4"/>
          <p:cNvGrpSpPr/>
          <p:nvPr/>
        </p:nvGrpSpPr>
        <p:grpSpPr>
          <a:xfrm>
            <a:off x="2650566" y="1837765"/>
            <a:ext cx="8127999" cy="4256964"/>
            <a:chOff x="0" y="0"/>
            <a:chExt cx="8127999" cy="4256964"/>
          </a:xfrm>
        </p:grpSpPr>
        <p:sp>
          <p:nvSpPr>
            <p:cNvPr id="322" name="Google Shape;322;p4"/>
            <p:cNvSpPr/>
            <p:nvPr/>
          </p:nvSpPr>
          <p:spPr>
            <a:xfrm>
              <a:off x="0" y="0"/>
              <a:ext cx="6502400" cy="936532"/>
            </a:xfrm>
            <a:prstGeom prst="roundRect">
              <a:avLst>
                <a:gd fmla="val 10000" name="adj"/>
              </a:avLst>
            </a:prstGeom>
            <a:gradFill>
              <a:gsLst>
                <a:gs pos="0">
                  <a:srgbClr val="AA65C8"/>
                </a:gs>
                <a:gs pos="50000">
                  <a:srgbClr val="A245C7"/>
                </a:gs>
                <a:gs pos="100000">
                  <a:srgbClr val="9235B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txBox="1"/>
            <p:nvPr/>
          </p:nvSpPr>
          <p:spPr>
            <a:xfrm>
              <a:off x="27430" y="27430"/>
              <a:ext cx="5412671" cy="881672"/>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Web Scrapping of Data from swiggy.com</a:t>
              </a:r>
              <a:endParaRPr/>
            </a:p>
          </p:txBody>
        </p:sp>
        <p:sp>
          <p:nvSpPr>
            <p:cNvPr id="324" name="Google Shape;324;p4"/>
            <p:cNvSpPr/>
            <p:nvPr/>
          </p:nvSpPr>
          <p:spPr>
            <a:xfrm>
              <a:off x="544575" y="1106810"/>
              <a:ext cx="6502400" cy="936532"/>
            </a:xfrm>
            <a:prstGeom prst="roundRect">
              <a:avLst>
                <a:gd fmla="val 10000" name="adj"/>
              </a:avLst>
            </a:prstGeom>
            <a:gradFill>
              <a:gsLst>
                <a:gs pos="0">
                  <a:srgbClr val="AA65C8"/>
                </a:gs>
                <a:gs pos="50000">
                  <a:srgbClr val="A245C7"/>
                </a:gs>
                <a:gs pos="100000">
                  <a:srgbClr val="9235B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txBox="1"/>
            <p:nvPr/>
          </p:nvSpPr>
          <p:spPr>
            <a:xfrm>
              <a:off x="572005" y="1134240"/>
              <a:ext cx="5294218" cy="881672"/>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Data Pre-processing – Data cleaning &amp; Manipulation</a:t>
              </a:r>
              <a:endParaRPr/>
            </a:p>
          </p:txBody>
        </p:sp>
        <p:sp>
          <p:nvSpPr>
            <p:cNvPr id="326" name="Google Shape;326;p4"/>
            <p:cNvSpPr/>
            <p:nvPr/>
          </p:nvSpPr>
          <p:spPr>
            <a:xfrm>
              <a:off x="1081024" y="2213621"/>
              <a:ext cx="6502400" cy="936532"/>
            </a:xfrm>
            <a:prstGeom prst="roundRect">
              <a:avLst>
                <a:gd fmla="val 10000" name="adj"/>
              </a:avLst>
            </a:prstGeom>
            <a:gradFill>
              <a:gsLst>
                <a:gs pos="0">
                  <a:srgbClr val="AA65C8"/>
                </a:gs>
                <a:gs pos="50000">
                  <a:srgbClr val="A245C7"/>
                </a:gs>
                <a:gs pos="100000">
                  <a:srgbClr val="9235B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txBox="1"/>
            <p:nvPr/>
          </p:nvSpPr>
          <p:spPr>
            <a:xfrm>
              <a:off x="1108454" y="2241051"/>
              <a:ext cx="5302346" cy="881672"/>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Model Creation using Random Forest Classifier</a:t>
              </a:r>
              <a:endParaRPr/>
            </a:p>
          </p:txBody>
        </p:sp>
        <p:sp>
          <p:nvSpPr>
            <p:cNvPr id="328" name="Google Shape;328;p4"/>
            <p:cNvSpPr/>
            <p:nvPr/>
          </p:nvSpPr>
          <p:spPr>
            <a:xfrm>
              <a:off x="1625599" y="3320432"/>
              <a:ext cx="6502400" cy="936532"/>
            </a:xfrm>
            <a:prstGeom prst="roundRect">
              <a:avLst>
                <a:gd fmla="val 10000" name="adj"/>
              </a:avLst>
            </a:prstGeom>
            <a:gradFill>
              <a:gsLst>
                <a:gs pos="0">
                  <a:srgbClr val="AA65C8"/>
                </a:gs>
                <a:gs pos="50000">
                  <a:srgbClr val="A245C7"/>
                </a:gs>
                <a:gs pos="100000">
                  <a:srgbClr val="9235B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txBox="1"/>
            <p:nvPr/>
          </p:nvSpPr>
          <p:spPr>
            <a:xfrm>
              <a:off x="1653029" y="3347862"/>
              <a:ext cx="5294218" cy="881672"/>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Webpage creation to visualise the recommendation</a:t>
              </a:r>
              <a:endParaRPr/>
            </a:p>
          </p:txBody>
        </p:sp>
        <p:sp>
          <p:nvSpPr>
            <p:cNvPr id="330" name="Google Shape;330;p4"/>
            <p:cNvSpPr/>
            <p:nvPr/>
          </p:nvSpPr>
          <p:spPr>
            <a:xfrm>
              <a:off x="5893654" y="717298"/>
              <a:ext cx="608745" cy="608745"/>
            </a:xfrm>
            <a:prstGeom prst="downArrow">
              <a:avLst>
                <a:gd fmla="val 55000" name="adj1"/>
                <a:gd fmla="val 45000" name="adj2"/>
              </a:avLst>
            </a:prstGeom>
            <a:solidFill>
              <a:srgbClr val="DFCFE9">
                <a:alpha val="89803"/>
              </a:srgbClr>
            </a:solidFill>
            <a:ln cap="flat" cmpd="sng" w="9525">
              <a:solidFill>
                <a:srgbClr val="DF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txBox="1"/>
            <p:nvPr/>
          </p:nvSpPr>
          <p:spPr>
            <a:xfrm>
              <a:off x="6030622" y="717298"/>
              <a:ext cx="334809" cy="45808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sz="2700">
                <a:solidFill>
                  <a:schemeClr val="lt1"/>
                </a:solidFill>
                <a:latin typeface="Avenir"/>
                <a:ea typeface="Avenir"/>
                <a:cs typeface="Avenir"/>
                <a:sym typeface="Avenir"/>
              </a:endParaRPr>
            </a:p>
          </p:txBody>
        </p:sp>
        <p:sp>
          <p:nvSpPr>
            <p:cNvPr id="332" name="Google Shape;332;p4"/>
            <p:cNvSpPr/>
            <p:nvPr/>
          </p:nvSpPr>
          <p:spPr>
            <a:xfrm>
              <a:off x="6438230" y="1824109"/>
              <a:ext cx="608745" cy="608745"/>
            </a:xfrm>
            <a:prstGeom prst="downArrow">
              <a:avLst>
                <a:gd fmla="val 55000" name="adj1"/>
                <a:gd fmla="val 45000" name="adj2"/>
              </a:avLst>
            </a:prstGeom>
            <a:solidFill>
              <a:srgbClr val="DFCFE9">
                <a:alpha val="89803"/>
              </a:srgbClr>
            </a:solidFill>
            <a:ln cap="flat" cmpd="sng" w="9525">
              <a:solidFill>
                <a:srgbClr val="DF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txBox="1"/>
            <p:nvPr/>
          </p:nvSpPr>
          <p:spPr>
            <a:xfrm>
              <a:off x="6575198" y="1824109"/>
              <a:ext cx="334809" cy="45808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sz="2700">
                <a:solidFill>
                  <a:schemeClr val="lt1"/>
                </a:solidFill>
                <a:latin typeface="Avenir"/>
                <a:ea typeface="Avenir"/>
                <a:cs typeface="Avenir"/>
                <a:sym typeface="Avenir"/>
              </a:endParaRPr>
            </a:p>
          </p:txBody>
        </p:sp>
        <p:sp>
          <p:nvSpPr>
            <p:cNvPr id="334" name="Google Shape;334;p4"/>
            <p:cNvSpPr/>
            <p:nvPr/>
          </p:nvSpPr>
          <p:spPr>
            <a:xfrm>
              <a:off x="6974678" y="2930920"/>
              <a:ext cx="608745" cy="608745"/>
            </a:xfrm>
            <a:prstGeom prst="downArrow">
              <a:avLst>
                <a:gd fmla="val 55000" name="adj1"/>
                <a:gd fmla="val 45000" name="adj2"/>
              </a:avLst>
            </a:prstGeom>
            <a:solidFill>
              <a:srgbClr val="DFCFE9">
                <a:alpha val="89803"/>
              </a:srgbClr>
            </a:solidFill>
            <a:ln cap="flat" cmpd="sng" w="9525">
              <a:solidFill>
                <a:srgbClr val="DFCFE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txBox="1"/>
            <p:nvPr/>
          </p:nvSpPr>
          <p:spPr>
            <a:xfrm>
              <a:off x="7111646" y="2930920"/>
              <a:ext cx="334809" cy="45808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Avenir"/>
                <a:buNone/>
              </a:pPr>
              <a:r>
                <a:t/>
              </a:r>
              <a:endParaRPr sz="2700">
                <a:solidFill>
                  <a:schemeClr val="lt1"/>
                </a:solidFill>
                <a:latin typeface="Avenir"/>
                <a:ea typeface="Avenir"/>
                <a:cs typeface="Avenir"/>
                <a:sym typeface="Avenir"/>
              </a:endParaRPr>
            </a:p>
          </p:txBody>
        </p:sp>
      </p:gr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
          <p:cNvSpPr txBox="1"/>
          <p:nvPr/>
        </p:nvSpPr>
        <p:spPr>
          <a:xfrm>
            <a:off x="1937075" y="610984"/>
            <a:ext cx="914260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Webpage Working</a:t>
            </a:r>
            <a:endParaRPr b="1" sz="4000">
              <a:solidFill>
                <a:schemeClr val="lt1"/>
              </a:solidFill>
              <a:latin typeface="Avenir"/>
              <a:ea typeface="Avenir"/>
              <a:cs typeface="Avenir"/>
              <a:sym typeface="Avenir"/>
            </a:endParaRPr>
          </a:p>
        </p:txBody>
      </p:sp>
      <p:pic>
        <p:nvPicPr>
          <p:cNvPr id="341" name="Google Shape;341;p5"/>
          <p:cNvPicPr preferRelativeResize="0"/>
          <p:nvPr/>
        </p:nvPicPr>
        <p:blipFill rotWithShape="1">
          <a:blip r:embed="rId3">
            <a:alphaModFix/>
          </a:blip>
          <a:srcRect b="0" l="0" r="0" t="0"/>
          <a:stretch/>
        </p:blipFill>
        <p:spPr>
          <a:xfrm>
            <a:off x="2142566" y="1576340"/>
            <a:ext cx="8731622" cy="4670611"/>
          </a:xfrm>
          <a:prstGeom prst="rect">
            <a:avLst/>
          </a:prstGeom>
          <a:noFill/>
          <a:ln>
            <a:noFill/>
          </a:ln>
        </p:spPr>
      </p:pic>
      <p:sp>
        <p:nvSpPr>
          <p:cNvPr id="342" name="Google Shape;342;p5"/>
          <p:cNvSpPr/>
          <p:nvPr/>
        </p:nvSpPr>
        <p:spPr>
          <a:xfrm>
            <a:off x="9108141" y="2801869"/>
            <a:ext cx="1398494" cy="224118"/>
          </a:xfrm>
          <a:prstGeom prst="roundRect">
            <a:avLst>
              <a:gd fmla="val 16667" name="adj"/>
            </a:avLst>
          </a:prstGeom>
          <a:solidFill>
            <a:schemeClr val="accent1"/>
          </a:solidFill>
          <a:ln cap="flat" cmpd="sng" w="12700">
            <a:solidFill>
              <a:srgbClr val="7538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venir"/>
                <a:ea typeface="Avenir"/>
                <a:cs typeface="Avenir"/>
                <a:sym typeface="Avenir"/>
              </a:rPr>
              <a:t>Cuisine Input</a:t>
            </a:r>
            <a:endParaRPr/>
          </a:p>
        </p:txBody>
      </p:sp>
      <p:cxnSp>
        <p:nvCxnSpPr>
          <p:cNvPr id="343" name="Google Shape;343;p5"/>
          <p:cNvCxnSpPr/>
          <p:nvPr/>
        </p:nvCxnSpPr>
        <p:spPr>
          <a:xfrm rot="10800000">
            <a:off x="8005482" y="2914327"/>
            <a:ext cx="1102659" cy="0"/>
          </a:xfrm>
          <a:prstGeom prst="straightConnector1">
            <a:avLst/>
          </a:prstGeom>
          <a:noFill/>
          <a:ln cap="flat" cmpd="sng" w="9525">
            <a:solidFill>
              <a:schemeClr val="accent1"/>
            </a:solidFill>
            <a:prstDash val="solid"/>
            <a:miter lim="800000"/>
            <a:headEnd len="sm" w="sm" type="none"/>
            <a:tailEnd len="med" w="med" type="triangle"/>
          </a:ln>
        </p:spPr>
      </p:cxnSp>
      <p:sp>
        <p:nvSpPr>
          <p:cNvPr id="344" name="Google Shape;344;p5"/>
          <p:cNvSpPr/>
          <p:nvPr/>
        </p:nvSpPr>
        <p:spPr>
          <a:xfrm>
            <a:off x="9085730" y="3581139"/>
            <a:ext cx="1420905" cy="224118"/>
          </a:xfrm>
          <a:prstGeom prst="roundRect">
            <a:avLst>
              <a:gd fmla="val 16667" name="adj"/>
            </a:avLst>
          </a:prstGeom>
          <a:solidFill>
            <a:schemeClr val="accent1"/>
          </a:solidFill>
          <a:ln cap="flat" cmpd="sng" w="12700">
            <a:solidFill>
              <a:srgbClr val="7538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venir"/>
                <a:ea typeface="Avenir"/>
                <a:cs typeface="Avenir"/>
                <a:sym typeface="Avenir"/>
              </a:rPr>
              <a:t>Price Input</a:t>
            </a:r>
            <a:endParaRPr/>
          </a:p>
        </p:txBody>
      </p:sp>
      <p:sp>
        <p:nvSpPr>
          <p:cNvPr id="345" name="Google Shape;345;p5"/>
          <p:cNvSpPr/>
          <p:nvPr/>
        </p:nvSpPr>
        <p:spPr>
          <a:xfrm>
            <a:off x="9085730" y="3211675"/>
            <a:ext cx="1420905" cy="224118"/>
          </a:xfrm>
          <a:prstGeom prst="roundRect">
            <a:avLst>
              <a:gd fmla="val 16667" name="adj"/>
            </a:avLst>
          </a:prstGeom>
          <a:solidFill>
            <a:schemeClr val="accent1"/>
          </a:solidFill>
          <a:ln cap="flat" cmpd="sng" w="12700">
            <a:solidFill>
              <a:srgbClr val="7538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venir"/>
                <a:ea typeface="Avenir"/>
                <a:cs typeface="Avenir"/>
                <a:sym typeface="Avenir"/>
              </a:rPr>
              <a:t>Location Input</a:t>
            </a:r>
            <a:endParaRPr/>
          </a:p>
        </p:txBody>
      </p:sp>
      <p:cxnSp>
        <p:nvCxnSpPr>
          <p:cNvPr id="346" name="Google Shape;346;p5"/>
          <p:cNvCxnSpPr/>
          <p:nvPr/>
        </p:nvCxnSpPr>
        <p:spPr>
          <a:xfrm rot="10800000">
            <a:off x="7983071" y="3324133"/>
            <a:ext cx="110265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7" name="Google Shape;347;p5"/>
          <p:cNvCxnSpPr/>
          <p:nvPr/>
        </p:nvCxnSpPr>
        <p:spPr>
          <a:xfrm rot="10800000">
            <a:off x="8005482" y="3693198"/>
            <a:ext cx="1102659" cy="0"/>
          </a:xfrm>
          <a:prstGeom prst="straightConnector1">
            <a:avLst/>
          </a:prstGeom>
          <a:noFill/>
          <a:ln cap="flat" cmpd="sng" w="9525">
            <a:solidFill>
              <a:schemeClr val="accent1"/>
            </a:solidFill>
            <a:prstDash val="solid"/>
            <a:miter lim="800000"/>
            <a:headEnd len="sm" w="sm" type="none"/>
            <a:tailEnd len="med" w="med" type="triangle"/>
          </a:ln>
        </p:spPr>
      </p:cxnSp>
      <p:sp>
        <p:nvSpPr>
          <p:cNvPr id="348" name="Google Shape;348;p5"/>
          <p:cNvSpPr/>
          <p:nvPr/>
        </p:nvSpPr>
        <p:spPr>
          <a:xfrm>
            <a:off x="7902389" y="4414757"/>
            <a:ext cx="1649507" cy="657170"/>
          </a:xfrm>
          <a:prstGeom prst="roundRect">
            <a:avLst>
              <a:gd fmla="val 16667" name="adj"/>
            </a:avLst>
          </a:prstGeom>
          <a:solidFill>
            <a:schemeClr val="accent1"/>
          </a:solidFill>
          <a:ln cap="flat" cmpd="sng" w="12700">
            <a:solidFill>
              <a:srgbClr val="7538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venir"/>
                <a:ea typeface="Avenir"/>
                <a:cs typeface="Avenir"/>
                <a:sym typeface="Avenir"/>
              </a:rPr>
              <a:t>Output 1</a:t>
            </a:r>
            <a:endParaRPr/>
          </a:p>
        </p:txBody>
      </p:sp>
      <p:cxnSp>
        <p:nvCxnSpPr>
          <p:cNvPr id="349" name="Google Shape;349;p5"/>
          <p:cNvCxnSpPr/>
          <p:nvPr/>
        </p:nvCxnSpPr>
        <p:spPr>
          <a:xfrm rot="10800000">
            <a:off x="6799730" y="4766457"/>
            <a:ext cx="110265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50" name="Google Shape;350;p5"/>
          <p:cNvCxnSpPr>
            <a:stCxn id="342" idx="3"/>
            <a:endCxn id="348" idx="0"/>
          </p:cNvCxnSpPr>
          <p:nvPr/>
        </p:nvCxnSpPr>
        <p:spPr>
          <a:xfrm flipH="1">
            <a:off x="8727035" y="2913928"/>
            <a:ext cx="1779600" cy="1500900"/>
          </a:xfrm>
          <a:prstGeom prst="bentConnector4">
            <a:avLst>
              <a:gd fmla="val -12845" name="adj1"/>
              <a:gd fmla="val 71052" name="adj2"/>
            </a:avLst>
          </a:prstGeom>
          <a:noFill/>
          <a:ln cap="flat" cmpd="sng" w="9525">
            <a:solidFill>
              <a:schemeClr val="accent1"/>
            </a:solidFill>
            <a:prstDash val="solid"/>
            <a:miter lim="800000"/>
            <a:headEnd len="sm" w="sm" type="none"/>
            <a:tailEnd len="med" w="med" type="triangle"/>
          </a:ln>
        </p:spPr>
      </p:cxnSp>
      <p:cxnSp>
        <p:nvCxnSpPr>
          <p:cNvPr id="351" name="Google Shape;351;p5"/>
          <p:cNvCxnSpPr>
            <a:stCxn id="345" idx="3"/>
            <a:endCxn id="348" idx="3"/>
          </p:cNvCxnSpPr>
          <p:nvPr/>
        </p:nvCxnSpPr>
        <p:spPr>
          <a:xfrm flipH="1">
            <a:off x="9552035" y="3323734"/>
            <a:ext cx="954600" cy="1419600"/>
          </a:xfrm>
          <a:prstGeom prst="bentConnector3">
            <a:avLst>
              <a:gd fmla="val -9861" name="adj1"/>
            </a:avLst>
          </a:prstGeom>
          <a:noFill/>
          <a:ln cap="flat" cmpd="sng" w="9525">
            <a:solidFill>
              <a:schemeClr val="accent1"/>
            </a:solidFill>
            <a:prstDash val="solid"/>
            <a:miter lim="800000"/>
            <a:headEnd len="sm" w="sm" type="none"/>
            <a:tailEnd len="med" w="med" type="triangle"/>
          </a:ln>
        </p:spPr>
      </p:cxnSp>
      <p:cxnSp>
        <p:nvCxnSpPr>
          <p:cNvPr id="352" name="Google Shape;352;p5"/>
          <p:cNvCxnSpPr/>
          <p:nvPr/>
        </p:nvCxnSpPr>
        <p:spPr>
          <a:xfrm flipH="1">
            <a:off x="9552036" y="3693197"/>
            <a:ext cx="954600" cy="941700"/>
          </a:xfrm>
          <a:prstGeom prst="bentConnector3">
            <a:avLst>
              <a:gd fmla="val -18548" name="adj1"/>
            </a:avLst>
          </a:prstGeom>
          <a:noFill/>
          <a:ln cap="flat" cmpd="sng" w="9525">
            <a:solidFill>
              <a:schemeClr val="accent1"/>
            </a:solidFill>
            <a:prstDash val="solid"/>
            <a:miter lim="800000"/>
            <a:headEnd len="sm" w="sm" type="none"/>
            <a:tailEnd len="med" w="med" type="triangle"/>
          </a:ln>
        </p:spPr>
      </p:cxnSp>
      <p:sp>
        <p:nvSpPr>
          <p:cNvPr id="353" name="Google Shape;353;p5"/>
          <p:cNvSpPr/>
          <p:nvPr/>
        </p:nvSpPr>
        <p:spPr>
          <a:xfrm>
            <a:off x="2729753" y="5320534"/>
            <a:ext cx="1649507" cy="582744"/>
          </a:xfrm>
          <a:prstGeom prst="roundRect">
            <a:avLst>
              <a:gd fmla="val 16667" name="adj"/>
            </a:avLst>
          </a:prstGeom>
          <a:solidFill>
            <a:schemeClr val="accent1"/>
          </a:solidFill>
          <a:ln cap="flat" cmpd="sng" w="12700">
            <a:solidFill>
              <a:srgbClr val="75388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venir"/>
                <a:ea typeface="Avenir"/>
                <a:cs typeface="Avenir"/>
                <a:sym typeface="Avenir"/>
              </a:rPr>
              <a:t>Output 2</a:t>
            </a:r>
            <a:endParaRPr/>
          </a:p>
        </p:txBody>
      </p:sp>
      <p:cxnSp>
        <p:nvCxnSpPr>
          <p:cNvPr id="354" name="Google Shape;354;p5"/>
          <p:cNvCxnSpPr/>
          <p:nvPr/>
        </p:nvCxnSpPr>
        <p:spPr>
          <a:xfrm>
            <a:off x="4379260" y="5611906"/>
            <a:ext cx="640975" cy="0"/>
          </a:xfrm>
          <a:prstGeom prst="straightConnector1">
            <a:avLst/>
          </a:prstGeom>
          <a:noFill/>
          <a:ln cap="flat" cmpd="sng" w="9525">
            <a:solidFill>
              <a:schemeClr val="accent1"/>
            </a:solidFill>
            <a:prstDash val="solid"/>
            <a:miter lim="800000"/>
            <a:headEnd len="sm" w="sm" type="none"/>
            <a:tailEnd len="med" w="med" type="triangle"/>
          </a:ln>
        </p:spPr>
      </p:cxnSp>
      <p:sp>
        <p:nvSpPr>
          <p:cNvPr id="355" name="Google Shape;355;p5"/>
          <p:cNvSpPr/>
          <p:nvPr/>
        </p:nvSpPr>
        <p:spPr>
          <a:xfrm>
            <a:off x="2454087" y="3620273"/>
            <a:ext cx="2021541" cy="582744"/>
          </a:xfrm>
          <a:prstGeom prst="roundRect">
            <a:avLst>
              <a:gd fmla="val 16667"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venir"/>
                <a:ea typeface="Avenir"/>
                <a:cs typeface="Avenir"/>
                <a:sym typeface="Avenir"/>
              </a:rPr>
              <a:t>Reverting the input to the model</a:t>
            </a:r>
            <a:endParaRPr/>
          </a:p>
        </p:txBody>
      </p:sp>
      <p:cxnSp>
        <p:nvCxnSpPr>
          <p:cNvPr id="356" name="Google Shape;356;p5"/>
          <p:cNvCxnSpPr>
            <a:stCxn id="355" idx="3"/>
          </p:cNvCxnSpPr>
          <p:nvPr/>
        </p:nvCxnSpPr>
        <p:spPr>
          <a:xfrm>
            <a:off x="4475628" y="3911645"/>
            <a:ext cx="481800"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
          <p:cNvSpPr txBox="1"/>
          <p:nvPr/>
        </p:nvSpPr>
        <p:spPr>
          <a:xfrm>
            <a:off x="1847575" y="611049"/>
            <a:ext cx="914260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Webpage to generate recommendation</a:t>
            </a:r>
            <a:endParaRPr b="1" sz="4000">
              <a:solidFill>
                <a:schemeClr val="lt1"/>
              </a:solidFill>
              <a:latin typeface="Avenir"/>
              <a:ea typeface="Avenir"/>
              <a:cs typeface="Avenir"/>
              <a:sym typeface="Avenir"/>
            </a:endParaRPr>
          </a:p>
        </p:txBody>
      </p:sp>
      <p:pic>
        <p:nvPicPr>
          <p:cNvPr id="362" name="Google Shape;362;p6"/>
          <p:cNvPicPr preferRelativeResize="0"/>
          <p:nvPr/>
        </p:nvPicPr>
        <p:blipFill rotWithShape="1">
          <a:blip r:embed="rId3">
            <a:alphaModFix/>
          </a:blip>
          <a:srcRect b="0" l="0" r="0" t="0"/>
          <a:stretch/>
        </p:blipFill>
        <p:spPr>
          <a:xfrm>
            <a:off x="2393577" y="1667436"/>
            <a:ext cx="7781364" cy="4670611"/>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
          <p:cNvSpPr txBox="1"/>
          <p:nvPr/>
        </p:nvSpPr>
        <p:spPr>
          <a:xfrm>
            <a:off x="3451687" y="808273"/>
            <a:ext cx="528862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Conclusion</a:t>
            </a:r>
            <a:endParaRPr b="1" sz="4000">
              <a:solidFill>
                <a:schemeClr val="lt1"/>
              </a:solidFill>
              <a:latin typeface="Avenir"/>
              <a:ea typeface="Avenir"/>
              <a:cs typeface="Avenir"/>
              <a:sym typeface="Avenir"/>
            </a:endParaRPr>
          </a:p>
        </p:txBody>
      </p:sp>
      <p:sp>
        <p:nvSpPr>
          <p:cNvPr id="368" name="Google Shape;368;p7"/>
          <p:cNvSpPr txBox="1"/>
          <p:nvPr/>
        </p:nvSpPr>
        <p:spPr>
          <a:xfrm>
            <a:off x="2057399" y="2017059"/>
            <a:ext cx="8077200" cy="3275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D1D5DB"/>
              </a:buClr>
              <a:buSzPts val="2000"/>
              <a:buFont typeface="Arial"/>
              <a:buChar char="•"/>
            </a:pPr>
            <a:r>
              <a:rPr b="0" i="0" lang="en-US" sz="2000">
                <a:solidFill>
                  <a:srgbClr val="D1D5DB"/>
                </a:solidFill>
                <a:latin typeface="Arial"/>
                <a:ea typeface="Arial"/>
                <a:cs typeface="Arial"/>
                <a:sym typeface="Arial"/>
              </a:rPr>
              <a:t>Our machine learning recommendation model can help restaurant owners open a successful restaurant in Bangalore by considering cuisine, location, and price preferences. </a:t>
            </a:r>
            <a:endParaRPr/>
          </a:p>
          <a:p>
            <a:pPr indent="-285750" lvl="0" marL="285750" marR="0" rtl="0" algn="l">
              <a:lnSpc>
                <a:spcPct val="150000"/>
              </a:lnSpc>
              <a:spcBef>
                <a:spcPts val="0"/>
              </a:spcBef>
              <a:spcAft>
                <a:spcPts val="0"/>
              </a:spcAft>
              <a:buClr>
                <a:srgbClr val="D1D5DB"/>
              </a:buClr>
              <a:buSzPts val="2000"/>
              <a:buFont typeface="Arial"/>
              <a:buChar char="•"/>
            </a:pPr>
            <a:r>
              <a:rPr b="0" i="0" lang="en-US" sz="2000">
                <a:solidFill>
                  <a:srgbClr val="D1D5DB"/>
                </a:solidFill>
                <a:latin typeface="Arial"/>
                <a:ea typeface="Arial"/>
                <a:cs typeface="Arial"/>
                <a:sym typeface="Arial"/>
              </a:rPr>
              <a:t>In this study, we explained our model's inputs and outputs and how it can assist in making informed decisions. With our model, both seasoned restaurateurs and first-time entrepreneurs can benefit from valuable insights.</a:t>
            </a:r>
            <a:endParaRPr sz="2000">
              <a:solidFill>
                <a:schemeClr val="lt1"/>
              </a:solidFill>
              <a:latin typeface="Avenir"/>
              <a:ea typeface="Avenir"/>
              <a:cs typeface="Avenir"/>
              <a:sym typeface="Avenir"/>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2" name="Shape 372"/>
        <p:cNvGrpSpPr/>
        <p:nvPr/>
      </p:nvGrpSpPr>
      <p:grpSpPr>
        <a:xfrm>
          <a:off x="0" y="0"/>
          <a:ext cx="0" cy="0"/>
          <a:chOff x="0" y="0"/>
          <a:chExt cx="0" cy="0"/>
        </a:xfrm>
      </p:grpSpPr>
      <p:sp>
        <p:nvSpPr>
          <p:cNvPr id="373" name="Google Shape;373;p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74" name="Google Shape;374;p8"/>
          <p:cNvSpPr txBox="1"/>
          <p:nvPr>
            <p:ph idx="4294967295" type="ctrTitle"/>
          </p:nvPr>
        </p:nvSpPr>
        <p:spPr>
          <a:xfrm>
            <a:off x="432676" y="958562"/>
            <a:ext cx="3700053" cy="68488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Bell MT"/>
              <a:buNone/>
            </a:pPr>
            <a:r>
              <a:rPr b="0" i="0" lang="en-US" sz="3600" u="none" cap="none" strike="noStrike">
                <a:solidFill>
                  <a:schemeClr val="lt1"/>
                </a:solidFill>
                <a:latin typeface="Bell MT"/>
                <a:ea typeface="Bell MT"/>
                <a:cs typeface="Bell MT"/>
                <a:sym typeface="Bell MT"/>
              </a:rPr>
              <a:t>Challenges Faced:</a:t>
            </a:r>
            <a:endParaRPr/>
          </a:p>
        </p:txBody>
      </p:sp>
      <p:sp>
        <p:nvSpPr>
          <p:cNvPr id="375" name="Google Shape;375;p8"/>
          <p:cNvSpPr txBox="1"/>
          <p:nvPr>
            <p:ph idx="1" type="body"/>
          </p:nvPr>
        </p:nvSpPr>
        <p:spPr>
          <a:xfrm>
            <a:off x="304301" y="1643452"/>
            <a:ext cx="6015817" cy="1503160"/>
          </a:xfrm>
          <a:prstGeom prst="rect">
            <a:avLst/>
          </a:prstGeom>
          <a:noFill/>
          <a:ln>
            <a:noFill/>
          </a:ln>
        </p:spPr>
        <p:txBody>
          <a:bodyPr anchorCtr="0" anchor="t" bIns="45700" lIns="91425" spcFirstLastPara="1" rIns="91425" wrap="square" tIns="45700">
            <a:noAutofit/>
          </a:bodyPr>
          <a:lstStyle/>
          <a:p>
            <a:pPr indent="-269875" lvl="0" marL="269875" rtl="0" algn="just">
              <a:lnSpc>
                <a:spcPct val="115000"/>
              </a:lnSpc>
              <a:spcBef>
                <a:spcPts val="0"/>
              </a:spcBef>
              <a:spcAft>
                <a:spcPts val="0"/>
              </a:spcAft>
              <a:buClr>
                <a:schemeClr val="lt1"/>
              </a:buClr>
              <a:buSzPts val="1400"/>
              <a:buChar char="•"/>
            </a:pPr>
            <a:r>
              <a:rPr lang="en-US" sz="1400"/>
              <a:t>Collecting data from single platform for different restaurants was time consuming. Getting data well and consistent across different  sources requires careful data cleaning and processing.</a:t>
            </a:r>
            <a:endParaRPr/>
          </a:p>
          <a:p>
            <a:pPr indent="-269875" lvl="0" marL="269875" rtl="0" algn="just">
              <a:lnSpc>
                <a:spcPct val="115000"/>
              </a:lnSpc>
              <a:spcBef>
                <a:spcPts val="1000"/>
              </a:spcBef>
              <a:spcAft>
                <a:spcPts val="0"/>
              </a:spcAft>
              <a:buClr>
                <a:schemeClr val="lt1"/>
              </a:buClr>
              <a:buSzPts val="1400"/>
              <a:buChar char="•"/>
            </a:pPr>
            <a:r>
              <a:rPr lang="en-US" sz="1400"/>
              <a:t>Needed extensive research and data analysis to ensure that the model's recommendations are accurate and relevant to the target audience.</a:t>
            </a:r>
            <a:endParaRPr/>
          </a:p>
        </p:txBody>
      </p:sp>
      <p:grpSp>
        <p:nvGrpSpPr>
          <p:cNvPr id="376" name="Google Shape;376;p8"/>
          <p:cNvGrpSpPr/>
          <p:nvPr/>
        </p:nvGrpSpPr>
        <p:grpSpPr>
          <a:xfrm>
            <a:off x="4925125" y="3600"/>
            <a:ext cx="7266875" cy="6854400"/>
            <a:chOff x="4925125" y="3600"/>
            <a:chExt cx="7266875" cy="6854400"/>
          </a:xfrm>
        </p:grpSpPr>
        <p:sp>
          <p:nvSpPr>
            <p:cNvPr id="377" name="Google Shape;377;p8"/>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78" name="Google Shape;378;p8"/>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79" name="Google Shape;379;p8"/>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pic>
        <p:nvPicPr>
          <p:cNvPr descr="Stock numbers on a digital display" id="380" name="Google Shape;380;p8"/>
          <p:cNvPicPr preferRelativeResize="0"/>
          <p:nvPr/>
        </p:nvPicPr>
        <p:blipFill rotWithShape="1">
          <a:blip r:embed="rId3">
            <a:alphaModFix/>
          </a:blip>
          <a:srcRect b="2" l="33853" r="7798" t="0"/>
          <a:stretch/>
        </p:blipFill>
        <p:spPr>
          <a:xfrm>
            <a:off x="7342848" y="0"/>
            <a:ext cx="4808113"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
        <p:nvSpPr>
          <p:cNvPr id="381" name="Google Shape;381;p8"/>
          <p:cNvSpPr txBox="1"/>
          <p:nvPr/>
        </p:nvSpPr>
        <p:spPr>
          <a:xfrm>
            <a:off x="432676" y="3692064"/>
            <a:ext cx="3700053" cy="5564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Bell MT"/>
              <a:buNone/>
            </a:pPr>
            <a:r>
              <a:rPr lang="en-US" sz="3600">
                <a:solidFill>
                  <a:schemeClr val="lt1"/>
                </a:solidFill>
                <a:latin typeface="Bell MT"/>
                <a:ea typeface="Bell MT"/>
                <a:cs typeface="Bell MT"/>
                <a:sym typeface="Bell MT"/>
              </a:rPr>
              <a:t>Lesson Learned:</a:t>
            </a:r>
            <a:endParaRPr/>
          </a:p>
        </p:txBody>
      </p:sp>
      <p:sp>
        <p:nvSpPr>
          <p:cNvPr id="382" name="Google Shape;382;p8"/>
          <p:cNvSpPr txBox="1"/>
          <p:nvPr/>
        </p:nvSpPr>
        <p:spPr>
          <a:xfrm>
            <a:off x="304300" y="4348735"/>
            <a:ext cx="6015818" cy="1990282"/>
          </a:xfrm>
          <a:prstGeom prst="rect">
            <a:avLst/>
          </a:prstGeom>
          <a:noFill/>
          <a:ln>
            <a:noFill/>
          </a:ln>
        </p:spPr>
        <p:txBody>
          <a:bodyPr anchorCtr="0" anchor="t" bIns="45700" lIns="91425" spcFirstLastPara="1" rIns="91425" wrap="square" tIns="45700">
            <a:normAutofit fontScale="77500" lnSpcReduction="20000"/>
          </a:bodyPr>
          <a:lstStyle/>
          <a:p>
            <a:pPr indent="-269875" lvl="0" marL="269875" marR="0" rtl="0" algn="just">
              <a:lnSpc>
                <a:spcPct val="115000"/>
              </a:lnSpc>
              <a:spcBef>
                <a:spcPts val="0"/>
              </a:spcBef>
              <a:spcAft>
                <a:spcPts val="0"/>
              </a:spcAft>
              <a:buClr>
                <a:schemeClr val="lt1"/>
              </a:buClr>
              <a:buSzPct val="100000"/>
              <a:buFont typeface="Arial"/>
              <a:buChar char="•"/>
            </a:pPr>
            <a:r>
              <a:rPr lang="en-US" sz="1800">
                <a:solidFill>
                  <a:schemeClr val="lt1"/>
                </a:solidFill>
                <a:latin typeface="Avenir"/>
                <a:ea typeface="Avenir"/>
                <a:cs typeface="Avenir"/>
                <a:sym typeface="Avenir"/>
              </a:rPr>
              <a:t>Web Scrapping can be effective tool for collecting larger amount of information but it requires careful consideration of legal &amp; ethical issues.</a:t>
            </a:r>
            <a:endParaRPr/>
          </a:p>
          <a:p>
            <a:pPr indent="-269875" lvl="0" marL="269875" marR="0" rtl="0" algn="just">
              <a:lnSpc>
                <a:spcPct val="115000"/>
              </a:lnSpc>
              <a:spcBef>
                <a:spcPts val="1000"/>
              </a:spcBef>
              <a:spcAft>
                <a:spcPts val="0"/>
              </a:spcAft>
              <a:buClr>
                <a:schemeClr val="lt1"/>
              </a:buClr>
              <a:buSzPct val="100000"/>
              <a:buFont typeface="Arial"/>
              <a:buChar char="•"/>
            </a:pPr>
            <a:r>
              <a:rPr lang="en-US" sz="1800">
                <a:solidFill>
                  <a:schemeClr val="lt1"/>
                </a:solidFill>
                <a:latin typeface="Avenir"/>
                <a:ea typeface="Avenir"/>
                <a:cs typeface="Avenir"/>
                <a:sym typeface="Avenir"/>
              </a:rPr>
              <a:t>Data Cleaning &amp; processing are important steps in data analysis, investing time &amp; effort can prevent many headaches.</a:t>
            </a:r>
            <a:endParaRPr/>
          </a:p>
          <a:p>
            <a:pPr indent="-269875" lvl="0" marL="269875" marR="0" rtl="0" algn="just">
              <a:lnSpc>
                <a:spcPct val="115000"/>
              </a:lnSpc>
              <a:spcBef>
                <a:spcPts val="1000"/>
              </a:spcBef>
              <a:spcAft>
                <a:spcPts val="0"/>
              </a:spcAft>
              <a:buClr>
                <a:schemeClr val="lt1"/>
              </a:buClr>
              <a:buSzPct val="100000"/>
              <a:buFont typeface="Arial"/>
              <a:buChar char="•"/>
            </a:pPr>
            <a:r>
              <a:rPr lang="en-US" sz="1800">
                <a:solidFill>
                  <a:schemeClr val="lt1"/>
                </a:solidFill>
                <a:latin typeface="Avenir"/>
                <a:ea typeface="Avenir"/>
                <a:cs typeface="Avenir"/>
                <a:sym typeface="Avenir"/>
              </a:rPr>
              <a:t>Good data visualization is essential to convey understanding to stakeholders or clients.</a:t>
            </a:r>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sp>
        <p:nvSpPr>
          <p:cNvPr id="387" name="Google Shape;387;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8" name="Google Shape;388;p9"/>
          <p:cNvSpPr txBox="1"/>
          <p:nvPr>
            <p:ph idx="4294967295" type="ctrTitle"/>
          </p:nvPr>
        </p:nvSpPr>
        <p:spPr>
          <a:xfrm>
            <a:off x="568642" y="1668842"/>
            <a:ext cx="3700053" cy="5564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Bell MT"/>
              <a:buNone/>
            </a:pPr>
            <a:r>
              <a:rPr b="0" i="0" lang="en-US" sz="4000" u="none" cap="none" strike="noStrike">
                <a:solidFill>
                  <a:schemeClr val="lt1"/>
                </a:solidFill>
                <a:latin typeface="Bell MT"/>
                <a:ea typeface="Bell MT"/>
                <a:cs typeface="Bell MT"/>
                <a:sym typeface="Bell MT"/>
              </a:rPr>
              <a:t>Future Scope:</a:t>
            </a:r>
            <a:endParaRPr/>
          </a:p>
        </p:txBody>
      </p:sp>
      <p:sp>
        <p:nvSpPr>
          <p:cNvPr id="389" name="Google Shape;389;p9"/>
          <p:cNvSpPr txBox="1"/>
          <p:nvPr>
            <p:ph idx="1" type="body"/>
          </p:nvPr>
        </p:nvSpPr>
        <p:spPr>
          <a:xfrm>
            <a:off x="336213" y="2599431"/>
            <a:ext cx="5759787" cy="2292054"/>
          </a:xfrm>
          <a:prstGeom prst="rect">
            <a:avLst/>
          </a:prstGeom>
          <a:noFill/>
          <a:ln>
            <a:noFill/>
          </a:ln>
        </p:spPr>
        <p:txBody>
          <a:bodyPr anchorCtr="0" anchor="t" bIns="45700" lIns="91425" spcFirstLastPara="1" rIns="91425" wrap="square" tIns="45700">
            <a:normAutofit/>
          </a:bodyPr>
          <a:lstStyle/>
          <a:p>
            <a:pPr indent="-269875" lvl="0" marL="269875" rtl="0" algn="just">
              <a:lnSpc>
                <a:spcPct val="115000"/>
              </a:lnSpc>
              <a:spcBef>
                <a:spcPts val="0"/>
              </a:spcBef>
              <a:spcAft>
                <a:spcPts val="0"/>
              </a:spcAft>
              <a:buClr>
                <a:schemeClr val="lt1"/>
              </a:buClr>
              <a:buSzPts val="1600"/>
              <a:buChar char="•"/>
            </a:pPr>
            <a:r>
              <a:rPr lang="en-US" sz="1600"/>
              <a:t>Expand analysis in other region</a:t>
            </a:r>
            <a:endParaRPr/>
          </a:p>
          <a:p>
            <a:pPr indent="-269875" lvl="0" marL="269875" rtl="0" algn="just">
              <a:lnSpc>
                <a:spcPct val="115000"/>
              </a:lnSpc>
              <a:spcBef>
                <a:spcPts val="1000"/>
              </a:spcBef>
              <a:spcAft>
                <a:spcPts val="0"/>
              </a:spcAft>
              <a:buClr>
                <a:schemeClr val="lt1"/>
              </a:buClr>
              <a:buSzPts val="1600"/>
              <a:buChar char="•"/>
            </a:pPr>
            <a:r>
              <a:rPr lang="en-US" sz="1600"/>
              <a:t>Incorporate external factors: External factors such as weather, events, or holidays</a:t>
            </a:r>
            <a:endParaRPr/>
          </a:p>
          <a:p>
            <a:pPr indent="-269875" lvl="0" marL="269875" rtl="0" algn="just">
              <a:lnSpc>
                <a:spcPct val="115000"/>
              </a:lnSpc>
              <a:spcBef>
                <a:spcPts val="1000"/>
              </a:spcBef>
              <a:spcAft>
                <a:spcPts val="0"/>
              </a:spcAft>
              <a:buClr>
                <a:schemeClr val="lt1"/>
              </a:buClr>
              <a:buSzPts val="1600"/>
              <a:buChar char="•"/>
            </a:pPr>
            <a:r>
              <a:rPr lang="en-US" sz="1600"/>
              <a:t>Collaborate with restaurants or food delivery platforms</a:t>
            </a:r>
            <a:endParaRPr/>
          </a:p>
          <a:p>
            <a:pPr indent="-269875" lvl="0" marL="269875" rtl="0" algn="just">
              <a:lnSpc>
                <a:spcPct val="115000"/>
              </a:lnSpc>
              <a:spcBef>
                <a:spcPts val="1000"/>
              </a:spcBef>
              <a:spcAft>
                <a:spcPts val="0"/>
              </a:spcAft>
              <a:buClr>
                <a:schemeClr val="lt1"/>
              </a:buClr>
              <a:buSzPts val="1600"/>
              <a:buChar char="•"/>
            </a:pPr>
            <a:r>
              <a:rPr lang="en-US" sz="1600"/>
              <a:t>Incorporate more data sources</a:t>
            </a:r>
            <a:endParaRPr/>
          </a:p>
        </p:txBody>
      </p:sp>
      <p:grpSp>
        <p:nvGrpSpPr>
          <p:cNvPr id="390" name="Google Shape;390;p9"/>
          <p:cNvGrpSpPr/>
          <p:nvPr/>
        </p:nvGrpSpPr>
        <p:grpSpPr>
          <a:xfrm>
            <a:off x="4925125" y="3600"/>
            <a:ext cx="7266875" cy="6854400"/>
            <a:chOff x="4925125" y="3600"/>
            <a:chExt cx="7266875" cy="6854400"/>
          </a:xfrm>
        </p:grpSpPr>
        <p:sp>
          <p:nvSpPr>
            <p:cNvPr id="391" name="Google Shape;391;p9"/>
            <p:cNvSpPr/>
            <p:nvPr/>
          </p:nvSpPr>
          <p:spPr>
            <a:xfrm>
              <a:off x="4925125" y="1098000"/>
              <a:ext cx="5760000" cy="57600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2" name="Google Shape;392;p9"/>
            <p:cNvSpPr/>
            <p:nvPr/>
          </p:nvSpPr>
          <p:spPr>
            <a:xfrm>
              <a:off x="5105686" y="65314"/>
              <a:ext cx="4320000" cy="432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3" name="Google Shape;393;p9"/>
            <p:cNvSpPr/>
            <p:nvPr/>
          </p:nvSpPr>
          <p:spPr>
            <a:xfrm>
              <a:off x="5337600" y="3600"/>
              <a:ext cx="6854400" cy="68544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pic>
        <p:nvPicPr>
          <p:cNvPr descr="Stock numbers on a digital display" id="394" name="Google Shape;394;p9"/>
          <p:cNvPicPr preferRelativeResize="0"/>
          <p:nvPr/>
        </p:nvPicPr>
        <p:blipFill rotWithShape="1">
          <a:blip r:embed="rId3">
            <a:alphaModFix/>
          </a:blip>
          <a:srcRect b="2" l="33853" r="7798" t="0"/>
          <a:stretch/>
        </p:blipFill>
        <p:spPr>
          <a:xfrm>
            <a:off x="7342848" y="0"/>
            <a:ext cx="4808113" cy="6858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VaultVTI">
  <a:themeElements>
    <a:clrScheme name="AnalogousFromDarkSeedLeftStep">
      <a:dk1>
        <a:srgbClr val="000000"/>
      </a:dk1>
      <a:lt1>
        <a:srgbClr val="FFFFFF"/>
      </a:lt1>
      <a:dk2>
        <a:srgbClr val="231B30"/>
      </a:dk2>
      <a:lt2>
        <a:srgbClr val="F0F3F2"/>
      </a:lt2>
      <a:accent1>
        <a:srgbClr val="C34D76"/>
      </a:accent1>
      <a:accent2>
        <a:srgbClr val="B13B95"/>
      </a:accent2>
      <a:accent3>
        <a:srgbClr val="AE4DC3"/>
      </a:accent3>
      <a:accent4>
        <a:srgbClr val="6A3BB1"/>
      </a:accent4>
      <a:accent5>
        <a:srgbClr val="4D4EC3"/>
      </a:accent5>
      <a:accent6>
        <a:srgbClr val="3B6EB1"/>
      </a:accent6>
      <a:hlink>
        <a:srgbClr val="6B5AC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wVTI">
  <a:themeElements>
    <a:clrScheme name="AnalogousFromDarkSeedLeftStep">
      <a:dk1>
        <a:srgbClr val="000000"/>
      </a:dk1>
      <a:lt1>
        <a:srgbClr val="FFFFFF"/>
      </a:lt1>
      <a:dk2>
        <a:srgbClr val="1C2732"/>
      </a:dk2>
      <a:lt2>
        <a:srgbClr val="F1F3F0"/>
      </a:lt2>
      <a:accent1>
        <a:srgbClr val="A14DC3"/>
      </a:accent1>
      <a:accent2>
        <a:srgbClr val="613FB3"/>
      </a:accent2>
      <a:accent3>
        <a:srgbClr val="4D5BC3"/>
      </a:accent3>
      <a:accent4>
        <a:srgbClr val="3B7BB1"/>
      </a:accent4>
      <a:accent5>
        <a:srgbClr val="4BBABF"/>
      </a:accent5>
      <a:accent6>
        <a:srgbClr val="3BB185"/>
      </a:accent6>
      <a:hlink>
        <a:srgbClr val="3A96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2023-04-16T09:48:39Z</dcterms:created>
  <dc:creator>-</dc:creator>
</cp:coreProperties>
</file>