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5" r:id="rId4"/>
    <p:sldId id="258" r:id="rId5"/>
    <p:sldId id="259" r:id="rId6"/>
    <p:sldId id="261" r:id="rId7"/>
    <p:sldId id="263" r:id="rId8"/>
    <p:sldId id="267" r:id="rId9"/>
    <p:sldId id="264" r:id="rId10"/>
    <p:sldId id="265" r:id="rId11"/>
    <p:sldId id="262" r:id="rId12"/>
    <p:sldId id="266" r:id="rId13"/>
    <p:sldId id="269" r:id="rId14"/>
    <p:sldId id="268" r:id="rId15"/>
    <p:sldId id="270" r:id="rId16"/>
    <p:sldId id="271" r:id="rId17"/>
    <p:sldId id="272" r:id="rId18"/>
    <p:sldId id="273" r:id="rId19"/>
    <p:sldId id="274" r:id="rId20"/>
    <p:sldId id="26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5" autoAdjust="0"/>
    <p:restoredTop sz="94660"/>
  </p:normalViewPr>
  <p:slideViewPr>
    <p:cSldViewPr snapToGrid="0">
      <p:cViewPr varScale="1">
        <p:scale>
          <a:sx n="72" d="100"/>
          <a:sy n="72" d="100"/>
        </p:scale>
        <p:origin x="4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EEE4-BA91-4FF4-96F1-AE2DB29B06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C9D5DBA-5625-4934-A21C-42671F3F08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DC7203D-46C6-402F-8A98-604356263351}"/>
              </a:ext>
            </a:extLst>
          </p:cNvPr>
          <p:cNvSpPr>
            <a:spLocks noGrp="1"/>
          </p:cNvSpPr>
          <p:nvPr>
            <p:ph type="dt" sz="half" idx="10"/>
          </p:nvPr>
        </p:nvSpPr>
        <p:spPr/>
        <p:txBody>
          <a:bodyPr/>
          <a:lstStyle/>
          <a:p>
            <a:fld id="{50FC6F67-AA91-43FE-8CDF-B02E6C6CF86F}" type="datetimeFigureOut">
              <a:rPr lang="en-IN" smtClean="0"/>
              <a:t>27-09-2020</a:t>
            </a:fld>
            <a:endParaRPr lang="en-IN"/>
          </a:p>
        </p:txBody>
      </p:sp>
      <p:sp>
        <p:nvSpPr>
          <p:cNvPr id="5" name="Footer Placeholder 4">
            <a:extLst>
              <a:ext uri="{FF2B5EF4-FFF2-40B4-BE49-F238E27FC236}">
                <a16:creationId xmlns:a16="http://schemas.microsoft.com/office/drawing/2014/main" id="{EF650669-965A-4EB4-9FB1-ABF1B2A6E2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267E71-7D54-4589-BFE7-3EA19877D0B6}"/>
              </a:ext>
            </a:extLst>
          </p:cNvPr>
          <p:cNvSpPr>
            <a:spLocks noGrp="1"/>
          </p:cNvSpPr>
          <p:nvPr>
            <p:ph type="sldNum" sz="quarter" idx="12"/>
          </p:nvPr>
        </p:nvSpPr>
        <p:spPr/>
        <p:txBody>
          <a:bodyPr/>
          <a:lstStyle/>
          <a:p>
            <a:fld id="{A54C9EF4-3AB5-4236-B1AC-C7C9530983F0}" type="slidenum">
              <a:rPr lang="en-IN" smtClean="0"/>
              <a:t>‹#›</a:t>
            </a:fld>
            <a:endParaRPr lang="en-IN"/>
          </a:p>
        </p:txBody>
      </p:sp>
    </p:spTree>
    <p:extLst>
      <p:ext uri="{BB962C8B-B14F-4D97-AF65-F5344CB8AC3E}">
        <p14:creationId xmlns:p14="http://schemas.microsoft.com/office/powerpoint/2010/main" val="3728749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3BDEF-D4EE-48D2-ACEF-ED2BCFFEE3D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ECA3AC-CAE9-4D5E-A944-C54063128E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DC74B2-E683-4FC3-8329-831501D119E6}"/>
              </a:ext>
            </a:extLst>
          </p:cNvPr>
          <p:cNvSpPr>
            <a:spLocks noGrp="1"/>
          </p:cNvSpPr>
          <p:nvPr>
            <p:ph type="dt" sz="half" idx="10"/>
          </p:nvPr>
        </p:nvSpPr>
        <p:spPr/>
        <p:txBody>
          <a:bodyPr/>
          <a:lstStyle/>
          <a:p>
            <a:fld id="{50FC6F67-AA91-43FE-8CDF-B02E6C6CF86F}" type="datetimeFigureOut">
              <a:rPr lang="en-IN" smtClean="0"/>
              <a:t>27-09-2020</a:t>
            </a:fld>
            <a:endParaRPr lang="en-IN"/>
          </a:p>
        </p:txBody>
      </p:sp>
      <p:sp>
        <p:nvSpPr>
          <p:cNvPr id="5" name="Footer Placeholder 4">
            <a:extLst>
              <a:ext uri="{FF2B5EF4-FFF2-40B4-BE49-F238E27FC236}">
                <a16:creationId xmlns:a16="http://schemas.microsoft.com/office/drawing/2014/main" id="{802985CB-1938-4BF6-A537-CCFD6362FD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33ECA6-77B2-4246-ABD8-E3EDD3E2ED9E}"/>
              </a:ext>
            </a:extLst>
          </p:cNvPr>
          <p:cNvSpPr>
            <a:spLocks noGrp="1"/>
          </p:cNvSpPr>
          <p:nvPr>
            <p:ph type="sldNum" sz="quarter" idx="12"/>
          </p:nvPr>
        </p:nvSpPr>
        <p:spPr/>
        <p:txBody>
          <a:bodyPr/>
          <a:lstStyle/>
          <a:p>
            <a:fld id="{A54C9EF4-3AB5-4236-B1AC-C7C9530983F0}" type="slidenum">
              <a:rPr lang="en-IN" smtClean="0"/>
              <a:t>‹#›</a:t>
            </a:fld>
            <a:endParaRPr lang="en-IN"/>
          </a:p>
        </p:txBody>
      </p:sp>
    </p:spTree>
    <p:extLst>
      <p:ext uri="{BB962C8B-B14F-4D97-AF65-F5344CB8AC3E}">
        <p14:creationId xmlns:p14="http://schemas.microsoft.com/office/powerpoint/2010/main" val="281991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A2B6D6-5B43-4F0F-BD05-18273F0AD0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F92659-914D-48BE-BD90-1A62BD55C6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C00AB9-06B6-463F-AB0B-9C4E649A8FB6}"/>
              </a:ext>
            </a:extLst>
          </p:cNvPr>
          <p:cNvSpPr>
            <a:spLocks noGrp="1"/>
          </p:cNvSpPr>
          <p:nvPr>
            <p:ph type="dt" sz="half" idx="10"/>
          </p:nvPr>
        </p:nvSpPr>
        <p:spPr/>
        <p:txBody>
          <a:bodyPr/>
          <a:lstStyle/>
          <a:p>
            <a:fld id="{50FC6F67-AA91-43FE-8CDF-B02E6C6CF86F}" type="datetimeFigureOut">
              <a:rPr lang="en-IN" smtClean="0"/>
              <a:t>27-09-2020</a:t>
            </a:fld>
            <a:endParaRPr lang="en-IN"/>
          </a:p>
        </p:txBody>
      </p:sp>
      <p:sp>
        <p:nvSpPr>
          <p:cNvPr id="5" name="Footer Placeholder 4">
            <a:extLst>
              <a:ext uri="{FF2B5EF4-FFF2-40B4-BE49-F238E27FC236}">
                <a16:creationId xmlns:a16="http://schemas.microsoft.com/office/drawing/2014/main" id="{14710FD7-2450-4956-B367-98100696A7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70D1B5-357B-4844-8D6C-7E205422BBEB}"/>
              </a:ext>
            </a:extLst>
          </p:cNvPr>
          <p:cNvSpPr>
            <a:spLocks noGrp="1"/>
          </p:cNvSpPr>
          <p:nvPr>
            <p:ph type="sldNum" sz="quarter" idx="12"/>
          </p:nvPr>
        </p:nvSpPr>
        <p:spPr/>
        <p:txBody>
          <a:bodyPr/>
          <a:lstStyle/>
          <a:p>
            <a:fld id="{A54C9EF4-3AB5-4236-B1AC-C7C9530983F0}" type="slidenum">
              <a:rPr lang="en-IN" smtClean="0"/>
              <a:t>‹#›</a:t>
            </a:fld>
            <a:endParaRPr lang="en-IN"/>
          </a:p>
        </p:txBody>
      </p:sp>
    </p:spTree>
    <p:extLst>
      <p:ext uri="{BB962C8B-B14F-4D97-AF65-F5344CB8AC3E}">
        <p14:creationId xmlns:p14="http://schemas.microsoft.com/office/powerpoint/2010/main" val="931803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760ED-DD60-4DB6-B950-7BD45EF789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0EE5AE-5DDC-45E1-A7B0-34994A422F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5D129C-BBCD-4024-903F-712949CD6CCC}"/>
              </a:ext>
            </a:extLst>
          </p:cNvPr>
          <p:cNvSpPr>
            <a:spLocks noGrp="1"/>
          </p:cNvSpPr>
          <p:nvPr>
            <p:ph type="dt" sz="half" idx="10"/>
          </p:nvPr>
        </p:nvSpPr>
        <p:spPr/>
        <p:txBody>
          <a:bodyPr/>
          <a:lstStyle/>
          <a:p>
            <a:fld id="{50FC6F67-AA91-43FE-8CDF-B02E6C6CF86F}" type="datetimeFigureOut">
              <a:rPr lang="en-IN" smtClean="0"/>
              <a:t>27-09-2020</a:t>
            </a:fld>
            <a:endParaRPr lang="en-IN"/>
          </a:p>
        </p:txBody>
      </p:sp>
      <p:sp>
        <p:nvSpPr>
          <p:cNvPr id="5" name="Footer Placeholder 4">
            <a:extLst>
              <a:ext uri="{FF2B5EF4-FFF2-40B4-BE49-F238E27FC236}">
                <a16:creationId xmlns:a16="http://schemas.microsoft.com/office/drawing/2014/main" id="{4F78254F-9623-48D0-8719-8C7FF74D7E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58BA57-7991-4513-B16A-355B23B17030}"/>
              </a:ext>
            </a:extLst>
          </p:cNvPr>
          <p:cNvSpPr>
            <a:spLocks noGrp="1"/>
          </p:cNvSpPr>
          <p:nvPr>
            <p:ph type="sldNum" sz="quarter" idx="12"/>
          </p:nvPr>
        </p:nvSpPr>
        <p:spPr/>
        <p:txBody>
          <a:bodyPr/>
          <a:lstStyle/>
          <a:p>
            <a:fld id="{A54C9EF4-3AB5-4236-B1AC-C7C9530983F0}" type="slidenum">
              <a:rPr lang="en-IN" smtClean="0"/>
              <a:t>‹#›</a:t>
            </a:fld>
            <a:endParaRPr lang="en-IN"/>
          </a:p>
        </p:txBody>
      </p:sp>
    </p:spTree>
    <p:extLst>
      <p:ext uri="{BB962C8B-B14F-4D97-AF65-F5344CB8AC3E}">
        <p14:creationId xmlns:p14="http://schemas.microsoft.com/office/powerpoint/2010/main" val="1194922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D7C16-9959-4FBD-948C-D7FB8B84E8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38F5120-D4A9-40BD-A7AF-5950856D83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61E481-E2D1-4C01-9ABF-72B9F7F1A50C}"/>
              </a:ext>
            </a:extLst>
          </p:cNvPr>
          <p:cNvSpPr>
            <a:spLocks noGrp="1"/>
          </p:cNvSpPr>
          <p:nvPr>
            <p:ph type="dt" sz="half" idx="10"/>
          </p:nvPr>
        </p:nvSpPr>
        <p:spPr/>
        <p:txBody>
          <a:bodyPr/>
          <a:lstStyle/>
          <a:p>
            <a:fld id="{50FC6F67-AA91-43FE-8CDF-B02E6C6CF86F}" type="datetimeFigureOut">
              <a:rPr lang="en-IN" smtClean="0"/>
              <a:t>27-09-2020</a:t>
            </a:fld>
            <a:endParaRPr lang="en-IN"/>
          </a:p>
        </p:txBody>
      </p:sp>
      <p:sp>
        <p:nvSpPr>
          <p:cNvPr id="5" name="Footer Placeholder 4">
            <a:extLst>
              <a:ext uri="{FF2B5EF4-FFF2-40B4-BE49-F238E27FC236}">
                <a16:creationId xmlns:a16="http://schemas.microsoft.com/office/drawing/2014/main" id="{2600CEF0-DEC5-4B25-BF55-CDF745888A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01F1A2-F1D7-4D31-B2D8-531CA90C4CF0}"/>
              </a:ext>
            </a:extLst>
          </p:cNvPr>
          <p:cNvSpPr>
            <a:spLocks noGrp="1"/>
          </p:cNvSpPr>
          <p:nvPr>
            <p:ph type="sldNum" sz="quarter" idx="12"/>
          </p:nvPr>
        </p:nvSpPr>
        <p:spPr/>
        <p:txBody>
          <a:bodyPr/>
          <a:lstStyle/>
          <a:p>
            <a:fld id="{A54C9EF4-3AB5-4236-B1AC-C7C9530983F0}" type="slidenum">
              <a:rPr lang="en-IN" smtClean="0"/>
              <a:t>‹#›</a:t>
            </a:fld>
            <a:endParaRPr lang="en-IN"/>
          </a:p>
        </p:txBody>
      </p:sp>
    </p:spTree>
    <p:extLst>
      <p:ext uri="{BB962C8B-B14F-4D97-AF65-F5344CB8AC3E}">
        <p14:creationId xmlns:p14="http://schemas.microsoft.com/office/powerpoint/2010/main" val="1036783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DEE41-9C4A-4C5D-8D24-6D19032ED4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BFB8A8-DD32-4089-BD17-4B9FD33D0D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DB2B1B5-EA47-4B02-B5AA-C6A726713D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A26912-A64F-4C63-83B9-424EAE81BFCF}"/>
              </a:ext>
            </a:extLst>
          </p:cNvPr>
          <p:cNvSpPr>
            <a:spLocks noGrp="1"/>
          </p:cNvSpPr>
          <p:nvPr>
            <p:ph type="dt" sz="half" idx="10"/>
          </p:nvPr>
        </p:nvSpPr>
        <p:spPr/>
        <p:txBody>
          <a:bodyPr/>
          <a:lstStyle/>
          <a:p>
            <a:fld id="{50FC6F67-AA91-43FE-8CDF-B02E6C6CF86F}" type="datetimeFigureOut">
              <a:rPr lang="en-IN" smtClean="0"/>
              <a:t>27-09-2020</a:t>
            </a:fld>
            <a:endParaRPr lang="en-IN"/>
          </a:p>
        </p:txBody>
      </p:sp>
      <p:sp>
        <p:nvSpPr>
          <p:cNvPr id="6" name="Footer Placeholder 5">
            <a:extLst>
              <a:ext uri="{FF2B5EF4-FFF2-40B4-BE49-F238E27FC236}">
                <a16:creationId xmlns:a16="http://schemas.microsoft.com/office/drawing/2014/main" id="{CB670C6F-8864-4559-A252-12C41BD5A7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5E1B00-356F-4AA2-A77C-7C5DABC8BBDA}"/>
              </a:ext>
            </a:extLst>
          </p:cNvPr>
          <p:cNvSpPr>
            <a:spLocks noGrp="1"/>
          </p:cNvSpPr>
          <p:nvPr>
            <p:ph type="sldNum" sz="quarter" idx="12"/>
          </p:nvPr>
        </p:nvSpPr>
        <p:spPr/>
        <p:txBody>
          <a:bodyPr/>
          <a:lstStyle/>
          <a:p>
            <a:fld id="{A54C9EF4-3AB5-4236-B1AC-C7C9530983F0}" type="slidenum">
              <a:rPr lang="en-IN" smtClean="0"/>
              <a:t>‹#›</a:t>
            </a:fld>
            <a:endParaRPr lang="en-IN"/>
          </a:p>
        </p:txBody>
      </p:sp>
    </p:spTree>
    <p:extLst>
      <p:ext uri="{BB962C8B-B14F-4D97-AF65-F5344CB8AC3E}">
        <p14:creationId xmlns:p14="http://schemas.microsoft.com/office/powerpoint/2010/main" val="493677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7DE9F-DA25-4110-B43F-62D71EABE09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0D74D3-A8B3-4325-9AA6-B6EDA3AD73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D472D7-430B-4943-84D2-2E9D94FFAA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5DB93A-F9A6-47E8-A6C9-97CD8C0333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BCFF8C-220E-456E-AF3A-BDFF183516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79B9E04-D1CE-4964-9DD3-77660C18FBB7}"/>
              </a:ext>
            </a:extLst>
          </p:cNvPr>
          <p:cNvSpPr>
            <a:spLocks noGrp="1"/>
          </p:cNvSpPr>
          <p:nvPr>
            <p:ph type="dt" sz="half" idx="10"/>
          </p:nvPr>
        </p:nvSpPr>
        <p:spPr/>
        <p:txBody>
          <a:bodyPr/>
          <a:lstStyle/>
          <a:p>
            <a:fld id="{50FC6F67-AA91-43FE-8CDF-B02E6C6CF86F}" type="datetimeFigureOut">
              <a:rPr lang="en-IN" smtClean="0"/>
              <a:t>27-09-2020</a:t>
            </a:fld>
            <a:endParaRPr lang="en-IN"/>
          </a:p>
        </p:txBody>
      </p:sp>
      <p:sp>
        <p:nvSpPr>
          <p:cNvPr id="8" name="Footer Placeholder 7">
            <a:extLst>
              <a:ext uri="{FF2B5EF4-FFF2-40B4-BE49-F238E27FC236}">
                <a16:creationId xmlns:a16="http://schemas.microsoft.com/office/drawing/2014/main" id="{65123F55-186E-4CE0-89E9-4B367E24DD7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688C7B3-3567-4B67-840D-121D90A4A031}"/>
              </a:ext>
            </a:extLst>
          </p:cNvPr>
          <p:cNvSpPr>
            <a:spLocks noGrp="1"/>
          </p:cNvSpPr>
          <p:nvPr>
            <p:ph type="sldNum" sz="quarter" idx="12"/>
          </p:nvPr>
        </p:nvSpPr>
        <p:spPr/>
        <p:txBody>
          <a:bodyPr/>
          <a:lstStyle/>
          <a:p>
            <a:fld id="{A54C9EF4-3AB5-4236-B1AC-C7C9530983F0}" type="slidenum">
              <a:rPr lang="en-IN" smtClean="0"/>
              <a:t>‹#›</a:t>
            </a:fld>
            <a:endParaRPr lang="en-IN"/>
          </a:p>
        </p:txBody>
      </p:sp>
    </p:spTree>
    <p:extLst>
      <p:ext uri="{BB962C8B-B14F-4D97-AF65-F5344CB8AC3E}">
        <p14:creationId xmlns:p14="http://schemas.microsoft.com/office/powerpoint/2010/main" val="53510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11F0E-71C9-4988-9286-F20BC01009D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80DE57-664D-40DF-9EED-47E3779311A5}"/>
              </a:ext>
            </a:extLst>
          </p:cNvPr>
          <p:cNvSpPr>
            <a:spLocks noGrp="1"/>
          </p:cNvSpPr>
          <p:nvPr>
            <p:ph type="dt" sz="half" idx="10"/>
          </p:nvPr>
        </p:nvSpPr>
        <p:spPr/>
        <p:txBody>
          <a:bodyPr/>
          <a:lstStyle/>
          <a:p>
            <a:fld id="{50FC6F67-AA91-43FE-8CDF-B02E6C6CF86F}" type="datetimeFigureOut">
              <a:rPr lang="en-IN" smtClean="0"/>
              <a:t>27-09-2020</a:t>
            </a:fld>
            <a:endParaRPr lang="en-IN"/>
          </a:p>
        </p:txBody>
      </p:sp>
      <p:sp>
        <p:nvSpPr>
          <p:cNvPr id="4" name="Footer Placeholder 3">
            <a:extLst>
              <a:ext uri="{FF2B5EF4-FFF2-40B4-BE49-F238E27FC236}">
                <a16:creationId xmlns:a16="http://schemas.microsoft.com/office/drawing/2014/main" id="{89785134-DAA8-4F2B-96E0-F4676F686C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F3D674D-8119-442F-B5C6-2ADAA97854FF}"/>
              </a:ext>
            </a:extLst>
          </p:cNvPr>
          <p:cNvSpPr>
            <a:spLocks noGrp="1"/>
          </p:cNvSpPr>
          <p:nvPr>
            <p:ph type="sldNum" sz="quarter" idx="12"/>
          </p:nvPr>
        </p:nvSpPr>
        <p:spPr/>
        <p:txBody>
          <a:bodyPr/>
          <a:lstStyle/>
          <a:p>
            <a:fld id="{A54C9EF4-3AB5-4236-B1AC-C7C9530983F0}" type="slidenum">
              <a:rPr lang="en-IN" smtClean="0"/>
              <a:t>‹#›</a:t>
            </a:fld>
            <a:endParaRPr lang="en-IN"/>
          </a:p>
        </p:txBody>
      </p:sp>
    </p:spTree>
    <p:extLst>
      <p:ext uri="{BB962C8B-B14F-4D97-AF65-F5344CB8AC3E}">
        <p14:creationId xmlns:p14="http://schemas.microsoft.com/office/powerpoint/2010/main" val="2969224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0E55BB-636B-495E-97FE-6DBE858D046B}"/>
              </a:ext>
            </a:extLst>
          </p:cNvPr>
          <p:cNvSpPr>
            <a:spLocks noGrp="1"/>
          </p:cNvSpPr>
          <p:nvPr>
            <p:ph type="dt" sz="half" idx="10"/>
          </p:nvPr>
        </p:nvSpPr>
        <p:spPr/>
        <p:txBody>
          <a:bodyPr/>
          <a:lstStyle/>
          <a:p>
            <a:fld id="{50FC6F67-AA91-43FE-8CDF-B02E6C6CF86F}" type="datetimeFigureOut">
              <a:rPr lang="en-IN" smtClean="0"/>
              <a:t>27-09-2020</a:t>
            </a:fld>
            <a:endParaRPr lang="en-IN"/>
          </a:p>
        </p:txBody>
      </p:sp>
      <p:sp>
        <p:nvSpPr>
          <p:cNvPr id="3" name="Footer Placeholder 2">
            <a:extLst>
              <a:ext uri="{FF2B5EF4-FFF2-40B4-BE49-F238E27FC236}">
                <a16:creationId xmlns:a16="http://schemas.microsoft.com/office/drawing/2014/main" id="{B501E28B-E658-448C-9D58-5C03D5200E9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EABA38B-F68B-4AE4-89C6-E321E66170F8}"/>
              </a:ext>
            </a:extLst>
          </p:cNvPr>
          <p:cNvSpPr>
            <a:spLocks noGrp="1"/>
          </p:cNvSpPr>
          <p:nvPr>
            <p:ph type="sldNum" sz="quarter" idx="12"/>
          </p:nvPr>
        </p:nvSpPr>
        <p:spPr/>
        <p:txBody>
          <a:bodyPr/>
          <a:lstStyle/>
          <a:p>
            <a:fld id="{A54C9EF4-3AB5-4236-B1AC-C7C9530983F0}" type="slidenum">
              <a:rPr lang="en-IN" smtClean="0"/>
              <a:t>‹#›</a:t>
            </a:fld>
            <a:endParaRPr lang="en-IN"/>
          </a:p>
        </p:txBody>
      </p:sp>
    </p:spTree>
    <p:extLst>
      <p:ext uri="{BB962C8B-B14F-4D97-AF65-F5344CB8AC3E}">
        <p14:creationId xmlns:p14="http://schemas.microsoft.com/office/powerpoint/2010/main" val="4228748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99204-643E-474C-BB82-4A96C1D9D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3627A7-373F-40BC-9D2F-1EFBB5F4FC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1BF2039-A363-4547-AB70-CCFADA72E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ED7404-FC6E-4E36-AF56-91E5BD25FC71}"/>
              </a:ext>
            </a:extLst>
          </p:cNvPr>
          <p:cNvSpPr>
            <a:spLocks noGrp="1"/>
          </p:cNvSpPr>
          <p:nvPr>
            <p:ph type="dt" sz="half" idx="10"/>
          </p:nvPr>
        </p:nvSpPr>
        <p:spPr/>
        <p:txBody>
          <a:bodyPr/>
          <a:lstStyle/>
          <a:p>
            <a:fld id="{50FC6F67-AA91-43FE-8CDF-B02E6C6CF86F}" type="datetimeFigureOut">
              <a:rPr lang="en-IN" smtClean="0"/>
              <a:t>27-09-2020</a:t>
            </a:fld>
            <a:endParaRPr lang="en-IN"/>
          </a:p>
        </p:txBody>
      </p:sp>
      <p:sp>
        <p:nvSpPr>
          <p:cNvPr id="6" name="Footer Placeholder 5">
            <a:extLst>
              <a:ext uri="{FF2B5EF4-FFF2-40B4-BE49-F238E27FC236}">
                <a16:creationId xmlns:a16="http://schemas.microsoft.com/office/drawing/2014/main" id="{513A0B03-587F-40AA-B9E4-11CCC298F9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735FFA-28BF-43C5-9B1E-89F6575E5C13}"/>
              </a:ext>
            </a:extLst>
          </p:cNvPr>
          <p:cNvSpPr>
            <a:spLocks noGrp="1"/>
          </p:cNvSpPr>
          <p:nvPr>
            <p:ph type="sldNum" sz="quarter" idx="12"/>
          </p:nvPr>
        </p:nvSpPr>
        <p:spPr/>
        <p:txBody>
          <a:bodyPr/>
          <a:lstStyle/>
          <a:p>
            <a:fld id="{A54C9EF4-3AB5-4236-B1AC-C7C9530983F0}" type="slidenum">
              <a:rPr lang="en-IN" smtClean="0"/>
              <a:t>‹#›</a:t>
            </a:fld>
            <a:endParaRPr lang="en-IN"/>
          </a:p>
        </p:txBody>
      </p:sp>
    </p:spTree>
    <p:extLst>
      <p:ext uri="{BB962C8B-B14F-4D97-AF65-F5344CB8AC3E}">
        <p14:creationId xmlns:p14="http://schemas.microsoft.com/office/powerpoint/2010/main" val="2063979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C2A5C-11E7-4290-A77A-DE919C8549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70758F9-9D90-4340-8100-D3CB57F79A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68E094A-CD72-48B6-8179-6B0DA1A3C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47DA1A-7F0E-4504-B0DF-BB65C3CD5A48}"/>
              </a:ext>
            </a:extLst>
          </p:cNvPr>
          <p:cNvSpPr>
            <a:spLocks noGrp="1"/>
          </p:cNvSpPr>
          <p:nvPr>
            <p:ph type="dt" sz="half" idx="10"/>
          </p:nvPr>
        </p:nvSpPr>
        <p:spPr/>
        <p:txBody>
          <a:bodyPr/>
          <a:lstStyle/>
          <a:p>
            <a:fld id="{50FC6F67-AA91-43FE-8CDF-B02E6C6CF86F}" type="datetimeFigureOut">
              <a:rPr lang="en-IN" smtClean="0"/>
              <a:t>27-09-2020</a:t>
            </a:fld>
            <a:endParaRPr lang="en-IN"/>
          </a:p>
        </p:txBody>
      </p:sp>
      <p:sp>
        <p:nvSpPr>
          <p:cNvPr id="6" name="Footer Placeholder 5">
            <a:extLst>
              <a:ext uri="{FF2B5EF4-FFF2-40B4-BE49-F238E27FC236}">
                <a16:creationId xmlns:a16="http://schemas.microsoft.com/office/drawing/2014/main" id="{26DB5F4A-AD66-4F7B-8252-3011C9C2A6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159EA5-FCA4-4CE0-A219-2CAA64590A84}"/>
              </a:ext>
            </a:extLst>
          </p:cNvPr>
          <p:cNvSpPr>
            <a:spLocks noGrp="1"/>
          </p:cNvSpPr>
          <p:nvPr>
            <p:ph type="sldNum" sz="quarter" idx="12"/>
          </p:nvPr>
        </p:nvSpPr>
        <p:spPr/>
        <p:txBody>
          <a:bodyPr/>
          <a:lstStyle/>
          <a:p>
            <a:fld id="{A54C9EF4-3AB5-4236-B1AC-C7C9530983F0}" type="slidenum">
              <a:rPr lang="en-IN" smtClean="0"/>
              <a:t>‹#›</a:t>
            </a:fld>
            <a:endParaRPr lang="en-IN"/>
          </a:p>
        </p:txBody>
      </p:sp>
    </p:spTree>
    <p:extLst>
      <p:ext uri="{BB962C8B-B14F-4D97-AF65-F5344CB8AC3E}">
        <p14:creationId xmlns:p14="http://schemas.microsoft.com/office/powerpoint/2010/main" val="187959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6EFEF8-D275-4056-AEA9-40FABF57D0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9E2B57-BB08-402F-A99B-EA5D96A57E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1CD0B4-9BFD-48B5-8BFD-682D3C77B1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FC6F67-AA91-43FE-8CDF-B02E6C6CF86F}" type="datetimeFigureOut">
              <a:rPr lang="en-IN" smtClean="0"/>
              <a:t>27-09-2020</a:t>
            </a:fld>
            <a:endParaRPr lang="en-IN"/>
          </a:p>
        </p:txBody>
      </p:sp>
      <p:sp>
        <p:nvSpPr>
          <p:cNvPr id="5" name="Footer Placeholder 4">
            <a:extLst>
              <a:ext uri="{FF2B5EF4-FFF2-40B4-BE49-F238E27FC236}">
                <a16:creationId xmlns:a16="http://schemas.microsoft.com/office/drawing/2014/main" id="{3A5C5F92-3913-4A53-B3C7-A4C2ED72F7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C290BAE-BCCB-474C-8DBC-94FAACC3F5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4C9EF4-3AB5-4236-B1AC-C7C9530983F0}" type="slidenum">
              <a:rPr lang="en-IN" smtClean="0"/>
              <a:t>‹#›</a:t>
            </a:fld>
            <a:endParaRPr lang="en-IN"/>
          </a:p>
        </p:txBody>
      </p:sp>
    </p:spTree>
    <p:extLst>
      <p:ext uri="{BB962C8B-B14F-4D97-AF65-F5344CB8AC3E}">
        <p14:creationId xmlns:p14="http://schemas.microsoft.com/office/powerpoint/2010/main" val="182415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blog.bi-geek.com/en/spark-sql-optimizador-catalys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A3B39-FC4C-480B-B403-B5DBA0C41276}"/>
              </a:ext>
            </a:extLst>
          </p:cNvPr>
          <p:cNvSpPr>
            <a:spLocks noGrp="1"/>
          </p:cNvSpPr>
          <p:nvPr>
            <p:ph type="ctrTitle"/>
          </p:nvPr>
        </p:nvSpPr>
        <p:spPr/>
        <p:txBody>
          <a:bodyPr/>
          <a:lstStyle/>
          <a:p>
            <a:r>
              <a:rPr lang="en-IN" dirty="0"/>
              <a:t>Spark SQL</a:t>
            </a:r>
          </a:p>
        </p:txBody>
      </p:sp>
      <p:sp>
        <p:nvSpPr>
          <p:cNvPr id="3" name="Subtitle 2">
            <a:extLst>
              <a:ext uri="{FF2B5EF4-FFF2-40B4-BE49-F238E27FC236}">
                <a16:creationId xmlns:a16="http://schemas.microsoft.com/office/drawing/2014/main" id="{A40068A0-D543-49AB-914B-57D00ADA10B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19705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649149-C8DA-4A49-884D-375373ABB1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393" y="0"/>
            <a:ext cx="11055718" cy="6858000"/>
          </a:xfrm>
          <a:prstGeom prst="rect">
            <a:avLst/>
          </a:prstGeom>
        </p:spPr>
      </p:pic>
    </p:spTree>
    <p:extLst>
      <p:ext uri="{BB962C8B-B14F-4D97-AF65-F5344CB8AC3E}">
        <p14:creationId xmlns:p14="http://schemas.microsoft.com/office/powerpoint/2010/main" val="941450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24C244-A4FE-4667-ACA0-023B51D34601}"/>
              </a:ext>
            </a:extLst>
          </p:cNvPr>
          <p:cNvSpPr>
            <a:spLocks noGrp="1"/>
          </p:cNvSpPr>
          <p:nvPr>
            <p:ph idx="1"/>
          </p:nvPr>
        </p:nvSpPr>
        <p:spPr>
          <a:xfrm>
            <a:off x="649357" y="569843"/>
            <a:ext cx="10880034" cy="5607120"/>
          </a:xfrm>
        </p:spPr>
        <p:txBody>
          <a:bodyPr>
            <a:normAutofit fontScale="92500" lnSpcReduction="10000"/>
          </a:bodyPr>
          <a:lstStyle/>
          <a:p>
            <a:pPr marL="0" indent="0" algn="just">
              <a:buNone/>
            </a:pPr>
            <a:r>
              <a:rPr lang="en-IN" b="1" dirty="0" err="1">
                <a:effectLst/>
              </a:rPr>
              <a:t>i</a:t>
            </a:r>
            <a:r>
              <a:rPr lang="en-IN" b="1" dirty="0">
                <a:effectLst/>
              </a:rPr>
              <a:t>. Integrated</a:t>
            </a:r>
          </a:p>
          <a:p>
            <a:pPr marL="0" indent="0" algn="just">
              <a:buNone/>
            </a:pPr>
            <a:r>
              <a:rPr lang="en-IN" dirty="0"/>
              <a:t>Logically mix SQL queries with Spark programs. Apache Spark SQL allows to query structured data inside Spark programs, using SQL or </a:t>
            </a:r>
            <a:r>
              <a:rPr lang="en-IN" dirty="0" err="1"/>
              <a:t>DataFrame</a:t>
            </a:r>
            <a:r>
              <a:rPr lang="en-IN" dirty="0"/>
              <a:t> API</a:t>
            </a:r>
            <a:r>
              <a:rPr lang="en-IN" i="1" dirty="0"/>
              <a:t>.</a:t>
            </a:r>
          </a:p>
          <a:p>
            <a:pPr marL="0" indent="0" algn="just">
              <a:buNone/>
            </a:pPr>
            <a:endParaRPr lang="en-IN" dirty="0"/>
          </a:p>
          <a:p>
            <a:pPr marL="0" indent="0" algn="just">
              <a:buNone/>
            </a:pPr>
            <a:r>
              <a:rPr lang="en-IN" b="1" dirty="0">
                <a:effectLst/>
              </a:rPr>
              <a:t>ii. Uniform Data Access</a:t>
            </a:r>
          </a:p>
          <a:p>
            <a:pPr marL="0" indent="0" algn="just">
              <a:buNone/>
            </a:pPr>
            <a:r>
              <a:rPr lang="en-IN" dirty="0"/>
              <a:t>Spark </a:t>
            </a:r>
            <a:r>
              <a:rPr lang="en-IN" dirty="0" err="1"/>
              <a:t>DataFrames</a:t>
            </a:r>
            <a:r>
              <a:rPr lang="en-IN" dirty="0"/>
              <a:t> and SQL supports a common way to access a variety of data sources, like </a:t>
            </a:r>
            <a:r>
              <a:rPr lang="en-IN" i="1" dirty="0"/>
              <a:t>Hive, Avro, Parquet, ORC, JSON, and JDBC.</a:t>
            </a:r>
            <a:r>
              <a:rPr lang="en-IN" dirty="0"/>
              <a:t> Hence Spark SQL can join data across these sources.</a:t>
            </a:r>
          </a:p>
          <a:p>
            <a:pPr marL="0" indent="0" algn="just">
              <a:buNone/>
            </a:pPr>
            <a:endParaRPr lang="en-IN" dirty="0"/>
          </a:p>
          <a:p>
            <a:pPr marL="0" indent="0" algn="just">
              <a:buNone/>
            </a:pPr>
            <a:r>
              <a:rPr lang="en-IN" b="1" dirty="0">
                <a:effectLst/>
              </a:rPr>
              <a:t>iii. Hive Compatibility</a:t>
            </a:r>
          </a:p>
          <a:p>
            <a:pPr marL="0" indent="0" algn="just">
              <a:buNone/>
            </a:pPr>
            <a:r>
              <a:rPr lang="en-IN" dirty="0"/>
              <a:t>Runs unmodified Hive queries on current data. Spark SQL rewrites the Hive frontend and meta store, allowing full compatibility with current Hive data, queries, and UDFs.</a:t>
            </a:r>
          </a:p>
          <a:p>
            <a:endParaRPr lang="en-IN" dirty="0"/>
          </a:p>
        </p:txBody>
      </p:sp>
    </p:spTree>
    <p:extLst>
      <p:ext uri="{BB962C8B-B14F-4D97-AF65-F5344CB8AC3E}">
        <p14:creationId xmlns:p14="http://schemas.microsoft.com/office/powerpoint/2010/main" val="158798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24C244-A4FE-4667-ACA0-023B51D34601}"/>
              </a:ext>
            </a:extLst>
          </p:cNvPr>
          <p:cNvSpPr>
            <a:spLocks noGrp="1"/>
          </p:cNvSpPr>
          <p:nvPr>
            <p:ph idx="1"/>
          </p:nvPr>
        </p:nvSpPr>
        <p:spPr>
          <a:xfrm>
            <a:off x="728870" y="569843"/>
            <a:ext cx="10624930" cy="5607120"/>
          </a:xfrm>
        </p:spPr>
        <p:txBody>
          <a:bodyPr>
            <a:normAutofit/>
          </a:bodyPr>
          <a:lstStyle/>
          <a:p>
            <a:pPr marL="0" indent="0" algn="just">
              <a:buNone/>
            </a:pPr>
            <a:r>
              <a:rPr lang="en-IN" b="1" dirty="0">
                <a:effectLst/>
              </a:rPr>
              <a:t>iv. Standard Connectivity</a:t>
            </a:r>
          </a:p>
          <a:p>
            <a:pPr marL="0" indent="0" algn="just">
              <a:buNone/>
            </a:pPr>
            <a:r>
              <a:rPr lang="en-IN" dirty="0"/>
              <a:t>Connect through JDBC or ODBC. A server that supports industry norms JDBC and ODBC connectivity for business intelligence tools.</a:t>
            </a:r>
          </a:p>
          <a:p>
            <a:pPr marL="0" indent="0" algn="just">
              <a:buNone/>
            </a:pPr>
            <a:endParaRPr lang="en-US" b="1" dirty="0">
              <a:effectLst/>
            </a:endParaRPr>
          </a:p>
          <a:p>
            <a:pPr marL="0" indent="0" algn="just">
              <a:buNone/>
            </a:pPr>
            <a:endParaRPr lang="en-US" b="1" dirty="0"/>
          </a:p>
          <a:p>
            <a:pPr marL="0" indent="0" algn="just">
              <a:buNone/>
            </a:pPr>
            <a:r>
              <a:rPr lang="en-US" b="1" dirty="0">
                <a:effectLst/>
              </a:rPr>
              <a:t>v. Performance &amp; Scalability</a:t>
            </a:r>
          </a:p>
          <a:p>
            <a:pPr marL="0" indent="0" algn="just">
              <a:buNone/>
            </a:pPr>
            <a:r>
              <a:rPr lang="en-US" dirty="0"/>
              <a:t>Apache Spark SQL incorporates a cost-based optimizer, code generation, and columnar storage to make queries agile alongside computing thousands of nodes using the Spark engine, which provides full mid-query fault tolerance.</a:t>
            </a:r>
          </a:p>
          <a:p>
            <a:endParaRPr lang="en-IN" dirty="0"/>
          </a:p>
        </p:txBody>
      </p:sp>
    </p:spTree>
    <p:extLst>
      <p:ext uri="{BB962C8B-B14F-4D97-AF65-F5344CB8AC3E}">
        <p14:creationId xmlns:p14="http://schemas.microsoft.com/office/powerpoint/2010/main" val="1012909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F177-861D-414E-B1C0-0099D1AC72AE}"/>
              </a:ext>
            </a:extLst>
          </p:cNvPr>
          <p:cNvSpPr>
            <a:spLocks noGrp="1"/>
          </p:cNvSpPr>
          <p:nvPr>
            <p:ph type="ctrTitle"/>
          </p:nvPr>
        </p:nvSpPr>
        <p:spPr/>
        <p:txBody>
          <a:bodyPr/>
          <a:lstStyle/>
          <a:p>
            <a:r>
              <a:rPr lang="en-IN" dirty="0" err="1"/>
              <a:t>HandsOn</a:t>
            </a:r>
            <a:endParaRPr lang="en-IN" dirty="0"/>
          </a:p>
        </p:txBody>
      </p:sp>
      <p:sp>
        <p:nvSpPr>
          <p:cNvPr id="3" name="Subtitle 2">
            <a:extLst>
              <a:ext uri="{FF2B5EF4-FFF2-40B4-BE49-F238E27FC236}">
                <a16:creationId xmlns:a16="http://schemas.microsoft.com/office/drawing/2014/main" id="{A7AB11F8-8E8F-46B8-8F3F-9C9440D2B55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43900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FE94-E4DA-4789-BC9E-B6FEF65B972F}"/>
              </a:ext>
            </a:extLst>
          </p:cNvPr>
          <p:cNvSpPr>
            <a:spLocks noGrp="1"/>
          </p:cNvSpPr>
          <p:nvPr>
            <p:ph type="title"/>
          </p:nvPr>
        </p:nvSpPr>
        <p:spPr/>
        <p:txBody>
          <a:bodyPr/>
          <a:lstStyle/>
          <a:p>
            <a:r>
              <a:rPr lang="en-IN" dirty="0"/>
              <a:t>Demonstration in local mode</a:t>
            </a:r>
          </a:p>
        </p:txBody>
      </p:sp>
      <p:sp>
        <p:nvSpPr>
          <p:cNvPr id="3" name="Content Placeholder 2">
            <a:extLst>
              <a:ext uri="{FF2B5EF4-FFF2-40B4-BE49-F238E27FC236}">
                <a16:creationId xmlns:a16="http://schemas.microsoft.com/office/drawing/2014/main" id="{7E58A6B2-8B56-488A-9EBB-C5EC0728AFA7}"/>
              </a:ext>
            </a:extLst>
          </p:cNvPr>
          <p:cNvSpPr>
            <a:spLocks noGrp="1"/>
          </p:cNvSpPr>
          <p:nvPr>
            <p:ph idx="1"/>
          </p:nvPr>
        </p:nvSpPr>
        <p:spPr/>
        <p:txBody>
          <a:bodyPr>
            <a:normAutofit lnSpcReduction="10000"/>
          </a:bodyPr>
          <a:lstStyle/>
          <a:p>
            <a:r>
              <a:rPr lang="en-IN" dirty="0"/>
              <a:t>Start spark in local mode using ‘</a:t>
            </a:r>
            <a:r>
              <a:rPr lang="en-IN" dirty="0" err="1"/>
              <a:t>pyspark</a:t>
            </a:r>
            <a:r>
              <a:rPr lang="en-IN" dirty="0"/>
              <a:t>’ command.</a:t>
            </a:r>
          </a:p>
          <a:p>
            <a:r>
              <a:rPr lang="en-US" dirty="0"/>
              <a:t>from </a:t>
            </a:r>
            <a:r>
              <a:rPr lang="en-US" dirty="0" err="1"/>
              <a:t>pyspark.sql</a:t>
            </a:r>
            <a:r>
              <a:rPr lang="en-US" dirty="0"/>
              <a:t> import </a:t>
            </a:r>
            <a:r>
              <a:rPr lang="en-US" dirty="0" err="1"/>
              <a:t>SparkSession</a:t>
            </a:r>
            <a:r>
              <a:rPr lang="en-US" dirty="0"/>
              <a:t> //May not be needed if </a:t>
            </a:r>
            <a:r>
              <a:rPr lang="en-US" dirty="0" err="1"/>
              <a:t>Sparksession</a:t>
            </a:r>
            <a:r>
              <a:rPr lang="en-US" dirty="0"/>
              <a:t> object is already created.</a:t>
            </a:r>
          </a:p>
          <a:p>
            <a:r>
              <a:rPr lang="en-US" dirty="0"/>
              <a:t>spark=</a:t>
            </a:r>
            <a:r>
              <a:rPr lang="en-US" dirty="0" err="1"/>
              <a:t>SparkSession.builder.appName</a:t>
            </a:r>
            <a:r>
              <a:rPr lang="en-US" dirty="0"/>
              <a:t>("Basics").</a:t>
            </a:r>
            <a:r>
              <a:rPr lang="en-US" dirty="0" err="1"/>
              <a:t>getOrCreate</a:t>
            </a:r>
            <a:r>
              <a:rPr lang="en-US" dirty="0"/>
              <a:t>()</a:t>
            </a:r>
          </a:p>
          <a:p>
            <a:r>
              <a:rPr lang="en-US" dirty="0"/>
              <a:t>df=spark.read.csv('file:///home/pinkal/Downloads/booklist.csv')</a:t>
            </a:r>
          </a:p>
          <a:p>
            <a:r>
              <a:rPr lang="en-US" dirty="0"/>
              <a:t> </a:t>
            </a:r>
            <a:r>
              <a:rPr lang="en-US" dirty="0" err="1"/>
              <a:t>df.show</a:t>
            </a:r>
            <a:r>
              <a:rPr lang="en-US" dirty="0"/>
              <a:t>()</a:t>
            </a:r>
          </a:p>
          <a:p>
            <a:r>
              <a:rPr lang="en-US" dirty="0" err="1"/>
              <a:t>df.columns</a:t>
            </a:r>
            <a:endParaRPr lang="en-US" dirty="0"/>
          </a:p>
          <a:p>
            <a:r>
              <a:rPr lang="en-US" dirty="0" err="1"/>
              <a:t>df.describe</a:t>
            </a:r>
            <a:r>
              <a:rPr lang="en-US" dirty="0"/>
              <a:t>()</a:t>
            </a:r>
          </a:p>
          <a:p>
            <a:r>
              <a:rPr lang="en-US" dirty="0" err="1"/>
              <a:t>df.printSchema</a:t>
            </a:r>
            <a:r>
              <a:rPr lang="en-US" dirty="0"/>
              <a:t>()</a:t>
            </a:r>
          </a:p>
          <a:p>
            <a:endParaRPr lang="en-IN" dirty="0"/>
          </a:p>
          <a:p>
            <a:endParaRPr lang="en-IN" dirty="0"/>
          </a:p>
        </p:txBody>
      </p:sp>
    </p:spTree>
    <p:extLst>
      <p:ext uri="{BB962C8B-B14F-4D97-AF65-F5344CB8AC3E}">
        <p14:creationId xmlns:p14="http://schemas.microsoft.com/office/powerpoint/2010/main" val="2327250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FE94-E4DA-4789-BC9E-B6FEF65B972F}"/>
              </a:ext>
            </a:extLst>
          </p:cNvPr>
          <p:cNvSpPr>
            <a:spLocks noGrp="1"/>
          </p:cNvSpPr>
          <p:nvPr>
            <p:ph type="title"/>
          </p:nvPr>
        </p:nvSpPr>
        <p:spPr/>
        <p:txBody>
          <a:bodyPr/>
          <a:lstStyle/>
          <a:p>
            <a:r>
              <a:rPr lang="en-IN" dirty="0"/>
              <a:t>Demonstration in Standalone mode with HDFS as storage</a:t>
            </a:r>
          </a:p>
        </p:txBody>
      </p:sp>
      <p:sp>
        <p:nvSpPr>
          <p:cNvPr id="3" name="Content Placeholder 2">
            <a:extLst>
              <a:ext uri="{FF2B5EF4-FFF2-40B4-BE49-F238E27FC236}">
                <a16:creationId xmlns:a16="http://schemas.microsoft.com/office/drawing/2014/main" id="{7E58A6B2-8B56-488A-9EBB-C5EC0728AFA7}"/>
              </a:ext>
            </a:extLst>
          </p:cNvPr>
          <p:cNvSpPr>
            <a:spLocks noGrp="1"/>
          </p:cNvSpPr>
          <p:nvPr>
            <p:ph idx="1"/>
          </p:nvPr>
        </p:nvSpPr>
        <p:spPr/>
        <p:txBody>
          <a:bodyPr>
            <a:normAutofit fontScale="70000" lnSpcReduction="20000"/>
          </a:bodyPr>
          <a:lstStyle/>
          <a:p>
            <a:r>
              <a:rPr lang="en-IN" dirty="0"/>
              <a:t>Start HDFS </a:t>
            </a:r>
            <a:r>
              <a:rPr lang="en-IN" dirty="0" err="1"/>
              <a:t>deamons</a:t>
            </a:r>
            <a:r>
              <a:rPr lang="en-IN" dirty="0"/>
              <a:t> using ‘start-dfs.sh’</a:t>
            </a:r>
          </a:p>
          <a:p>
            <a:r>
              <a:rPr lang="en-IN" dirty="0"/>
              <a:t>Start spark master using ‘start-master.sh’</a:t>
            </a:r>
          </a:p>
          <a:p>
            <a:r>
              <a:rPr lang="en-IN" dirty="0"/>
              <a:t>Start worker using ‘start-slave</a:t>
            </a:r>
            <a:r>
              <a:rPr lang="en-IN"/>
              <a:t>.sh </a:t>
            </a:r>
            <a:r>
              <a:rPr lang="en-IN" dirty="0"/>
              <a:t>spark://hadoop-master:7077’</a:t>
            </a:r>
          </a:p>
          <a:p>
            <a:r>
              <a:rPr lang="en-IN" dirty="0"/>
              <a:t> Start python shell using ‘</a:t>
            </a:r>
            <a:r>
              <a:rPr lang="en-IN" dirty="0" err="1"/>
              <a:t>pyspark</a:t>
            </a:r>
            <a:r>
              <a:rPr lang="en-IN" dirty="0"/>
              <a:t> –master spark://hadoop-master:7077’</a:t>
            </a:r>
          </a:p>
          <a:p>
            <a:r>
              <a:rPr lang="en-US" dirty="0"/>
              <a:t>from </a:t>
            </a:r>
            <a:r>
              <a:rPr lang="en-US" dirty="0" err="1"/>
              <a:t>pyspark.sql</a:t>
            </a:r>
            <a:r>
              <a:rPr lang="en-US" dirty="0"/>
              <a:t> import </a:t>
            </a:r>
            <a:r>
              <a:rPr lang="en-US" dirty="0" err="1"/>
              <a:t>SparkSession</a:t>
            </a:r>
            <a:r>
              <a:rPr lang="en-US" dirty="0"/>
              <a:t> //May not be needed if </a:t>
            </a:r>
            <a:r>
              <a:rPr lang="en-US" dirty="0" err="1"/>
              <a:t>Sparksession</a:t>
            </a:r>
            <a:r>
              <a:rPr lang="en-US" dirty="0"/>
              <a:t> object is already created.</a:t>
            </a:r>
          </a:p>
          <a:p>
            <a:r>
              <a:rPr lang="en-US" dirty="0"/>
              <a:t>spark=</a:t>
            </a:r>
            <a:r>
              <a:rPr lang="en-US" dirty="0" err="1"/>
              <a:t>SparkSession.builder.appName</a:t>
            </a:r>
            <a:r>
              <a:rPr lang="en-US" dirty="0"/>
              <a:t>("Basics").</a:t>
            </a:r>
            <a:r>
              <a:rPr lang="en-US" dirty="0" err="1"/>
              <a:t>getOrCreate</a:t>
            </a:r>
            <a:r>
              <a:rPr lang="en-US" dirty="0"/>
              <a:t>()</a:t>
            </a:r>
          </a:p>
          <a:p>
            <a:r>
              <a:rPr lang="en-US" dirty="0"/>
              <a:t>df=spark.read.csv(‘/</a:t>
            </a:r>
            <a:r>
              <a:rPr lang="en-US" dirty="0" err="1"/>
              <a:t>PartitionerDemo</a:t>
            </a:r>
            <a:r>
              <a:rPr lang="en-US" dirty="0"/>
              <a:t>/input/partitioner_input.csv')</a:t>
            </a:r>
          </a:p>
          <a:p>
            <a:r>
              <a:rPr lang="en-US" dirty="0" err="1"/>
              <a:t>df.show</a:t>
            </a:r>
            <a:r>
              <a:rPr lang="en-US" dirty="0"/>
              <a:t>() //Shows first 20 lines</a:t>
            </a:r>
          </a:p>
          <a:p>
            <a:r>
              <a:rPr lang="en-US" dirty="0" err="1"/>
              <a:t>df.columns</a:t>
            </a:r>
            <a:endParaRPr lang="en-US" dirty="0"/>
          </a:p>
          <a:p>
            <a:r>
              <a:rPr lang="en-US" dirty="0" err="1"/>
              <a:t>df.describe</a:t>
            </a:r>
            <a:r>
              <a:rPr lang="en-US" dirty="0"/>
              <a:t>()</a:t>
            </a:r>
          </a:p>
          <a:p>
            <a:r>
              <a:rPr lang="en-US" dirty="0" err="1"/>
              <a:t>df.printSchema</a:t>
            </a:r>
            <a:r>
              <a:rPr lang="en-US" dirty="0"/>
              <a:t>()</a:t>
            </a:r>
          </a:p>
          <a:p>
            <a:r>
              <a:rPr lang="en-US" dirty="0" err="1"/>
              <a:t>df.head</a:t>
            </a:r>
            <a:r>
              <a:rPr lang="en-US" dirty="0"/>
              <a:t>(2)  //Returns first two row object</a:t>
            </a:r>
          </a:p>
          <a:p>
            <a:endParaRPr lang="en-IN" dirty="0"/>
          </a:p>
          <a:p>
            <a:endParaRPr lang="en-IN" dirty="0"/>
          </a:p>
        </p:txBody>
      </p:sp>
    </p:spTree>
    <p:extLst>
      <p:ext uri="{BB962C8B-B14F-4D97-AF65-F5344CB8AC3E}">
        <p14:creationId xmlns:p14="http://schemas.microsoft.com/office/powerpoint/2010/main" val="2675178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7531A-B38B-49C6-ADB0-98CBAA562405}"/>
              </a:ext>
            </a:extLst>
          </p:cNvPr>
          <p:cNvSpPr>
            <a:spLocks noGrp="1"/>
          </p:cNvSpPr>
          <p:nvPr>
            <p:ph type="title"/>
          </p:nvPr>
        </p:nvSpPr>
        <p:spPr/>
        <p:txBody>
          <a:bodyPr/>
          <a:lstStyle/>
          <a:p>
            <a:r>
              <a:rPr lang="en-IN" dirty="0"/>
              <a:t>Customized Schema</a:t>
            </a:r>
          </a:p>
        </p:txBody>
      </p:sp>
      <p:sp>
        <p:nvSpPr>
          <p:cNvPr id="3" name="Content Placeholder 2">
            <a:extLst>
              <a:ext uri="{FF2B5EF4-FFF2-40B4-BE49-F238E27FC236}">
                <a16:creationId xmlns:a16="http://schemas.microsoft.com/office/drawing/2014/main" id="{0288C7E6-20C8-46F5-91DA-A0E33FB70EFE}"/>
              </a:ext>
            </a:extLst>
          </p:cNvPr>
          <p:cNvSpPr>
            <a:spLocks noGrp="1"/>
          </p:cNvSpPr>
          <p:nvPr>
            <p:ph idx="1"/>
          </p:nvPr>
        </p:nvSpPr>
        <p:spPr/>
        <p:txBody>
          <a:bodyPr/>
          <a:lstStyle/>
          <a:p>
            <a:pPr algn="just"/>
            <a:r>
              <a:rPr lang="en-IN" dirty="0"/>
              <a:t>By Default, Spark automatically tries to infer schema from the file.</a:t>
            </a:r>
          </a:p>
          <a:p>
            <a:pPr algn="just"/>
            <a:endParaRPr lang="en-IN" dirty="0"/>
          </a:p>
          <a:p>
            <a:pPr algn="just"/>
            <a:r>
              <a:rPr lang="en-IN" dirty="0"/>
              <a:t>But if there is a need to have specific schema, then we will have to specify schema explicitly.</a:t>
            </a:r>
          </a:p>
          <a:p>
            <a:pPr algn="just"/>
            <a:endParaRPr lang="en-IN" dirty="0"/>
          </a:p>
          <a:p>
            <a:pPr algn="just"/>
            <a:r>
              <a:rPr lang="en-IN" dirty="0"/>
              <a:t>In this case, spark will not automatically infer schema, instead it will only read the created schema and will try to fit data into that schema.</a:t>
            </a:r>
          </a:p>
        </p:txBody>
      </p:sp>
    </p:spTree>
    <p:extLst>
      <p:ext uri="{BB962C8B-B14F-4D97-AF65-F5344CB8AC3E}">
        <p14:creationId xmlns:p14="http://schemas.microsoft.com/office/powerpoint/2010/main" val="1681024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21625-90BF-49D6-A0D0-C20321287DA3}"/>
              </a:ext>
            </a:extLst>
          </p:cNvPr>
          <p:cNvSpPr>
            <a:spLocks noGrp="1"/>
          </p:cNvSpPr>
          <p:nvPr>
            <p:ph type="title"/>
          </p:nvPr>
        </p:nvSpPr>
        <p:spPr>
          <a:xfrm>
            <a:off x="838200" y="145014"/>
            <a:ext cx="10515600" cy="536023"/>
          </a:xfrm>
        </p:spPr>
        <p:txBody>
          <a:bodyPr>
            <a:normAutofit fontScale="90000"/>
          </a:bodyPr>
          <a:lstStyle/>
          <a:p>
            <a:r>
              <a:rPr lang="en-IN" dirty="0"/>
              <a:t>Using </a:t>
            </a:r>
            <a:r>
              <a:rPr lang="en-IN" dirty="0" err="1"/>
              <a:t>StructType</a:t>
            </a:r>
            <a:endParaRPr lang="en-IN" dirty="0"/>
          </a:p>
        </p:txBody>
      </p:sp>
      <p:sp>
        <p:nvSpPr>
          <p:cNvPr id="3" name="Content Placeholder 2">
            <a:extLst>
              <a:ext uri="{FF2B5EF4-FFF2-40B4-BE49-F238E27FC236}">
                <a16:creationId xmlns:a16="http://schemas.microsoft.com/office/drawing/2014/main" id="{6270BBA4-5FAB-44F0-ACC7-25B31015BD7E}"/>
              </a:ext>
            </a:extLst>
          </p:cNvPr>
          <p:cNvSpPr>
            <a:spLocks noGrp="1"/>
          </p:cNvSpPr>
          <p:nvPr>
            <p:ph idx="1"/>
          </p:nvPr>
        </p:nvSpPr>
        <p:spPr>
          <a:xfrm>
            <a:off x="838200" y="1099930"/>
            <a:ext cx="10515600" cy="5077033"/>
          </a:xfrm>
        </p:spPr>
        <p:txBody>
          <a:bodyPr>
            <a:normAutofit/>
          </a:bodyPr>
          <a:lstStyle/>
          <a:p>
            <a:r>
              <a:rPr lang="en-IN" dirty="0"/>
              <a:t>from </a:t>
            </a:r>
            <a:r>
              <a:rPr lang="en-IN" dirty="0" err="1"/>
              <a:t>pyspark.sql.types</a:t>
            </a:r>
            <a:r>
              <a:rPr lang="en-IN" dirty="0"/>
              <a:t> import </a:t>
            </a:r>
            <a:r>
              <a:rPr lang="en-IN" dirty="0" err="1"/>
              <a:t>StructField,StringType,IntegerType,StructType</a:t>
            </a:r>
            <a:endParaRPr lang="en-IN" dirty="0"/>
          </a:p>
          <a:p>
            <a:r>
              <a:rPr lang="en-IN" dirty="0" err="1"/>
              <a:t>data_schema</a:t>
            </a:r>
            <a:r>
              <a:rPr lang="en-IN" dirty="0"/>
              <a:t> = [</a:t>
            </a:r>
            <a:r>
              <a:rPr lang="en-IN" dirty="0" err="1"/>
              <a:t>StructField</a:t>
            </a:r>
            <a:r>
              <a:rPr lang="en-IN" dirty="0"/>
              <a:t>("id",</a:t>
            </a:r>
            <a:r>
              <a:rPr lang="en-IN" dirty="0" err="1"/>
              <a:t>IntegerType</a:t>
            </a:r>
            <a:r>
              <a:rPr lang="en-IN" dirty="0"/>
              <a:t>(),True),</a:t>
            </a:r>
            <a:r>
              <a:rPr lang="en-IN" dirty="0" err="1"/>
              <a:t>StructField</a:t>
            </a:r>
            <a:r>
              <a:rPr lang="en-IN" dirty="0"/>
              <a:t>("title",</a:t>
            </a:r>
            <a:r>
              <a:rPr lang="en-IN" dirty="0" err="1"/>
              <a:t>StringType</a:t>
            </a:r>
            <a:r>
              <a:rPr lang="en-IN" dirty="0"/>
              <a:t>(),True),</a:t>
            </a:r>
            <a:r>
              <a:rPr lang="en-IN" dirty="0" err="1"/>
              <a:t>StructField</a:t>
            </a:r>
            <a:r>
              <a:rPr lang="en-IN" dirty="0"/>
              <a:t>("author",</a:t>
            </a:r>
            <a:r>
              <a:rPr lang="en-IN" dirty="0" err="1"/>
              <a:t>StringType</a:t>
            </a:r>
            <a:r>
              <a:rPr lang="en-IN" dirty="0"/>
              <a:t>(),True),</a:t>
            </a:r>
            <a:r>
              <a:rPr lang="en-IN" dirty="0" err="1"/>
              <a:t>StructField</a:t>
            </a:r>
            <a:r>
              <a:rPr lang="en-IN" dirty="0"/>
              <a:t>("format",</a:t>
            </a:r>
            <a:r>
              <a:rPr lang="en-IN" dirty="0" err="1"/>
              <a:t>StringType</a:t>
            </a:r>
            <a:r>
              <a:rPr lang="en-IN" dirty="0"/>
              <a:t>(),True),</a:t>
            </a:r>
            <a:r>
              <a:rPr lang="en-IN" dirty="0" err="1"/>
              <a:t>StructField</a:t>
            </a:r>
            <a:r>
              <a:rPr lang="en-IN" dirty="0"/>
              <a:t>("price",</a:t>
            </a:r>
            <a:r>
              <a:rPr lang="en-IN" dirty="0" err="1"/>
              <a:t>IntegerType</a:t>
            </a:r>
            <a:r>
              <a:rPr lang="en-IN" dirty="0"/>
              <a:t>(),True)]</a:t>
            </a:r>
          </a:p>
          <a:p>
            <a:r>
              <a:rPr lang="en-US" dirty="0" err="1"/>
              <a:t>final_struct</a:t>
            </a:r>
            <a:r>
              <a:rPr lang="en-US" dirty="0"/>
              <a:t>=</a:t>
            </a:r>
            <a:r>
              <a:rPr lang="en-US" dirty="0" err="1"/>
              <a:t>StructType</a:t>
            </a:r>
            <a:r>
              <a:rPr lang="en-US" dirty="0"/>
              <a:t>(fields=</a:t>
            </a:r>
            <a:r>
              <a:rPr lang="en-US" dirty="0" err="1"/>
              <a:t>data_schema</a:t>
            </a:r>
            <a:r>
              <a:rPr lang="en-US" dirty="0"/>
              <a:t>)</a:t>
            </a:r>
          </a:p>
          <a:p>
            <a:r>
              <a:rPr lang="en-IN" dirty="0"/>
              <a:t>df=spark.read.csv("file:///home/pinkal/Downloads/booklist.csv",schema=final_struct)</a:t>
            </a:r>
          </a:p>
          <a:p>
            <a:r>
              <a:rPr lang="en-IN" dirty="0" err="1"/>
              <a:t>df.printSchema</a:t>
            </a:r>
            <a:r>
              <a:rPr lang="en-IN" dirty="0"/>
              <a:t>()</a:t>
            </a:r>
          </a:p>
          <a:p>
            <a:r>
              <a:rPr lang="en-IN" dirty="0" err="1"/>
              <a:t>df.columns</a:t>
            </a:r>
            <a:r>
              <a:rPr lang="en-IN" dirty="0"/>
              <a:t> </a:t>
            </a:r>
          </a:p>
          <a:p>
            <a:endParaRPr lang="en-IN" dirty="0"/>
          </a:p>
          <a:p>
            <a:endParaRPr lang="en-IN" dirty="0"/>
          </a:p>
        </p:txBody>
      </p:sp>
    </p:spTree>
    <p:extLst>
      <p:ext uri="{BB962C8B-B14F-4D97-AF65-F5344CB8AC3E}">
        <p14:creationId xmlns:p14="http://schemas.microsoft.com/office/powerpoint/2010/main" val="4025345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E8DDE-FADF-40AF-B1B2-9417734BF05F}"/>
              </a:ext>
            </a:extLst>
          </p:cNvPr>
          <p:cNvSpPr>
            <a:spLocks noGrp="1"/>
          </p:cNvSpPr>
          <p:nvPr>
            <p:ph type="title"/>
          </p:nvPr>
        </p:nvSpPr>
        <p:spPr/>
        <p:txBody>
          <a:bodyPr/>
          <a:lstStyle/>
          <a:p>
            <a:r>
              <a:rPr lang="en-IN" dirty="0"/>
              <a:t>Some more operations</a:t>
            </a:r>
          </a:p>
        </p:txBody>
      </p:sp>
      <p:sp>
        <p:nvSpPr>
          <p:cNvPr id="3" name="Content Placeholder 2">
            <a:extLst>
              <a:ext uri="{FF2B5EF4-FFF2-40B4-BE49-F238E27FC236}">
                <a16:creationId xmlns:a16="http://schemas.microsoft.com/office/drawing/2014/main" id="{9A09E671-3806-49B4-814F-4D3EFD2E767D}"/>
              </a:ext>
            </a:extLst>
          </p:cNvPr>
          <p:cNvSpPr>
            <a:spLocks noGrp="1"/>
          </p:cNvSpPr>
          <p:nvPr>
            <p:ph idx="1"/>
          </p:nvPr>
        </p:nvSpPr>
        <p:spPr/>
        <p:txBody>
          <a:bodyPr/>
          <a:lstStyle/>
          <a:p>
            <a:r>
              <a:rPr lang="en-IN" dirty="0"/>
              <a:t>df[“id”]</a:t>
            </a:r>
          </a:p>
          <a:p>
            <a:r>
              <a:rPr lang="en-IN" dirty="0"/>
              <a:t>type(df[‘id’])</a:t>
            </a:r>
          </a:p>
          <a:p>
            <a:r>
              <a:rPr lang="en-IN" dirty="0" err="1"/>
              <a:t>df.select</a:t>
            </a:r>
            <a:r>
              <a:rPr lang="en-IN" dirty="0"/>
              <a:t>(‘id’).show()</a:t>
            </a:r>
          </a:p>
          <a:p>
            <a:r>
              <a:rPr lang="en-US" dirty="0" err="1"/>
              <a:t>df.withColumn</a:t>
            </a:r>
            <a:r>
              <a:rPr lang="en-US" dirty="0"/>
              <a:t>("</a:t>
            </a:r>
            <a:r>
              <a:rPr lang="en-US" dirty="0" err="1"/>
              <a:t>newid</a:t>
            </a:r>
            <a:r>
              <a:rPr lang="en-US" dirty="0"/>
              <a:t>",df["id"]).show()</a:t>
            </a:r>
          </a:p>
          <a:p>
            <a:r>
              <a:rPr lang="en-US" dirty="0" err="1"/>
              <a:t>df.withColumn</a:t>
            </a:r>
            <a:r>
              <a:rPr lang="en-US" dirty="0"/>
              <a:t>("</a:t>
            </a:r>
            <a:r>
              <a:rPr lang="en-US" dirty="0" err="1"/>
              <a:t>doubleid</a:t>
            </a:r>
            <a:r>
              <a:rPr lang="en-US" dirty="0"/>
              <a:t>",df["id"]*2).show()</a:t>
            </a:r>
          </a:p>
          <a:p>
            <a:r>
              <a:rPr lang="en-US" dirty="0" err="1"/>
              <a:t>df.show</a:t>
            </a:r>
            <a:r>
              <a:rPr lang="en-US" dirty="0"/>
              <a:t>() //Note original </a:t>
            </a:r>
            <a:r>
              <a:rPr lang="en-US" dirty="0" err="1"/>
              <a:t>dataframe</a:t>
            </a:r>
            <a:r>
              <a:rPr lang="en-US" dirty="0"/>
              <a:t> is not changing</a:t>
            </a:r>
          </a:p>
          <a:p>
            <a:r>
              <a:rPr lang="en-US" dirty="0" err="1"/>
              <a:t>df.withColumnRenamed</a:t>
            </a:r>
            <a:r>
              <a:rPr lang="en-US" dirty="0"/>
              <a:t>('id','</a:t>
            </a:r>
            <a:r>
              <a:rPr lang="en-US" dirty="0" err="1"/>
              <a:t>uniqueid</a:t>
            </a:r>
            <a:r>
              <a:rPr lang="en-US" dirty="0"/>
              <a:t>').show()</a:t>
            </a:r>
          </a:p>
          <a:p>
            <a:endParaRPr lang="en-US" dirty="0"/>
          </a:p>
          <a:p>
            <a:endParaRPr lang="en-IN" dirty="0"/>
          </a:p>
        </p:txBody>
      </p:sp>
    </p:spTree>
    <p:extLst>
      <p:ext uri="{BB962C8B-B14F-4D97-AF65-F5344CB8AC3E}">
        <p14:creationId xmlns:p14="http://schemas.microsoft.com/office/powerpoint/2010/main" val="632858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6852D-6D7E-4D6B-B6B1-655A5521E7F4}"/>
              </a:ext>
            </a:extLst>
          </p:cNvPr>
          <p:cNvSpPr>
            <a:spLocks noGrp="1"/>
          </p:cNvSpPr>
          <p:nvPr>
            <p:ph type="title"/>
          </p:nvPr>
        </p:nvSpPr>
        <p:spPr/>
        <p:txBody>
          <a:bodyPr/>
          <a:lstStyle/>
          <a:p>
            <a:r>
              <a:rPr lang="en-IN" dirty="0"/>
              <a:t>Working with SQL</a:t>
            </a:r>
          </a:p>
        </p:txBody>
      </p:sp>
      <p:sp>
        <p:nvSpPr>
          <p:cNvPr id="3" name="Content Placeholder 2">
            <a:extLst>
              <a:ext uri="{FF2B5EF4-FFF2-40B4-BE49-F238E27FC236}">
                <a16:creationId xmlns:a16="http://schemas.microsoft.com/office/drawing/2014/main" id="{4BD533E9-D301-4A58-B2EC-0263917D678A}"/>
              </a:ext>
            </a:extLst>
          </p:cNvPr>
          <p:cNvSpPr>
            <a:spLocks noGrp="1"/>
          </p:cNvSpPr>
          <p:nvPr>
            <p:ph idx="1"/>
          </p:nvPr>
        </p:nvSpPr>
        <p:spPr/>
        <p:txBody>
          <a:bodyPr/>
          <a:lstStyle/>
          <a:p>
            <a:r>
              <a:rPr lang="en-IN" dirty="0" err="1"/>
              <a:t>df.createOrReplaceTempView</a:t>
            </a:r>
            <a:r>
              <a:rPr lang="en-IN" dirty="0"/>
              <a:t>("book")</a:t>
            </a:r>
          </a:p>
          <a:p>
            <a:r>
              <a:rPr lang="en-US" dirty="0" err="1"/>
              <a:t>sql_results</a:t>
            </a:r>
            <a:r>
              <a:rPr lang="en-US" dirty="0"/>
              <a:t> = </a:t>
            </a:r>
            <a:r>
              <a:rPr lang="en-US" dirty="0" err="1"/>
              <a:t>spark.sql</a:t>
            </a:r>
            <a:r>
              <a:rPr lang="en-US" dirty="0"/>
              <a:t>("Select * from book")</a:t>
            </a:r>
          </a:p>
          <a:p>
            <a:r>
              <a:rPr lang="en-US" dirty="0" err="1"/>
              <a:t>sql_results.show</a:t>
            </a:r>
            <a:r>
              <a:rPr lang="en-US" dirty="0"/>
              <a:t>()</a:t>
            </a:r>
          </a:p>
          <a:p>
            <a:endParaRPr lang="en-US" dirty="0"/>
          </a:p>
          <a:p>
            <a:endParaRPr lang="en-IN" dirty="0"/>
          </a:p>
        </p:txBody>
      </p:sp>
    </p:spTree>
    <p:extLst>
      <p:ext uri="{BB962C8B-B14F-4D97-AF65-F5344CB8AC3E}">
        <p14:creationId xmlns:p14="http://schemas.microsoft.com/office/powerpoint/2010/main" val="314239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F8CB7-5F2D-4B86-8153-0CAE973561C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CFBA44A-DDEB-4325-8976-ADCE25D541A8}"/>
              </a:ext>
            </a:extLst>
          </p:cNvPr>
          <p:cNvSpPr>
            <a:spLocks noGrp="1"/>
          </p:cNvSpPr>
          <p:nvPr>
            <p:ph idx="1"/>
          </p:nvPr>
        </p:nvSpPr>
        <p:spPr/>
        <p:txBody>
          <a:bodyPr/>
          <a:lstStyle/>
          <a:p>
            <a:pPr algn="just"/>
            <a:r>
              <a:rPr lang="en-US" dirty="0"/>
              <a:t>Spark SQL is Spark module for structured data processing.</a:t>
            </a:r>
          </a:p>
          <a:p>
            <a:pPr algn="just"/>
            <a:r>
              <a:rPr lang="en-US" dirty="0"/>
              <a:t>It runs on top of Spark Core.</a:t>
            </a:r>
          </a:p>
          <a:p>
            <a:pPr algn="just"/>
            <a:r>
              <a:rPr lang="en-US" dirty="0"/>
              <a:t>It offers much tighter integration between relational and procedural processing, through declarative </a:t>
            </a:r>
            <a:r>
              <a:rPr lang="en-US" b="1" dirty="0" err="1"/>
              <a:t>DataFrame</a:t>
            </a:r>
            <a:r>
              <a:rPr lang="en-US" dirty="0"/>
              <a:t> and </a:t>
            </a:r>
            <a:r>
              <a:rPr lang="en-US" b="1" dirty="0"/>
              <a:t>Datasets API</a:t>
            </a:r>
            <a:r>
              <a:rPr lang="en-US" dirty="0"/>
              <a:t>.</a:t>
            </a:r>
          </a:p>
          <a:p>
            <a:pPr algn="just"/>
            <a:r>
              <a:rPr lang="en-US" dirty="0"/>
              <a:t>These are the ways which enable users to run SQL queries over Spark.</a:t>
            </a:r>
          </a:p>
          <a:p>
            <a:pPr algn="just"/>
            <a:r>
              <a:rPr lang="en-US" b="1" dirty="0"/>
              <a:t>Apache Spark SQL</a:t>
            </a:r>
            <a:r>
              <a:rPr lang="en-US" dirty="0"/>
              <a:t> integrates relational processing with Sparks functional programming. </a:t>
            </a:r>
          </a:p>
          <a:p>
            <a:pPr algn="just"/>
            <a:r>
              <a:rPr lang="en-US" dirty="0"/>
              <a:t>Spark SQL blurs the line between </a:t>
            </a:r>
            <a:r>
              <a:rPr lang="en-US" b="1" dirty="0"/>
              <a:t>RDD</a:t>
            </a:r>
            <a:r>
              <a:rPr lang="en-US" dirty="0"/>
              <a:t> and relational table. </a:t>
            </a:r>
          </a:p>
          <a:p>
            <a:pPr marL="0" indent="0" algn="just">
              <a:buNone/>
            </a:pPr>
            <a:endParaRPr lang="en-IN" dirty="0"/>
          </a:p>
        </p:txBody>
      </p:sp>
    </p:spTree>
    <p:extLst>
      <p:ext uri="{BB962C8B-B14F-4D97-AF65-F5344CB8AC3E}">
        <p14:creationId xmlns:p14="http://schemas.microsoft.com/office/powerpoint/2010/main" val="3847685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2E93-BB29-430A-9277-7A740EB1614D}"/>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0C05533E-C2E2-42F0-87AC-63A7AE0E7734}"/>
              </a:ext>
            </a:extLst>
          </p:cNvPr>
          <p:cNvSpPr>
            <a:spLocks noGrp="1"/>
          </p:cNvSpPr>
          <p:nvPr>
            <p:ph idx="1"/>
          </p:nvPr>
        </p:nvSpPr>
        <p:spPr/>
        <p:txBody>
          <a:bodyPr/>
          <a:lstStyle/>
          <a:p>
            <a:r>
              <a:rPr lang="en-IN" dirty="0"/>
              <a:t>https://data-flair.training/blogs/apache-spark-sql/</a:t>
            </a:r>
          </a:p>
          <a:p>
            <a:r>
              <a:rPr lang="en-IN" dirty="0">
                <a:hlinkClick r:id="rId2"/>
              </a:rPr>
              <a:t>https://blog.bi-geek.com/en/spark-sql-optimizador-catalyst/</a:t>
            </a:r>
            <a:endParaRPr lang="en-IN" dirty="0"/>
          </a:p>
          <a:p>
            <a:r>
              <a:rPr lang="en-IN" dirty="0"/>
              <a:t>https://www.edureka.co/community/53384/spark-dataframe-vs-dataset</a:t>
            </a:r>
          </a:p>
        </p:txBody>
      </p:sp>
    </p:spTree>
    <p:extLst>
      <p:ext uri="{BB962C8B-B14F-4D97-AF65-F5344CB8AC3E}">
        <p14:creationId xmlns:p14="http://schemas.microsoft.com/office/powerpoint/2010/main" val="124597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BDCFE-4280-4B8B-B713-D5E4575C6813}"/>
              </a:ext>
            </a:extLst>
          </p:cNvPr>
          <p:cNvSpPr>
            <a:spLocks noGrp="1"/>
          </p:cNvSpPr>
          <p:nvPr>
            <p:ph type="title"/>
          </p:nvPr>
        </p:nvSpPr>
        <p:spPr/>
        <p:txBody>
          <a:bodyPr/>
          <a:lstStyle/>
          <a:p>
            <a:r>
              <a:rPr lang="en-IN" dirty="0"/>
              <a:t>Spark SQL Architecture</a:t>
            </a:r>
          </a:p>
        </p:txBody>
      </p:sp>
      <p:pic>
        <p:nvPicPr>
          <p:cNvPr id="5" name="Content Placeholder 4">
            <a:extLst>
              <a:ext uri="{FF2B5EF4-FFF2-40B4-BE49-F238E27FC236}">
                <a16:creationId xmlns:a16="http://schemas.microsoft.com/office/drawing/2014/main" id="{1291053F-31FB-42FC-B62C-9A07BA8F10C9}"/>
              </a:ext>
            </a:extLst>
          </p:cNvPr>
          <p:cNvPicPr>
            <a:picLocks noGrp="1" noChangeAspect="1"/>
          </p:cNvPicPr>
          <p:nvPr>
            <p:ph idx="1"/>
          </p:nvPr>
        </p:nvPicPr>
        <p:blipFill>
          <a:blip r:embed="rId2"/>
          <a:stretch>
            <a:fillRect/>
          </a:stretch>
        </p:blipFill>
        <p:spPr>
          <a:xfrm>
            <a:off x="1209908" y="2075000"/>
            <a:ext cx="9772184" cy="3739356"/>
          </a:xfrm>
        </p:spPr>
      </p:pic>
    </p:spTree>
    <p:extLst>
      <p:ext uri="{BB962C8B-B14F-4D97-AF65-F5344CB8AC3E}">
        <p14:creationId xmlns:p14="http://schemas.microsoft.com/office/powerpoint/2010/main" val="3363072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B7814-CE3C-4F54-9560-4C5C73644F12}"/>
              </a:ext>
            </a:extLst>
          </p:cNvPr>
          <p:cNvSpPr>
            <a:spLocks noGrp="1"/>
          </p:cNvSpPr>
          <p:nvPr>
            <p:ph type="title"/>
          </p:nvPr>
        </p:nvSpPr>
        <p:spPr/>
        <p:txBody>
          <a:bodyPr/>
          <a:lstStyle/>
          <a:p>
            <a:r>
              <a:rPr lang="en-IN" dirty="0"/>
              <a:t>What is Apache Spark SQL?</a:t>
            </a:r>
          </a:p>
        </p:txBody>
      </p:sp>
      <p:sp>
        <p:nvSpPr>
          <p:cNvPr id="3" name="Content Placeholder 2">
            <a:extLst>
              <a:ext uri="{FF2B5EF4-FFF2-40B4-BE49-F238E27FC236}">
                <a16:creationId xmlns:a16="http://schemas.microsoft.com/office/drawing/2014/main" id="{01200472-C13D-4974-904C-74AEE894495B}"/>
              </a:ext>
            </a:extLst>
          </p:cNvPr>
          <p:cNvSpPr>
            <a:spLocks noGrp="1"/>
          </p:cNvSpPr>
          <p:nvPr>
            <p:ph idx="1"/>
          </p:nvPr>
        </p:nvSpPr>
        <p:spPr/>
        <p:txBody>
          <a:bodyPr>
            <a:normAutofit lnSpcReduction="10000"/>
          </a:bodyPr>
          <a:lstStyle/>
          <a:p>
            <a:pPr algn="just"/>
            <a:r>
              <a:rPr lang="en-US" b="1" dirty="0" err="1"/>
              <a:t>DataFrame</a:t>
            </a:r>
            <a:r>
              <a:rPr lang="en-US" b="1" dirty="0"/>
              <a:t> API</a:t>
            </a:r>
            <a:r>
              <a:rPr lang="en-US" dirty="0"/>
              <a:t> and </a:t>
            </a:r>
            <a:r>
              <a:rPr lang="en-US" b="1" dirty="0"/>
              <a:t>Datasets API</a:t>
            </a:r>
            <a:r>
              <a:rPr lang="en-US" dirty="0"/>
              <a:t> are the ways to interact with Spark SQL. As a result, Apache Spark is accessible to more users and improves optimization for current ones.</a:t>
            </a:r>
          </a:p>
          <a:p>
            <a:pPr algn="just"/>
            <a:endParaRPr lang="en-US" dirty="0"/>
          </a:p>
          <a:p>
            <a:pPr algn="just"/>
            <a:r>
              <a:rPr lang="en-US" dirty="0"/>
              <a:t>It allows developers to import relational data from </a:t>
            </a:r>
            <a:r>
              <a:rPr lang="en-US" b="1" dirty="0"/>
              <a:t>Hive</a:t>
            </a:r>
            <a:r>
              <a:rPr lang="en-US" dirty="0"/>
              <a:t> tables and parquet files, run SQL queries over imported data and existing RDDs and easily write RDDs out to Hive tables or Parquet files.</a:t>
            </a:r>
          </a:p>
          <a:p>
            <a:pPr algn="just"/>
            <a:endParaRPr lang="en-US" dirty="0"/>
          </a:p>
          <a:p>
            <a:pPr algn="just"/>
            <a:r>
              <a:rPr lang="en-US" dirty="0"/>
              <a:t>Spark SQL introduces extensible optimizer called</a:t>
            </a:r>
            <a:r>
              <a:rPr lang="en-US" b="1" dirty="0"/>
              <a:t> Catalyst</a:t>
            </a:r>
            <a:r>
              <a:rPr lang="en-US" dirty="0"/>
              <a:t> as it helps in supporting a wide range of data sources and algorithms in </a:t>
            </a:r>
            <a:r>
              <a:rPr lang="en-US" b="1" dirty="0"/>
              <a:t>Bigdata.</a:t>
            </a:r>
            <a:endParaRPr lang="en-IN" dirty="0"/>
          </a:p>
        </p:txBody>
      </p:sp>
    </p:spTree>
    <p:extLst>
      <p:ext uri="{BB962C8B-B14F-4D97-AF65-F5344CB8AC3E}">
        <p14:creationId xmlns:p14="http://schemas.microsoft.com/office/powerpoint/2010/main" val="276250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885AA-F4DC-43A0-9C62-3F03518805E8}"/>
              </a:ext>
            </a:extLst>
          </p:cNvPr>
          <p:cNvSpPr>
            <a:spLocks noGrp="1"/>
          </p:cNvSpPr>
          <p:nvPr>
            <p:ph type="title"/>
          </p:nvPr>
        </p:nvSpPr>
        <p:spPr>
          <a:xfrm>
            <a:off x="838200" y="-98701"/>
            <a:ext cx="10515600" cy="1325563"/>
          </a:xfrm>
        </p:spPr>
        <p:txBody>
          <a:bodyPr/>
          <a:lstStyle/>
          <a:p>
            <a:r>
              <a:rPr lang="en-IN" dirty="0"/>
              <a:t>Catalyst Optimizer</a:t>
            </a:r>
          </a:p>
        </p:txBody>
      </p:sp>
      <p:sp>
        <p:nvSpPr>
          <p:cNvPr id="3" name="Content Placeholder 2">
            <a:extLst>
              <a:ext uri="{FF2B5EF4-FFF2-40B4-BE49-F238E27FC236}">
                <a16:creationId xmlns:a16="http://schemas.microsoft.com/office/drawing/2014/main" id="{F3F5F750-587C-41B5-8B19-5073E44494E4}"/>
              </a:ext>
            </a:extLst>
          </p:cNvPr>
          <p:cNvSpPr>
            <a:spLocks noGrp="1"/>
          </p:cNvSpPr>
          <p:nvPr>
            <p:ph idx="1"/>
          </p:nvPr>
        </p:nvSpPr>
        <p:spPr>
          <a:xfrm>
            <a:off x="662609" y="1226862"/>
            <a:ext cx="10691191" cy="5631138"/>
          </a:xfrm>
        </p:spPr>
        <p:txBody>
          <a:bodyPr>
            <a:normAutofit/>
          </a:bodyPr>
          <a:lstStyle/>
          <a:p>
            <a:pPr algn="just"/>
            <a:r>
              <a:rPr lang="en-US" dirty="0"/>
              <a:t>It is the newest and most technical component of Spark SQL.</a:t>
            </a:r>
          </a:p>
          <a:p>
            <a:pPr algn="just"/>
            <a:r>
              <a:rPr lang="en-US" dirty="0"/>
              <a:t>A</a:t>
            </a:r>
            <a:r>
              <a:rPr lang="en-US" b="1" dirty="0"/>
              <a:t> catalyst</a:t>
            </a:r>
            <a:r>
              <a:rPr lang="en-US" dirty="0"/>
              <a:t> is a query plan optimizer. It provides a general framework for transforming </a:t>
            </a:r>
            <a:r>
              <a:rPr lang="en-US" i="1" dirty="0"/>
              <a:t>trees</a:t>
            </a:r>
            <a:r>
              <a:rPr lang="en-US" dirty="0"/>
              <a:t>, which performs analysis/evaluation, optimization, planning, and runtime code spawning.</a:t>
            </a:r>
          </a:p>
          <a:p>
            <a:pPr algn="just"/>
            <a:r>
              <a:rPr lang="en-US" dirty="0"/>
              <a:t>Catalyst supports </a:t>
            </a:r>
            <a:r>
              <a:rPr lang="en-US" b="1" dirty="0"/>
              <a:t>cost based optimization</a:t>
            </a:r>
            <a:r>
              <a:rPr lang="en-US" dirty="0"/>
              <a:t> and </a:t>
            </a:r>
            <a:r>
              <a:rPr lang="en-US" b="1" dirty="0"/>
              <a:t>rule-based optimization</a:t>
            </a:r>
            <a:r>
              <a:rPr lang="en-US" dirty="0"/>
              <a:t>.</a:t>
            </a:r>
          </a:p>
          <a:p>
            <a:pPr algn="just"/>
            <a:r>
              <a:rPr lang="en-US" dirty="0"/>
              <a:t>It makes queries run much faster than their RDD counterparts.</a:t>
            </a:r>
          </a:p>
          <a:p>
            <a:pPr algn="just"/>
            <a:r>
              <a:rPr lang="en-US" dirty="0"/>
              <a:t>A catalyst is a rule-based modular library. Each rule in framework focuses on the distinct optimization.</a:t>
            </a:r>
          </a:p>
          <a:p>
            <a:pPr algn="just"/>
            <a:endParaRPr lang="en-US" dirty="0"/>
          </a:p>
          <a:p>
            <a:pPr algn="just"/>
            <a:r>
              <a:rPr lang="en-US" dirty="0"/>
              <a:t>The </a:t>
            </a:r>
            <a:r>
              <a:rPr lang="en-US" b="1" dirty="0"/>
              <a:t>Spark SQL Catalyst</a:t>
            </a:r>
            <a:r>
              <a:rPr lang="en-US" dirty="0"/>
              <a:t> Optimizer improves developer productivity and the performance of their written queries. </a:t>
            </a:r>
          </a:p>
          <a:p>
            <a:pPr algn="just"/>
            <a:endParaRPr lang="en-US" b="1" dirty="0"/>
          </a:p>
          <a:p>
            <a:pPr algn="just"/>
            <a:endParaRPr lang="en-US" b="1" dirty="0"/>
          </a:p>
          <a:p>
            <a:pPr algn="just"/>
            <a:endParaRPr lang="en-US" b="1" dirty="0"/>
          </a:p>
          <a:p>
            <a:pPr algn="just"/>
            <a:endParaRPr lang="en-US" b="1" dirty="0"/>
          </a:p>
          <a:p>
            <a:pPr algn="just"/>
            <a:endParaRPr lang="en-US" b="1" dirty="0"/>
          </a:p>
          <a:p>
            <a:pPr algn="just"/>
            <a:endParaRPr lang="en-US" b="1" dirty="0"/>
          </a:p>
          <a:p>
            <a:pPr algn="just"/>
            <a:endParaRPr lang="en-US" b="1" dirty="0"/>
          </a:p>
          <a:p>
            <a:pPr algn="just"/>
            <a:endParaRPr lang="en-US" b="1" dirty="0"/>
          </a:p>
        </p:txBody>
      </p:sp>
    </p:spTree>
    <p:extLst>
      <p:ext uri="{BB962C8B-B14F-4D97-AF65-F5344CB8AC3E}">
        <p14:creationId xmlns:p14="http://schemas.microsoft.com/office/powerpoint/2010/main" val="1082704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78F49-F3D1-4EDE-AE89-D14868C6962B}"/>
              </a:ext>
            </a:extLst>
          </p:cNvPr>
          <p:cNvSpPr>
            <a:spLocks noGrp="1"/>
          </p:cNvSpPr>
          <p:nvPr>
            <p:ph type="title"/>
          </p:nvPr>
        </p:nvSpPr>
        <p:spPr>
          <a:xfrm>
            <a:off x="838200" y="18255"/>
            <a:ext cx="10515600" cy="1325563"/>
          </a:xfrm>
        </p:spPr>
        <p:txBody>
          <a:bodyPr/>
          <a:lstStyle/>
          <a:p>
            <a:r>
              <a:rPr lang="en-IN" dirty="0" err="1"/>
              <a:t>DataFrames</a:t>
            </a:r>
            <a:r>
              <a:rPr lang="en-IN" dirty="0"/>
              <a:t> – Introduced in Spark 1.3</a:t>
            </a:r>
          </a:p>
        </p:txBody>
      </p:sp>
      <p:sp>
        <p:nvSpPr>
          <p:cNvPr id="3" name="Content Placeholder 2">
            <a:extLst>
              <a:ext uri="{FF2B5EF4-FFF2-40B4-BE49-F238E27FC236}">
                <a16:creationId xmlns:a16="http://schemas.microsoft.com/office/drawing/2014/main" id="{5A4B2A29-D9DD-4C98-9DE5-141BB27A14EF}"/>
              </a:ext>
            </a:extLst>
          </p:cNvPr>
          <p:cNvSpPr>
            <a:spLocks noGrp="1"/>
          </p:cNvSpPr>
          <p:nvPr>
            <p:ph idx="1"/>
          </p:nvPr>
        </p:nvSpPr>
        <p:spPr>
          <a:xfrm>
            <a:off x="569843" y="1510748"/>
            <a:ext cx="10783957" cy="5347252"/>
          </a:xfrm>
        </p:spPr>
        <p:txBody>
          <a:bodyPr>
            <a:normAutofit lnSpcReduction="10000"/>
          </a:bodyPr>
          <a:lstStyle/>
          <a:p>
            <a:pPr algn="just"/>
            <a:r>
              <a:rPr lang="en-US" dirty="0"/>
              <a:t>A </a:t>
            </a:r>
            <a:r>
              <a:rPr lang="en-US" dirty="0" err="1"/>
              <a:t>DataFrame</a:t>
            </a:r>
            <a:r>
              <a:rPr lang="en-US" dirty="0"/>
              <a:t> is similar/identical to a table in a relational database but with richer optimization</a:t>
            </a:r>
          </a:p>
          <a:p>
            <a:pPr algn="just"/>
            <a:r>
              <a:rPr lang="en-US" dirty="0"/>
              <a:t>Spark DataFrames evaluates lazily like </a:t>
            </a:r>
            <a:r>
              <a:rPr lang="en-US" b="1" dirty="0"/>
              <a:t>RDD Transformations</a:t>
            </a:r>
            <a:r>
              <a:rPr lang="en-US" dirty="0"/>
              <a:t> in Apache Spark.</a:t>
            </a:r>
          </a:p>
          <a:p>
            <a:pPr algn="just"/>
            <a:r>
              <a:rPr lang="en-US" dirty="0"/>
              <a:t>It is a data abstraction and </a:t>
            </a:r>
            <a:r>
              <a:rPr lang="en-US" b="1" dirty="0"/>
              <a:t>domain-specific language (DSL)</a:t>
            </a:r>
            <a:r>
              <a:rPr lang="en-US" dirty="0"/>
              <a:t> applicable on the structure and semi-structured data.</a:t>
            </a:r>
          </a:p>
          <a:p>
            <a:pPr algn="just"/>
            <a:r>
              <a:rPr lang="en-US" dirty="0"/>
              <a:t>It is a distributed collection of data in the form of named column and row. </a:t>
            </a:r>
          </a:p>
          <a:p>
            <a:pPr algn="just"/>
            <a:r>
              <a:rPr lang="en-US" dirty="0"/>
              <a:t>A </a:t>
            </a:r>
            <a:r>
              <a:rPr lang="en-US" dirty="0" err="1"/>
              <a:t>DataFrame</a:t>
            </a:r>
            <a:r>
              <a:rPr lang="en-US" dirty="0"/>
              <a:t> is a </a:t>
            </a:r>
            <a:r>
              <a:rPr lang="en-US" i="1" dirty="0"/>
              <a:t>Dataset</a:t>
            </a:r>
            <a:r>
              <a:rPr lang="en-US" dirty="0"/>
              <a:t> organized into named columns.</a:t>
            </a:r>
          </a:p>
          <a:p>
            <a:pPr algn="just"/>
            <a:r>
              <a:rPr lang="en-US" dirty="0"/>
              <a:t>Any operation on </a:t>
            </a:r>
            <a:r>
              <a:rPr lang="en-US" dirty="0" err="1"/>
              <a:t>DataFrame</a:t>
            </a:r>
            <a:r>
              <a:rPr lang="en-US" dirty="0"/>
              <a:t> results in </a:t>
            </a:r>
            <a:r>
              <a:rPr lang="en-US" dirty="0" err="1"/>
              <a:t>DataFrame</a:t>
            </a:r>
            <a:r>
              <a:rPr lang="en-US" dirty="0"/>
              <a:t> only.</a:t>
            </a:r>
          </a:p>
          <a:p>
            <a:pPr algn="just"/>
            <a:r>
              <a:rPr lang="en-US" dirty="0"/>
              <a:t>Like RDD, DataFrames are also immutable.</a:t>
            </a:r>
            <a:endParaRPr lang="en-IN" dirty="0"/>
          </a:p>
          <a:p>
            <a:pPr algn="just"/>
            <a:r>
              <a:rPr lang="en-IN" dirty="0"/>
              <a:t>Available in Java, Python, Scala and R.</a:t>
            </a:r>
            <a:endParaRPr lang="en-US" dirty="0"/>
          </a:p>
        </p:txBody>
      </p:sp>
    </p:spTree>
    <p:extLst>
      <p:ext uri="{BB962C8B-B14F-4D97-AF65-F5344CB8AC3E}">
        <p14:creationId xmlns:p14="http://schemas.microsoft.com/office/powerpoint/2010/main" val="2154532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12142-A9C1-4625-90E7-7FCD5044E883}"/>
              </a:ext>
            </a:extLst>
          </p:cNvPr>
          <p:cNvSpPr>
            <a:spLocks noGrp="1"/>
          </p:cNvSpPr>
          <p:nvPr>
            <p:ph type="title"/>
          </p:nvPr>
        </p:nvSpPr>
        <p:spPr>
          <a:xfrm>
            <a:off x="838200" y="0"/>
            <a:ext cx="10515600" cy="1325563"/>
          </a:xfrm>
        </p:spPr>
        <p:txBody>
          <a:bodyPr/>
          <a:lstStyle/>
          <a:p>
            <a:r>
              <a:rPr lang="en-IN" dirty="0"/>
              <a:t>Datasets – Introduced in Spark 1.6</a:t>
            </a:r>
          </a:p>
        </p:txBody>
      </p:sp>
      <p:sp>
        <p:nvSpPr>
          <p:cNvPr id="3" name="Content Placeholder 2">
            <a:extLst>
              <a:ext uri="{FF2B5EF4-FFF2-40B4-BE49-F238E27FC236}">
                <a16:creationId xmlns:a16="http://schemas.microsoft.com/office/drawing/2014/main" id="{D1819274-FF4D-4CFE-A9A7-00B3E7309E26}"/>
              </a:ext>
            </a:extLst>
          </p:cNvPr>
          <p:cNvSpPr>
            <a:spLocks noGrp="1"/>
          </p:cNvSpPr>
          <p:nvPr>
            <p:ph idx="1"/>
          </p:nvPr>
        </p:nvSpPr>
        <p:spPr>
          <a:xfrm>
            <a:off x="609600" y="1325562"/>
            <a:ext cx="10744200" cy="5532437"/>
          </a:xfrm>
        </p:spPr>
        <p:txBody>
          <a:bodyPr>
            <a:normAutofit/>
          </a:bodyPr>
          <a:lstStyle/>
          <a:p>
            <a:pPr algn="just"/>
            <a:r>
              <a:rPr lang="en-US" dirty="0"/>
              <a:t>Extension of DataFrames</a:t>
            </a:r>
          </a:p>
          <a:p>
            <a:pPr algn="just"/>
            <a:r>
              <a:rPr lang="en-US" dirty="0"/>
              <a:t>Provides the benefits of RDDs (strong typing, ability to use powerful lambda functions) with the benefits of Spark SQL’s optimized execution engine. </a:t>
            </a:r>
          </a:p>
          <a:p>
            <a:pPr algn="just"/>
            <a:r>
              <a:rPr lang="en-US" dirty="0"/>
              <a:t>A Dataset can be constructed from JVM objects and then manipulated using functional transformations (map, </a:t>
            </a:r>
            <a:r>
              <a:rPr lang="en-US" dirty="0" err="1"/>
              <a:t>flatMap</a:t>
            </a:r>
            <a:r>
              <a:rPr lang="en-US" dirty="0"/>
              <a:t>, filter, etc.).</a:t>
            </a:r>
          </a:p>
          <a:p>
            <a:pPr algn="just"/>
            <a:r>
              <a:rPr lang="en-US" dirty="0"/>
              <a:t>The Dataset API is available in Scala and Java. Python does not have the support for the Dataset API. But due to Python’s dynamic nature, many of the benefits of the Dataset API are already available (i.e. you can access the field of a row by name naturally </a:t>
            </a:r>
            <a:r>
              <a:rPr lang="en-US" dirty="0" err="1"/>
              <a:t>row.columnName</a:t>
            </a:r>
            <a:r>
              <a:rPr lang="en-US" dirty="0"/>
              <a:t>). The case for R is similar.</a:t>
            </a:r>
          </a:p>
          <a:p>
            <a:pPr algn="just"/>
            <a:r>
              <a:rPr lang="en-US" dirty="0"/>
              <a:t>Offers compile-time safety, which is not available in DataFrames</a:t>
            </a:r>
            <a:endParaRPr lang="en-IN" dirty="0"/>
          </a:p>
        </p:txBody>
      </p:sp>
    </p:spTree>
    <p:extLst>
      <p:ext uri="{BB962C8B-B14F-4D97-AF65-F5344CB8AC3E}">
        <p14:creationId xmlns:p14="http://schemas.microsoft.com/office/powerpoint/2010/main" val="3716459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78F49-F3D1-4EDE-AE89-D14868C6962B}"/>
              </a:ext>
            </a:extLst>
          </p:cNvPr>
          <p:cNvSpPr>
            <a:spLocks noGrp="1"/>
          </p:cNvSpPr>
          <p:nvPr>
            <p:ph type="title"/>
          </p:nvPr>
        </p:nvSpPr>
        <p:spPr>
          <a:xfrm>
            <a:off x="838200" y="18255"/>
            <a:ext cx="10515600" cy="1325563"/>
          </a:xfrm>
        </p:spPr>
        <p:txBody>
          <a:bodyPr/>
          <a:lstStyle/>
          <a:p>
            <a:r>
              <a:rPr lang="en-IN" dirty="0"/>
              <a:t>Why </a:t>
            </a:r>
            <a:r>
              <a:rPr lang="en-IN" dirty="0" err="1"/>
              <a:t>DataFrames</a:t>
            </a:r>
            <a:r>
              <a:rPr lang="en-IN" dirty="0"/>
              <a:t>?</a:t>
            </a:r>
          </a:p>
        </p:txBody>
      </p:sp>
      <p:sp>
        <p:nvSpPr>
          <p:cNvPr id="3" name="Content Placeholder 2">
            <a:extLst>
              <a:ext uri="{FF2B5EF4-FFF2-40B4-BE49-F238E27FC236}">
                <a16:creationId xmlns:a16="http://schemas.microsoft.com/office/drawing/2014/main" id="{5A4B2A29-D9DD-4C98-9DE5-141BB27A14EF}"/>
              </a:ext>
            </a:extLst>
          </p:cNvPr>
          <p:cNvSpPr>
            <a:spLocks noGrp="1"/>
          </p:cNvSpPr>
          <p:nvPr>
            <p:ph idx="1"/>
          </p:nvPr>
        </p:nvSpPr>
        <p:spPr>
          <a:xfrm>
            <a:off x="569843" y="1510748"/>
            <a:ext cx="11078818" cy="5347252"/>
          </a:xfrm>
        </p:spPr>
        <p:txBody>
          <a:bodyPr>
            <a:normAutofit/>
          </a:bodyPr>
          <a:lstStyle/>
          <a:p>
            <a:pPr algn="just"/>
            <a:r>
              <a:rPr lang="en-US" dirty="0" err="1"/>
              <a:t>DataFrame</a:t>
            </a:r>
            <a:r>
              <a:rPr lang="en-US" dirty="0"/>
              <a:t> is one step ahead of </a:t>
            </a:r>
            <a:r>
              <a:rPr lang="en-US" b="1" dirty="0"/>
              <a:t>RDD s</a:t>
            </a:r>
            <a:r>
              <a:rPr lang="en-US" dirty="0"/>
              <a:t>ince it provides memory management and optimized execution plan.</a:t>
            </a:r>
          </a:p>
          <a:p>
            <a:pPr marL="0" indent="0" algn="just">
              <a:buNone/>
            </a:pPr>
            <a:br>
              <a:rPr lang="en-US" dirty="0"/>
            </a:br>
            <a:r>
              <a:rPr lang="en-US" b="1" dirty="0"/>
              <a:t>a. Custom Memory Management:</a:t>
            </a:r>
            <a:r>
              <a:rPr lang="en-US" dirty="0"/>
              <a:t> This is also known as Project </a:t>
            </a:r>
            <a:r>
              <a:rPr lang="en-US" b="1" dirty="0"/>
              <a:t>Tungsten.</a:t>
            </a:r>
            <a:r>
              <a:rPr lang="en-US" dirty="0"/>
              <a:t> A lot of memory is saved as the data is stored in off-heap memory in binary format. Apart from this, there is no Garbage Collection overhead. Expensive Java serialization is also avoided. </a:t>
            </a:r>
          </a:p>
          <a:p>
            <a:pPr marL="0" indent="0" algn="just">
              <a:buNone/>
            </a:pPr>
            <a:br>
              <a:rPr lang="en-US" dirty="0"/>
            </a:br>
            <a:r>
              <a:rPr lang="en-US" b="1" dirty="0"/>
              <a:t>b. Optimized Execution plan:</a:t>
            </a:r>
            <a:r>
              <a:rPr lang="en-US" dirty="0"/>
              <a:t> This is also known as the </a:t>
            </a:r>
            <a:r>
              <a:rPr lang="en-US" b="1" dirty="0"/>
              <a:t>query optimizer</a:t>
            </a:r>
            <a:r>
              <a:rPr lang="en-US" dirty="0"/>
              <a:t>. Using this, an optimized execution plan is created for the execution of a query. Once the optimized plan is created final execution takes place on RDDs of Spark.</a:t>
            </a:r>
            <a:endParaRPr lang="en-IN" dirty="0"/>
          </a:p>
        </p:txBody>
      </p:sp>
    </p:spTree>
    <p:extLst>
      <p:ext uri="{BB962C8B-B14F-4D97-AF65-F5344CB8AC3E}">
        <p14:creationId xmlns:p14="http://schemas.microsoft.com/office/powerpoint/2010/main" val="4029099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B3624-A445-43E9-8F5C-6F488527800C}"/>
              </a:ext>
            </a:extLst>
          </p:cNvPr>
          <p:cNvSpPr>
            <a:spLocks noGrp="1"/>
          </p:cNvSpPr>
          <p:nvPr>
            <p:ph type="title"/>
          </p:nvPr>
        </p:nvSpPr>
        <p:spPr/>
        <p:txBody>
          <a:bodyPr>
            <a:normAutofit fontScale="90000"/>
          </a:bodyPr>
          <a:lstStyle/>
          <a:p>
            <a:r>
              <a:rPr lang="en-US" b="1" dirty="0" err="1">
                <a:effectLst/>
              </a:rPr>
              <a:t>SQLContext</a:t>
            </a:r>
            <a:r>
              <a:rPr lang="en-US" b="1" dirty="0">
                <a:effectLst/>
              </a:rPr>
              <a:t>, Hive Context and JDBC </a:t>
            </a:r>
            <a:r>
              <a:rPr lang="en-US" b="1" dirty="0" err="1">
                <a:effectLst/>
              </a:rPr>
              <a:t>Datasource</a:t>
            </a:r>
            <a:r>
              <a:rPr lang="en-US" b="1" dirty="0">
                <a:effectLst/>
              </a:rPr>
              <a:t>(Version 1(Version 2-SparkSession spark))</a:t>
            </a:r>
            <a:endParaRPr lang="en-IN" dirty="0"/>
          </a:p>
        </p:txBody>
      </p:sp>
      <p:sp>
        <p:nvSpPr>
          <p:cNvPr id="3" name="Content Placeholder 2">
            <a:extLst>
              <a:ext uri="{FF2B5EF4-FFF2-40B4-BE49-F238E27FC236}">
                <a16:creationId xmlns:a16="http://schemas.microsoft.com/office/drawing/2014/main" id="{81B4354D-A82F-4E71-A4FB-C3F26E757973}"/>
              </a:ext>
            </a:extLst>
          </p:cNvPr>
          <p:cNvSpPr>
            <a:spLocks noGrp="1"/>
          </p:cNvSpPr>
          <p:nvPr>
            <p:ph idx="1"/>
          </p:nvPr>
        </p:nvSpPr>
        <p:spPr>
          <a:xfrm>
            <a:off x="636104" y="1825624"/>
            <a:ext cx="10717696" cy="5032375"/>
          </a:xfrm>
        </p:spPr>
        <p:txBody>
          <a:bodyPr>
            <a:normAutofit fontScale="92500" lnSpcReduction="20000"/>
          </a:bodyPr>
          <a:lstStyle/>
          <a:p>
            <a:pPr algn="just">
              <a:lnSpc>
                <a:spcPct val="110000"/>
              </a:lnSpc>
            </a:pPr>
            <a:r>
              <a:rPr lang="en-US" dirty="0" err="1"/>
              <a:t>SQLContext</a:t>
            </a:r>
            <a:r>
              <a:rPr lang="en-US" dirty="0"/>
              <a:t> is the entry point for working with structured data (rows and columns) in Apache Spark. It Allows the creation of </a:t>
            </a:r>
            <a:r>
              <a:rPr lang="en-US" dirty="0" err="1"/>
              <a:t>DataFrame</a:t>
            </a:r>
            <a:r>
              <a:rPr lang="en-US" dirty="0"/>
              <a:t> objects as well as the execution of SQL queries.</a:t>
            </a:r>
          </a:p>
          <a:p>
            <a:pPr marL="0" indent="0" algn="just">
              <a:lnSpc>
                <a:spcPct val="110000"/>
              </a:lnSpc>
              <a:buNone/>
            </a:pPr>
            <a:endParaRPr lang="en-US" dirty="0"/>
          </a:p>
          <a:p>
            <a:pPr algn="just">
              <a:lnSpc>
                <a:spcPct val="110000"/>
              </a:lnSpc>
            </a:pPr>
            <a:r>
              <a:rPr lang="en-US" dirty="0"/>
              <a:t>Working with Hive tables, Hive Context is a descendant of </a:t>
            </a:r>
            <a:r>
              <a:rPr lang="en-US" dirty="0" err="1"/>
              <a:t>SQLContext</a:t>
            </a:r>
            <a:r>
              <a:rPr lang="en-US" dirty="0"/>
              <a:t>. Hive Context is more battle-tested and provides a richer functionality than </a:t>
            </a:r>
            <a:r>
              <a:rPr lang="en-US" dirty="0" err="1"/>
              <a:t>SQLContext</a:t>
            </a:r>
            <a:r>
              <a:rPr lang="en-US" dirty="0"/>
              <a:t>.</a:t>
            </a:r>
          </a:p>
          <a:p>
            <a:pPr algn="just">
              <a:lnSpc>
                <a:spcPct val="110000"/>
              </a:lnSpc>
            </a:pPr>
            <a:endParaRPr lang="en-US" dirty="0"/>
          </a:p>
          <a:p>
            <a:pPr algn="just">
              <a:lnSpc>
                <a:spcPct val="110000"/>
              </a:lnSpc>
            </a:pPr>
            <a:r>
              <a:rPr lang="en-US" dirty="0"/>
              <a:t>In Apache Spark, JDBC data source can read data from relational databases using </a:t>
            </a:r>
            <a:r>
              <a:rPr lang="en-US" b="1" dirty="0"/>
              <a:t>JDBC API</a:t>
            </a:r>
            <a:r>
              <a:rPr lang="en-US" dirty="0"/>
              <a:t>. It has preference over the </a:t>
            </a:r>
            <a:r>
              <a:rPr lang="en-US" i="1" dirty="0"/>
              <a:t>RDD</a:t>
            </a:r>
            <a:r>
              <a:rPr lang="en-US" dirty="0"/>
              <a:t> because the data source returns the results as a </a:t>
            </a:r>
            <a:r>
              <a:rPr lang="en-US" dirty="0" err="1"/>
              <a:t>DataFrame</a:t>
            </a:r>
            <a:r>
              <a:rPr lang="en-US" dirty="0"/>
              <a:t>, can be handled in Spark SQL or joined beside other data sources.</a:t>
            </a:r>
          </a:p>
          <a:p>
            <a:pPr algn="just"/>
            <a:endParaRPr lang="en-US" dirty="0"/>
          </a:p>
          <a:p>
            <a:endParaRPr lang="en-IN" dirty="0"/>
          </a:p>
        </p:txBody>
      </p:sp>
    </p:spTree>
    <p:extLst>
      <p:ext uri="{BB962C8B-B14F-4D97-AF65-F5344CB8AC3E}">
        <p14:creationId xmlns:p14="http://schemas.microsoft.com/office/powerpoint/2010/main" val="4265409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1447</Words>
  <Application>Microsoft Office PowerPoint</Application>
  <PresentationFormat>Widescreen</PresentationFormat>
  <Paragraphs>120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Spark SQL</vt:lpstr>
      <vt:lpstr>Introduction</vt:lpstr>
      <vt:lpstr>Spark SQL Architecture</vt:lpstr>
      <vt:lpstr>What is Apache Spark SQL?</vt:lpstr>
      <vt:lpstr>Catalyst Optimizer</vt:lpstr>
      <vt:lpstr>DataFrames – Introduced in Spark 1.3</vt:lpstr>
      <vt:lpstr>Datasets – Introduced in Spark 1.6</vt:lpstr>
      <vt:lpstr>Why DataFrames?</vt:lpstr>
      <vt:lpstr>SQLContext, Hive Context and JDBC Datasource(Version 1(Version 2-SparkSession spark))</vt:lpstr>
      <vt:lpstr>PowerPoint Presentation</vt:lpstr>
      <vt:lpstr>PowerPoint Presentation</vt:lpstr>
      <vt:lpstr>PowerPoint Presentation</vt:lpstr>
      <vt:lpstr>HandsOn</vt:lpstr>
      <vt:lpstr>Demonstration in local mode</vt:lpstr>
      <vt:lpstr>Demonstration in Standalone mode with HDFS as storage</vt:lpstr>
      <vt:lpstr>Customized Schema</vt:lpstr>
      <vt:lpstr>Using StructType</vt:lpstr>
      <vt:lpstr>Some more operations</vt:lpstr>
      <vt:lpstr>Working with SQL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 SQL</dc:title>
  <dc:creator>Chetan Chauhan</dc:creator>
  <cp:lastModifiedBy>Chetan Chauhan</cp:lastModifiedBy>
  <cp:revision>74</cp:revision>
  <dcterms:created xsi:type="dcterms:W3CDTF">2020-09-16T05:07:46Z</dcterms:created>
  <dcterms:modified xsi:type="dcterms:W3CDTF">2020-09-27T07:35:51Z</dcterms:modified>
</cp:coreProperties>
</file>