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334" r:id="rId4"/>
    <p:sldId id="257" r:id="rId5"/>
    <p:sldId id="258" r:id="rId6"/>
    <p:sldId id="259" r:id="rId7"/>
    <p:sldId id="260" r:id="rId8"/>
    <p:sldId id="335" r:id="rId9"/>
    <p:sldId id="263" r:id="rId10"/>
    <p:sldId id="265" r:id="rId11"/>
    <p:sldId id="264" r:id="rId12"/>
    <p:sldId id="266" r:id="rId13"/>
    <p:sldId id="267" r:id="rId14"/>
    <p:sldId id="268" r:id="rId15"/>
    <p:sldId id="269" r:id="rId16"/>
    <p:sldId id="270" r:id="rId17"/>
    <p:sldId id="337" r:id="rId18"/>
    <p:sldId id="336" r:id="rId19"/>
    <p:sldId id="271" r:id="rId20"/>
    <p:sldId id="272" r:id="rId21"/>
    <p:sldId id="273" r:id="rId22"/>
    <p:sldId id="274" r:id="rId23"/>
    <p:sldId id="275" r:id="rId24"/>
    <p:sldId id="277" r:id="rId25"/>
    <p:sldId id="278" r:id="rId26"/>
    <p:sldId id="276" r:id="rId27"/>
    <p:sldId id="332" r:id="rId28"/>
    <p:sldId id="331" r:id="rId29"/>
    <p:sldId id="333" r:id="rId30"/>
    <p:sldId id="262" r:id="rId31"/>
    <p:sldId id="26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2" d="100"/>
          <a:sy n="72"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3C0C5-92AF-49C0-A646-EC39967C03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A8AB447-941B-4E57-8768-A926445750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EECCE09-D01E-498F-BCDC-6B91635F341A}"/>
              </a:ext>
            </a:extLst>
          </p:cNvPr>
          <p:cNvSpPr>
            <a:spLocks noGrp="1"/>
          </p:cNvSpPr>
          <p:nvPr>
            <p:ph type="dt" sz="half" idx="10"/>
          </p:nvPr>
        </p:nvSpPr>
        <p:spPr/>
        <p:txBody>
          <a:bodyPr/>
          <a:lstStyle/>
          <a:p>
            <a:fld id="{83FCE337-514B-4542-AEA2-847EF9167361}" type="datetimeFigureOut">
              <a:rPr lang="en-IN" smtClean="0"/>
              <a:t>20-10-2020</a:t>
            </a:fld>
            <a:endParaRPr lang="en-IN"/>
          </a:p>
        </p:txBody>
      </p:sp>
      <p:sp>
        <p:nvSpPr>
          <p:cNvPr id="5" name="Footer Placeholder 4">
            <a:extLst>
              <a:ext uri="{FF2B5EF4-FFF2-40B4-BE49-F238E27FC236}">
                <a16:creationId xmlns:a16="http://schemas.microsoft.com/office/drawing/2014/main" id="{14F4C3AD-1A78-4A07-A4EB-39C61E41D3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1B9E90-6706-4F41-B061-8F59D05AFCA2}"/>
              </a:ext>
            </a:extLst>
          </p:cNvPr>
          <p:cNvSpPr>
            <a:spLocks noGrp="1"/>
          </p:cNvSpPr>
          <p:nvPr>
            <p:ph type="sldNum" sz="quarter" idx="12"/>
          </p:nvPr>
        </p:nvSpPr>
        <p:spPr/>
        <p:txBody>
          <a:bodyPr/>
          <a:lstStyle/>
          <a:p>
            <a:fld id="{4EBD94CE-C346-4757-B854-50D5D32BCA4B}" type="slidenum">
              <a:rPr lang="en-IN" smtClean="0"/>
              <a:t>‹#›</a:t>
            </a:fld>
            <a:endParaRPr lang="en-IN"/>
          </a:p>
        </p:txBody>
      </p:sp>
    </p:spTree>
    <p:extLst>
      <p:ext uri="{BB962C8B-B14F-4D97-AF65-F5344CB8AC3E}">
        <p14:creationId xmlns:p14="http://schemas.microsoft.com/office/powerpoint/2010/main" val="1613735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E7AD4-0FB5-46EE-BBB5-79DF1D301E6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435DDE-8255-48D5-A4C0-430DC8EA15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1283A5-3826-45EA-946B-00CA0E9B6E6E}"/>
              </a:ext>
            </a:extLst>
          </p:cNvPr>
          <p:cNvSpPr>
            <a:spLocks noGrp="1"/>
          </p:cNvSpPr>
          <p:nvPr>
            <p:ph type="dt" sz="half" idx="10"/>
          </p:nvPr>
        </p:nvSpPr>
        <p:spPr/>
        <p:txBody>
          <a:bodyPr/>
          <a:lstStyle/>
          <a:p>
            <a:fld id="{83FCE337-514B-4542-AEA2-847EF9167361}" type="datetimeFigureOut">
              <a:rPr lang="en-IN" smtClean="0"/>
              <a:t>20-10-2020</a:t>
            </a:fld>
            <a:endParaRPr lang="en-IN"/>
          </a:p>
        </p:txBody>
      </p:sp>
      <p:sp>
        <p:nvSpPr>
          <p:cNvPr id="5" name="Footer Placeholder 4">
            <a:extLst>
              <a:ext uri="{FF2B5EF4-FFF2-40B4-BE49-F238E27FC236}">
                <a16:creationId xmlns:a16="http://schemas.microsoft.com/office/drawing/2014/main" id="{954B8414-212E-4F80-9B1B-1927057727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6D01C4-8161-4FC7-B458-A7802969C3ED}"/>
              </a:ext>
            </a:extLst>
          </p:cNvPr>
          <p:cNvSpPr>
            <a:spLocks noGrp="1"/>
          </p:cNvSpPr>
          <p:nvPr>
            <p:ph type="sldNum" sz="quarter" idx="12"/>
          </p:nvPr>
        </p:nvSpPr>
        <p:spPr/>
        <p:txBody>
          <a:bodyPr/>
          <a:lstStyle/>
          <a:p>
            <a:fld id="{4EBD94CE-C346-4757-B854-50D5D32BCA4B}" type="slidenum">
              <a:rPr lang="en-IN" smtClean="0"/>
              <a:t>‹#›</a:t>
            </a:fld>
            <a:endParaRPr lang="en-IN"/>
          </a:p>
        </p:txBody>
      </p:sp>
    </p:spTree>
    <p:extLst>
      <p:ext uri="{BB962C8B-B14F-4D97-AF65-F5344CB8AC3E}">
        <p14:creationId xmlns:p14="http://schemas.microsoft.com/office/powerpoint/2010/main" val="3126840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97AC98-9369-46A1-A905-2EBA7A155C9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DC96B2-96F4-4284-8AED-9F5DC4A874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A1278B-1C80-4536-9642-344C4AC11885}"/>
              </a:ext>
            </a:extLst>
          </p:cNvPr>
          <p:cNvSpPr>
            <a:spLocks noGrp="1"/>
          </p:cNvSpPr>
          <p:nvPr>
            <p:ph type="dt" sz="half" idx="10"/>
          </p:nvPr>
        </p:nvSpPr>
        <p:spPr/>
        <p:txBody>
          <a:bodyPr/>
          <a:lstStyle/>
          <a:p>
            <a:fld id="{83FCE337-514B-4542-AEA2-847EF9167361}" type="datetimeFigureOut">
              <a:rPr lang="en-IN" smtClean="0"/>
              <a:t>20-10-2020</a:t>
            </a:fld>
            <a:endParaRPr lang="en-IN"/>
          </a:p>
        </p:txBody>
      </p:sp>
      <p:sp>
        <p:nvSpPr>
          <p:cNvPr id="5" name="Footer Placeholder 4">
            <a:extLst>
              <a:ext uri="{FF2B5EF4-FFF2-40B4-BE49-F238E27FC236}">
                <a16:creationId xmlns:a16="http://schemas.microsoft.com/office/drawing/2014/main" id="{439A9801-6B76-456E-A82F-DA723EE37B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E4B43A-494D-485F-A043-07EF7E4A1DBA}"/>
              </a:ext>
            </a:extLst>
          </p:cNvPr>
          <p:cNvSpPr>
            <a:spLocks noGrp="1"/>
          </p:cNvSpPr>
          <p:nvPr>
            <p:ph type="sldNum" sz="quarter" idx="12"/>
          </p:nvPr>
        </p:nvSpPr>
        <p:spPr/>
        <p:txBody>
          <a:bodyPr/>
          <a:lstStyle/>
          <a:p>
            <a:fld id="{4EBD94CE-C346-4757-B854-50D5D32BCA4B}" type="slidenum">
              <a:rPr lang="en-IN" smtClean="0"/>
              <a:t>‹#›</a:t>
            </a:fld>
            <a:endParaRPr lang="en-IN"/>
          </a:p>
        </p:txBody>
      </p:sp>
    </p:spTree>
    <p:extLst>
      <p:ext uri="{BB962C8B-B14F-4D97-AF65-F5344CB8AC3E}">
        <p14:creationId xmlns:p14="http://schemas.microsoft.com/office/powerpoint/2010/main" val="26379419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ADD95-C1A7-4293-A439-E285175A4D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274CBB4-DF2A-43B3-BCEE-3F6C850164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AE63F81-10F0-410A-99FC-7E8108CFBE66}"/>
              </a:ext>
            </a:extLst>
          </p:cNvPr>
          <p:cNvSpPr>
            <a:spLocks noGrp="1"/>
          </p:cNvSpPr>
          <p:nvPr>
            <p:ph type="dt" sz="half" idx="10"/>
          </p:nvPr>
        </p:nvSpPr>
        <p:spPr/>
        <p:txBody>
          <a:bodyPr/>
          <a:lstStyle/>
          <a:p>
            <a:fld id="{13F2D1CE-7542-473A-B379-9D5B7DDBC718}" type="datetimeFigureOut">
              <a:rPr lang="en-IN" smtClean="0"/>
              <a:t>20-10-2020</a:t>
            </a:fld>
            <a:endParaRPr lang="en-IN"/>
          </a:p>
        </p:txBody>
      </p:sp>
      <p:sp>
        <p:nvSpPr>
          <p:cNvPr id="5" name="Footer Placeholder 4">
            <a:extLst>
              <a:ext uri="{FF2B5EF4-FFF2-40B4-BE49-F238E27FC236}">
                <a16:creationId xmlns:a16="http://schemas.microsoft.com/office/drawing/2014/main" id="{0E8F9925-7773-4BCC-ACEF-24743B1269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2A5126-14A2-4A6C-8AB0-E4C7C45C3964}"/>
              </a:ext>
            </a:extLst>
          </p:cNvPr>
          <p:cNvSpPr>
            <a:spLocks noGrp="1"/>
          </p:cNvSpPr>
          <p:nvPr>
            <p:ph type="sldNum" sz="quarter" idx="12"/>
          </p:nvPr>
        </p:nvSpPr>
        <p:spPr/>
        <p:txBody>
          <a:bodyPr/>
          <a:lstStyle/>
          <a:p>
            <a:fld id="{C7527D7A-368D-4A50-97B2-4D786A538E4A}" type="slidenum">
              <a:rPr lang="en-IN" smtClean="0"/>
              <a:t>‹#›</a:t>
            </a:fld>
            <a:endParaRPr lang="en-IN"/>
          </a:p>
        </p:txBody>
      </p:sp>
    </p:spTree>
    <p:extLst>
      <p:ext uri="{BB962C8B-B14F-4D97-AF65-F5344CB8AC3E}">
        <p14:creationId xmlns:p14="http://schemas.microsoft.com/office/powerpoint/2010/main" val="5511604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C0571-02F4-4B74-B7D7-6CC2C6C9DD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430D4A6-55C3-4788-BB9B-FB0432EDFA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BA1C9A-FD28-479F-AA0A-CA1DCBF664B3}"/>
              </a:ext>
            </a:extLst>
          </p:cNvPr>
          <p:cNvSpPr>
            <a:spLocks noGrp="1"/>
          </p:cNvSpPr>
          <p:nvPr>
            <p:ph type="dt" sz="half" idx="10"/>
          </p:nvPr>
        </p:nvSpPr>
        <p:spPr/>
        <p:txBody>
          <a:bodyPr/>
          <a:lstStyle/>
          <a:p>
            <a:fld id="{13F2D1CE-7542-473A-B379-9D5B7DDBC718}" type="datetimeFigureOut">
              <a:rPr lang="en-IN" smtClean="0"/>
              <a:t>20-10-2020</a:t>
            </a:fld>
            <a:endParaRPr lang="en-IN"/>
          </a:p>
        </p:txBody>
      </p:sp>
      <p:sp>
        <p:nvSpPr>
          <p:cNvPr id="5" name="Footer Placeholder 4">
            <a:extLst>
              <a:ext uri="{FF2B5EF4-FFF2-40B4-BE49-F238E27FC236}">
                <a16:creationId xmlns:a16="http://schemas.microsoft.com/office/drawing/2014/main" id="{293EB4AF-2E0E-440A-BEA9-430A99E807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B71A14-C833-4A92-83F5-40A29D68344D}"/>
              </a:ext>
            </a:extLst>
          </p:cNvPr>
          <p:cNvSpPr>
            <a:spLocks noGrp="1"/>
          </p:cNvSpPr>
          <p:nvPr>
            <p:ph type="sldNum" sz="quarter" idx="12"/>
          </p:nvPr>
        </p:nvSpPr>
        <p:spPr/>
        <p:txBody>
          <a:bodyPr/>
          <a:lstStyle/>
          <a:p>
            <a:fld id="{C7527D7A-368D-4A50-97B2-4D786A538E4A}" type="slidenum">
              <a:rPr lang="en-IN" smtClean="0"/>
              <a:t>‹#›</a:t>
            </a:fld>
            <a:endParaRPr lang="en-IN"/>
          </a:p>
        </p:txBody>
      </p:sp>
    </p:spTree>
    <p:extLst>
      <p:ext uri="{BB962C8B-B14F-4D97-AF65-F5344CB8AC3E}">
        <p14:creationId xmlns:p14="http://schemas.microsoft.com/office/powerpoint/2010/main" val="29437146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A0F49-B069-48B1-A358-35A67A219A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E01AC92-811F-42C0-9E0C-E04B8EE752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090840-E83A-494F-A866-FDCE8E626CDB}"/>
              </a:ext>
            </a:extLst>
          </p:cNvPr>
          <p:cNvSpPr>
            <a:spLocks noGrp="1"/>
          </p:cNvSpPr>
          <p:nvPr>
            <p:ph type="dt" sz="half" idx="10"/>
          </p:nvPr>
        </p:nvSpPr>
        <p:spPr/>
        <p:txBody>
          <a:bodyPr/>
          <a:lstStyle/>
          <a:p>
            <a:fld id="{13F2D1CE-7542-473A-B379-9D5B7DDBC718}" type="datetimeFigureOut">
              <a:rPr lang="en-IN" smtClean="0"/>
              <a:t>20-10-2020</a:t>
            </a:fld>
            <a:endParaRPr lang="en-IN"/>
          </a:p>
        </p:txBody>
      </p:sp>
      <p:sp>
        <p:nvSpPr>
          <p:cNvPr id="5" name="Footer Placeholder 4">
            <a:extLst>
              <a:ext uri="{FF2B5EF4-FFF2-40B4-BE49-F238E27FC236}">
                <a16:creationId xmlns:a16="http://schemas.microsoft.com/office/drawing/2014/main" id="{8121C6B7-8CE7-4CE8-AB73-77D295EA04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06812D-DE84-43BB-B109-113A356E7F61}"/>
              </a:ext>
            </a:extLst>
          </p:cNvPr>
          <p:cNvSpPr>
            <a:spLocks noGrp="1"/>
          </p:cNvSpPr>
          <p:nvPr>
            <p:ph type="sldNum" sz="quarter" idx="12"/>
          </p:nvPr>
        </p:nvSpPr>
        <p:spPr/>
        <p:txBody>
          <a:bodyPr/>
          <a:lstStyle/>
          <a:p>
            <a:fld id="{C7527D7A-368D-4A50-97B2-4D786A538E4A}" type="slidenum">
              <a:rPr lang="en-IN" smtClean="0"/>
              <a:t>‹#›</a:t>
            </a:fld>
            <a:endParaRPr lang="en-IN"/>
          </a:p>
        </p:txBody>
      </p:sp>
    </p:spTree>
    <p:extLst>
      <p:ext uri="{BB962C8B-B14F-4D97-AF65-F5344CB8AC3E}">
        <p14:creationId xmlns:p14="http://schemas.microsoft.com/office/powerpoint/2010/main" val="31951260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36D9A-9748-4551-BAA4-409DC88D2D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40A6AE-2DA1-41AF-9CEF-2D07FD9C4B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FF4BE53-70C8-41B6-82CA-D41F94F3E3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8608A18-493A-4DE5-8F24-3189DA8EBD50}"/>
              </a:ext>
            </a:extLst>
          </p:cNvPr>
          <p:cNvSpPr>
            <a:spLocks noGrp="1"/>
          </p:cNvSpPr>
          <p:nvPr>
            <p:ph type="dt" sz="half" idx="10"/>
          </p:nvPr>
        </p:nvSpPr>
        <p:spPr/>
        <p:txBody>
          <a:bodyPr/>
          <a:lstStyle/>
          <a:p>
            <a:fld id="{13F2D1CE-7542-473A-B379-9D5B7DDBC718}" type="datetimeFigureOut">
              <a:rPr lang="en-IN" smtClean="0"/>
              <a:t>20-10-2020</a:t>
            </a:fld>
            <a:endParaRPr lang="en-IN"/>
          </a:p>
        </p:txBody>
      </p:sp>
      <p:sp>
        <p:nvSpPr>
          <p:cNvPr id="6" name="Footer Placeholder 5">
            <a:extLst>
              <a:ext uri="{FF2B5EF4-FFF2-40B4-BE49-F238E27FC236}">
                <a16:creationId xmlns:a16="http://schemas.microsoft.com/office/drawing/2014/main" id="{96CD868A-441A-4C0B-B0B1-CA03A764EA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FA9AC9-26EF-4059-86F3-676D3BA98517}"/>
              </a:ext>
            </a:extLst>
          </p:cNvPr>
          <p:cNvSpPr>
            <a:spLocks noGrp="1"/>
          </p:cNvSpPr>
          <p:nvPr>
            <p:ph type="sldNum" sz="quarter" idx="12"/>
          </p:nvPr>
        </p:nvSpPr>
        <p:spPr/>
        <p:txBody>
          <a:bodyPr/>
          <a:lstStyle/>
          <a:p>
            <a:fld id="{C7527D7A-368D-4A50-97B2-4D786A538E4A}" type="slidenum">
              <a:rPr lang="en-IN" smtClean="0"/>
              <a:t>‹#›</a:t>
            </a:fld>
            <a:endParaRPr lang="en-IN"/>
          </a:p>
        </p:txBody>
      </p:sp>
    </p:spTree>
    <p:extLst>
      <p:ext uri="{BB962C8B-B14F-4D97-AF65-F5344CB8AC3E}">
        <p14:creationId xmlns:p14="http://schemas.microsoft.com/office/powerpoint/2010/main" val="32359360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55AA9-C06F-483A-8865-DB00F72DE68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7EAEF08-B07C-42C1-8981-6B0A2F6545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F60CB2-F666-4BCB-B2FB-ECAE39B180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F2BE281-251D-40C9-84F9-6E683DEF20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C08724-04BB-490E-A224-17B8F25F49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C0BE4BB-B767-425F-AB72-CF58D7F08ED5}"/>
              </a:ext>
            </a:extLst>
          </p:cNvPr>
          <p:cNvSpPr>
            <a:spLocks noGrp="1"/>
          </p:cNvSpPr>
          <p:nvPr>
            <p:ph type="dt" sz="half" idx="10"/>
          </p:nvPr>
        </p:nvSpPr>
        <p:spPr/>
        <p:txBody>
          <a:bodyPr/>
          <a:lstStyle/>
          <a:p>
            <a:fld id="{13F2D1CE-7542-473A-B379-9D5B7DDBC718}" type="datetimeFigureOut">
              <a:rPr lang="en-IN" smtClean="0"/>
              <a:t>20-10-2020</a:t>
            </a:fld>
            <a:endParaRPr lang="en-IN"/>
          </a:p>
        </p:txBody>
      </p:sp>
      <p:sp>
        <p:nvSpPr>
          <p:cNvPr id="8" name="Footer Placeholder 7">
            <a:extLst>
              <a:ext uri="{FF2B5EF4-FFF2-40B4-BE49-F238E27FC236}">
                <a16:creationId xmlns:a16="http://schemas.microsoft.com/office/drawing/2014/main" id="{8AFED900-D92D-4402-9269-2BF878B1A04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794B960-B942-498D-A4B9-DBDF985AB29D}"/>
              </a:ext>
            </a:extLst>
          </p:cNvPr>
          <p:cNvSpPr>
            <a:spLocks noGrp="1"/>
          </p:cNvSpPr>
          <p:nvPr>
            <p:ph type="sldNum" sz="quarter" idx="12"/>
          </p:nvPr>
        </p:nvSpPr>
        <p:spPr/>
        <p:txBody>
          <a:bodyPr/>
          <a:lstStyle/>
          <a:p>
            <a:fld id="{C7527D7A-368D-4A50-97B2-4D786A538E4A}" type="slidenum">
              <a:rPr lang="en-IN" smtClean="0"/>
              <a:t>‹#›</a:t>
            </a:fld>
            <a:endParaRPr lang="en-IN"/>
          </a:p>
        </p:txBody>
      </p:sp>
    </p:spTree>
    <p:extLst>
      <p:ext uri="{BB962C8B-B14F-4D97-AF65-F5344CB8AC3E}">
        <p14:creationId xmlns:p14="http://schemas.microsoft.com/office/powerpoint/2010/main" val="30429706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A9D41-A169-4DC5-9AED-C682C13EB17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78EC699-80AC-4459-B547-8C40FA61E495}"/>
              </a:ext>
            </a:extLst>
          </p:cNvPr>
          <p:cNvSpPr>
            <a:spLocks noGrp="1"/>
          </p:cNvSpPr>
          <p:nvPr>
            <p:ph type="dt" sz="half" idx="10"/>
          </p:nvPr>
        </p:nvSpPr>
        <p:spPr/>
        <p:txBody>
          <a:bodyPr/>
          <a:lstStyle/>
          <a:p>
            <a:fld id="{13F2D1CE-7542-473A-B379-9D5B7DDBC718}" type="datetimeFigureOut">
              <a:rPr lang="en-IN" smtClean="0"/>
              <a:t>20-10-2020</a:t>
            </a:fld>
            <a:endParaRPr lang="en-IN"/>
          </a:p>
        </p:txBody>
      </p:sp>
      <p:sp>
        <p:nvSpPr>
          <p:cNvPr id="4" name="Footer Placeholder 3">
            <a:extLst>
              <a:ext uri="{FF2B5EF4-FFF2-40B4-BE49-F238E27FC236}">
                <a16:creationId xmlns:a16="http://schemas.microsoft.com/office/drawing/2014/main" id="{E6195C9C-B76E-4E68-8B47-BD27F6BA824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AEF655F-D309-4CFF-84F1-12AC8A884F5F}"/>
              </a:ext>
            </a:extLst>
          </p:cNvPr>
          <p:cNvSpPr>
            <a:spLocks noGrp="1"/>
          </p:cNvSpPr>
          <p:nvPr>
            <p:ph type="sldNum" sz="quarter" idx="12"/>
          </p:nvPr>
        </p:nvSpPr>
        <p:spPr/>
        <p:txBody>
          <a:bodyPr/>
          <a:lstStyle/>
          <a:p>
            <a:fld id="{C7527D7A-368D-4A50-97B2-4D786A538E4A}" type="slidenum">
              <a:rPr lang="en-IN" smtClean="0"/>
              <a:t>‹#›</a:t>
            </a:fld>
            <a:endParaRPr lang="en-IN"/>
          </a:p>
        </p:txBody>
      </p:sp>
    </p:spTree>
    <p:extLst>
      <p:ext uri="{BB962C8B-B14F-4D97-AF65-F5344CB8AC3E}">
        <p14:creationId xmlns:p14="http://schemas.microsoft.com/office/powerpoint/2010/main" val="7715724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8551E4-5EEB-4376-9F1B-C2EB6E29A2B8}"/>
              </a:ext>
            </a:extLst>
          </p:cNvPr>
          <p:cNvSpPr>
            <a:spLocks noGrp="1"/>
          </p:cNvSpPr>
          <p:nvPr>
            <p:ph type="dt" sz="half" idx="10"/>
          </p:nvPr>
        </p:nvSpPr>
        <p:spPr/>
        <p:txBody>
          <a:bodyPr/>
          <a:lstStyle/>
          <a:p>
            <a:fld id="{13F2D1CE-7542-473A-B379-9D5B7DDBC718}" type="datetimeFigureOut">
              <a:rPr lang="en-IN" smtClean="0"/>
              <a:t>20-10-2020</a:t>
            </a:fld>
            <a:endParaRPr lang="en-IN"/>
          </a:p>
        </p:txBody>
      </p:sp>
      <p:sp>
        <p:nvSpPr>
          <p:cNvPr id="3" name="Footer Placeholder 2">
            <a:extLst>
              <a:ext uri="{FF2B5EF4-FFF2-40B4-BE49-F238E27FC236}">
                <a16:creationId xmlns:a16="http://schemas.microsoft.com/office/drawing/2014/main" id="{CA0606B3-5F56-46A2-A2EB-41E70855C2F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A28CC17-ECB7-41BE-A63D-4DCCA521FE1F}"/>
              </a:ext>
            </a:extLst>
          </p:cNvPr>
          <p:cNvSpPr>
            <a:spLocks noGrp="1"/>
          </p:cNvSpPr>
          <p:nvPr>
            <p:ph type="sldNum" sz="quarter" idx="12"/>
          </p:nvPr>
        </p:nvSpPr>
        <p:spPr/>
        <p:txBody>
          <a:bodyPr/>
          <a:lstStyle/>
          <a:p>
            <a:fld id="{C7527D7A-368D-4A50-97B2-4D786A538E4A}" type="slidenum">
              <a:rPr lang="en-IN" smtClean="0"/>
              <a:t>‹#›</a:t>
            </a:fld>
            <a:endParaRPr lang="en-IN"/>
          </a:p>
        </p:txBody>
      </p:sp>
    </p:spTree>
    <p:extLst>
      <p:ext uri="{BB962C8B-B14F-4D97-AF65-F5344CB8AC3E}">
        <p14:creationId xmlns:p14="http://schemas.microsoft.com/office/powerpoint/2010/main" val="3058735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884DB-F36F-49A6-B35F-A89D926E7A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C3FFD81-8BDD-4D17-B355-75B1278A03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66E969E-4871-4261-AC5B-27D5FC8C6F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C49919-703E-4CEC-B308-C8451E2FC77B}"/>
              </a:ext>
            </a:extLst>
          </p:cNvPr>
          <p:cNvSpPr>
            <a:spLocks noGrp="1"/>
          </p:cNvSpPr>
          <p:nvPr>
            <p:ph type="dt" sz="half" idx="10"/>
          </p:nvPr>
        </p:nvSpPr>
        <p:spPr/>
        <p:txBody>
          <a:bodyPr/>
          <a:lstStyle/>
          <a:p>
            <a:fld id="{13F2D1CE-7542-473A-B379-9D5B7DDBC718}" type="datetimeFigureOut">
              <a:rPr lang="en-IN" smtClean="0"/>
              <a:t>20-10-2020</a:t>
            </a:fld>
            <a:endParaRPr lang="en-IN"/>
          </a:p>
        </p:txBody>
      </p:sp>
      <p:sp>
        <p:nvSpPr>
          <p:cNvPr id="6" name="Footer Placeholder 5">
            <a:extLst>
              <a:ext uri="{FF2B5EF4-FFF2-40B4-BE49-F238E27FC236}">
                <a16:creationId xmlns:a16="http://schemas.microsoft.com/office/drawing/2014/main" id="{9A02DD2B-C45D-4FC8-ACDA-E887B948AD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8B8FA0-BCDB-4DED-BD8E-973FCBFC0A1E}"/>
              </a:ext>
            </a:extLst>
          </p:cNvPr>
          <p:cNvSpPr>
            <a:spLocks noGrp="1"/>
          </p:cNvSpPr>
          <p:nvPr>
            <p:ph type="sldNum" sz="quarter" idx="12"/>
          </p:nvPr>
        </p:nvSpPr>
        <p:spPr/>
        <p:txBody>
          <a:bodyPr/>
          <a:lstStyle/>
          <a:p>
            <a:fld id="{C7527D7A-368D-4A50-97B2-4D786A538E4A}" type="slidenum">
              <a:rPr lang="en-IN" smtClean="0"/>
              <a:t>‹#›</a:t>
            </a:fld>
            <a:endParaRPr lang="en-IN"/>
          </a:p>
        </p:txBody>
      </p:sp>
    </p:spTree>
    <p:extLst>
      <p:ext uri="{BB962C8B-B14F-4D97-AF65-F5344CB8AC3E}">
        <p14:creationId xmlns:p14="http://schemas.microsoft.com/office/powerpoint/2010/main" val="3824957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23844-ACC1-4E1C-8AEB-58CBD1B7F14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1726993-AC6B-4A0C-9521-964ED13F75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813F1B-DD91-460B-B663-19C5CC44F168}"/>
              </a:ext>
            </a:extLst>
          </p:cNvPr>
          <p:cNvSpPr>
            <a:spLocks noGrp="1"/>
          </p:cNvSpPr>
          <p:nvPr>
            <p:ph type="dt" sz="half" idx="10"/>
          </p:nvPr>
        </p:nvSpPr>
        <p:spPr/>
        <p:txBody>
          <a:bodyPr/>
          <a:lstStyle/>
          <a:p>
            <a:fld id="{83FCE337-514B-4542-AEA2-847EF9167361}" type="datetimeFigureOut">
              <a:rPr lang="en-IN" smtClean="0"/>
              <a:t>20-10-2020</a:t>
            </a:fld>
            <a:endParaRPr lang="en-IN"/>
          </a:p>
        </p:txBody>
      </p:sp>
      <p:sp>
        <p:nvSpPr>
          <p:cNvPr id="5" name="Footer Placeholder 4">
            <a:extLst>
              <a:ext uri="{FF2B5EF4-FFF2-40B4-BE49-F238E27FC236}">
                <a16:creationId xmlns:a16="http://schemas.microsoft.com/office/drawing/2014/main" id="{82BE847B-7A08-4000-B1ED-650CB7C090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C6D3EE-BC01-4D9E-B509-50D4E740DD58}"/>
              </a:ext>
            </a:extLst>
          </p:cNvPr>
          <p:cNvSpPr>
            <a:spLocks noGrp="1"/>
          </p:cNvSpPr>
          <p:nvPr>
            <p:ph type="sldNum" sz="quarter" idx="12"/>
          </p:nvPr>
        </p:nvSpPr>
        <p:spPr/>
        <p:txBody>
          <a:bodyPr/>
          <a:lstStyle/>
          <a:p>
            <a:fld id="{4EBD94CE-C346-4757-B854-50D5D32BCA4B}" type="slidenum">
              <a:rPr lang="en-IN" smtClean="0"/>
              <a:t>‹#›</a:t>
            </a:fld>
            <a:endParaRPr lang="en-IN"/>
          </a:p>
        </p:txBody>
      </p:sp>
    </p:spTree>
    <p:extLst>
      <p:ext uri="{BB962C8B-B14F-4D97-AF65-F5344CB8AC3E}">
        <p14:creationId xmlns:p14="http://schemas.microsoft.com/office/powerpoint/2010/main" val="1049791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A3631-CF11-45C7-9692-490D48389F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2BB8F0B-7995-4947-B490-BF61C2EDCA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882835E-A041-4F05-BAE9-D5A195FEEE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F3CC5A-9406-400F-8F0C-0241D1B86A12}"/>
              </a:ext>
            </a:extLst>
          </p:cNvPr>
          <p:cNvSpPr>
            <a:spLocks noGrp="1"/>
          </p:cNvSpPr>
          <p:nvPr>
            <p:ph type="dt" sz="half" idx="10"/>
          </p:nvPr>
        </p:nvSpPr>
        <p:spPr/>
        <p:txBody>
          <a:bodyPr/>
          <a:lstStyle/>
          <a:p>
            <a:fld id="{13F2D1CE-7542-473A-B379-9D5B7DDBC718}" type="datetimeFigureOut">
              <a:rPr lang="en-IN" smtClean="0"/>
              <a:t>20-10-2020</a:t>
            </a:fld>
            <a:endParaRPr lang="en-IN"/>
          </a:p>
        </p:txBody>
      </p:sp>
      <p:sp>
        <p:nvSpPr>
          <p:cNvPr id="6" name="Footer Placeholder 5">
            <a:extLst>
              <a:ext uri="{FF2B5EF4-FFF2-40B4-BE49-F238E27FC236}">
                <a16:creationId xmlns:a16="http://schemas.microsoft.com/office/drawing/2014/main" id="{2DBFF9FD-E22D-4E6F-BEF4-D838FA0A1E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52345A-8488-47E5-A312-45C4E2C390F6}"/>
              </a:ext>
            </a:extLst>
          </p:cNvPr>
          <p:cNvSpPr>
            <a:spLocks noGrp="1"/>
          </p:cNvSpPr>
          <p:nvPr>
            <p:ph type="sldNum" sz="quarter" idx="12"/>
          </p:nvPr>
        </p:nvSpPr>
        <p:spPr/>
        <p:txBody>
          <a:bodyPr/>
          <a:lstStyle/>
          <a:p>
            <a:fld id="{C7527D7A-368D-4A50-97B2-4D786A538E4A}" type="slidenum">
              <a:rPr lang="en-IN" smtClean="0"/>
              <a:t>‹#›</a:t>
            </a:fld>
            <a:endParaRPr lang="en-IN"/>
          </a:p>
        </p:txBody>
      </p:sp>
    </p:spTree>
    <p:extLst>
      <p:ext uri="{BB962C8B-B14F-4D97-AF65-F5344CB8AC3E}">
        <p14:creationId xmlns:p14="http://schemas.microsoft.com/office/powerpoint/2010/main" val="21790883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714B0-B53F-4A28-AB3C-482B57DF86A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BFDC06E-04C7-4415-B674-B94F39CD25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E5729D-254A-4633-9F63-743FB49F5B3E}"/>
              </a:ext>
            </a:extLst>
          </p:cNvPr>
          <p:cNvSpPr>
            <a:spLocks noGrp="1"/>
          </p:cNvSpPr>
          <p:nvPr>
            <p:ph type="dt" sz="half" idx="10"/>
          </p:nvPr>
        </p:nvSpPr>
        <p:spPr/>
        <p:txBody>
          <a:bodyPr/>
          <a:lstStyle/>
          <a:p>
            <a:fld id="{13F2D1CE-7542-473A-B379-9D5B7DDBC718}" type="datetimeFigureOut">
              <a:rPr lang="en-IN" smtClean="0"/>
              <a:t>20-10-2020</a:t>
            </a:fld>
            <a:endParaRPr lang="en-IN"/>
          </a:p>
        </p:txBody>
      </p:sp>
      <p:sp>
        <p:nvSpPr>
          <p:cNvPr id="5" name="Footer Placeholder 4">
            <a:extLst>
              <a:ext uri="{FF2B5EF4-FFF2-40B4-BE49-F238E27FC236}">
                <a16:creationId xmlns:a16="http://schemas.microsoft.com/office/drawing/2014/main" id="{5B71935E-8FEC-4B88-BFDD-69C1241585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212FE4-0C71-4D36-AB0E-52C7360DC409}"/>
              </a:ext>
            </a:extLst>
          </p:cNvPr>
          <p:cNvSpPr>
            <a:spLocks noGrp="1"/>
          </p:cNvSpPr>
          <p:nvPr>
            <p:ph type="sldNum" sz="quarter" idx="12"/>
          </p:nvPr>
        </p:nvSpPr>
        <p:spPr/>
        <p:txBody>
          <a:bodyPr/>
          <a:lstStyle/>
          <a:p>
            <a:fld id="{C7527D7A-368D-4A50-97B2-4D786A538E4A}" type="slidenum">
              <a:rPr lang="en-IN" smtClean="0"/>
              <a:t>‹#›</a:t>
            </a:fld>
            <a:endParaRPr lang="en-IN"/>
          </a:p>
        </p:txBody>
      </p:sp>
    </p:spTree>
    <p:extLst>
      <p:ext uri="{BB962C8B-B14F-4D97-AF65-F5344CB8AC3E}">
        <p14:creationId xmlns:p14="http://schemas.microsoft.com/office/powerpoint/2010/main" val="22029146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A9BDBC-203C-42D9-84DA-57628EF965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C87197-FEE2-4681-BBEB-E1882937ED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781337-6DC0-4EAC-BFFA-6F8DB9DA5123}"/>
              </a:ext>
            </a:extLst>
          </p:cNvPr>
          <p:cNvSpPr>
            <a:spLocks noGrp="1"/>
          </p:cNvSpPr>
          <p:nvPr>
            <p:ph type="dt" sz="half" idx="10"/>
          </p:nvPr>
        </p:nvSpPr>
        <p:spPr/>
        <p:txBody>
          <a:bodyPr/>
          <a:lstStyle/>
          <a:p>
            <a:fld id="{13F2D1CE-7542-473A-B379-9D5B7DDBC718}" type="datetimeFigureOut">
              <a:rPr lang="en-IN" smtClean="0"/>
              <a:t>20-10-2020</a:t>
            </a:fld>
            <a:endParaRPr lang="en-IN"/>
          </a:p>
        </p:txBody>
      </p:sp>
      <p:sp>
        <p:nvSpPr>
          <p:cNvPr id="5" name="Footer Placeholder 4">
            <a:extLst>
              <a:ext uri="{FF2B5EF4-FFF2-40B4-BE49-F238E27FC236}">
                <a16:creationId xmlns:a16="http://schemas.microsoft.com/office/drawing/2014/main" id="{B93C0FAA-A9EA-4C76-BE1F-EBA6496F8D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1C8988-7A6E-4791-ABFC-207DE9469DF9}"/>
              </a:ext>
            </a:extLst>
          </p:cNvPr>
          <p:cNvSpPr>
            <a:spLocks noGrp="1"/>
          </p:cNvSpPr>
          <p:nvPr>
            <p:ph type="sldNum" sz="quarter" idx="12"/>
          </p:nvPr>
        </p:nvSpPr>
        <p:spPr/>
        <p:txBody>
          <a:bodyPr/>
          <a:lstStyle/>
          <a:p>
            <a:fld id="{C7527D7A-368D-4A50-97B2-4D786A538E4A}" type="slidenum">
              <a:rPr lang="en-IN" smtClean="0"/>
              <a:t>‹#›</a:t>
            </a:fld>
            <a:endParaRPr lang="en-IN"/>
          </a:p>
        </p:txBody>
      </p:sp>
    </p:spTree>
    <p:extLst>
      <p:ext uri="{BB962C8B-B14F-4D97-AF65-F5344CB8AC3E}">
        <p14:creationId xmlns:p14="http://schemas.microsoft.com/office/powerpoint/2010/main" val="2932340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24695-E6D7-425D-A18A-CE8C28D229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D7E93CE-0F77-4B0E-98D0-6B4E203DBC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A235EF-6EA6-454F-A5C4-11789A907C79}"/>
              </a:ext>
            </a:extLst>
          </p:cNvPr>
          <p:cNvSpPr>
            <a:spLocks noGrp="1"/>
          </p:cNvSpPr>
          <p:nvPr>
            <p:ph type="dt" sz="half" idx="10"/>
          </p:nvPr>
        </p:nvSpPr>
        <p:spPr/>
        <p:txBody>
          <a:bodyPr/>
          <a:lstStyle/>
          <a:p>
            <a:fld id="{83FCE337-514B-4542-AEA2-847EF9167361}" type="datetimeFigureOut">
              <a:rPr lang="en-IN" smtClean="0"/>
              <a:t>20-10-2020</a:t>
            </a:fld>
            <a:endParaRPr lang="en-IN"/>
          </a:p>
        </p:txBody>
      </p:sp>
      <p:sp>
        <p:nvSpPr>
          <p:cNvPr id="5" name="Footer Placeholder 4">
            <a:extLst>
              <a:ext uri="{FF2B5EF4-FFF2-40B4-BE49-F238E27FC236}">
                <a16:creationId xmlns:a16="http://schemas.microsoft.com/office/drawing/2014/main" id="{1E50F84D-E297-4C4B-A632-1BCEB8ED2B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2618CC-2FC2-48D3-8129-1FBB537BFA9F}"/>
              </a:ext>
            </a:extLst>
          </p:cNvPr>
          <p:cNvSpPr>
            <a:spLocks noGrp="1"/>
          </p:cNvSpPr>
          <p:nvPr>
            <p:ph type="sldNum" sz="quarter" idx="12"/>
          </p:nvPr>
        </p:nvSpPr>
        <p:spPr/>
        <p:txBody>
          <a:bodyPr/>
          <a:lstStyle/>
          <a:p>
            <a:fld id="{4EBD94CE-C346-4757-B854-50D5D32BCA4B}" type="slidenum">
              <a:rPr lang="en-IN" smtClean="0"/>
              <a:t>‹#›</a:t>
            </a:fld>
            <a:endParaRPr lang="en-IN"/>
          </a:p>
        </p:txBody>
      </p:sp>
    </p:spTree>
    <p:extLst>
      <p:ext uri="{BB962C8B-B14F-4D97-AF65-F5344CB8AC3E}">
        <p14:creationId xmlns:p14="http://schemas.microsoft.com/office/powerpoint/2010/main" val="2005647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21AD1-7108-4725-A66D-DCC4D19D7C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3D36DFB-A4E8-42AA-8F79-A5B2B4FB8E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5E1EB98-F4B7-4170-8F8E-9125290C22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E5816ED-7CEC-4092-BDFF-A7EBA196A495}"/>
              </a:ext>
            </a:extLst>
          </p:cNvPr>
          <p:cNvSpPr>
            <a:spLocks noGrp="1"/>
          </p:cNvSpPr>
          <p:nvPr>
            <p:ph type="dt" sz="half" idx="10"/>
          </p:nvPr>
        </p:nvSpPr>
        <p:spPr/>
        <p:txBody>
          <a:bodyPr/>
          <a:lstStyle/>
          <a:p>
            <a:fld id="{83FCE337-514B-4542-AEA2-847EF9167361}" type="datetimeFigureOut">
              <a:rPr lang="en-IN" smtClean="0"/>
              <a:t>20-10-2020</a:t>
            </a:fld>
            <a:endParaRPr lang="en-IN"/>
          </a:p>
        </p:txBody>
      </p:sp>
      <p:sp>
        <p:nvSpPr>
          <p:cNvPr id="6" name="Footer Placeholder 5">
            <a:extLst>
              <a:ext uri="{FF2B5EF4-FFF2-40B4-BE49-F238E27FC236}">
                <a16:creationId xmlns:a16="http://schemas.microsoft.com/office/drawing/2014/main" id="{4F81BC12-7E4C-4EE9-800B-7F1A15F705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F30BC8-FAFF-4BAF-BE97-3F7D9FC9C70B}"/>
              </a:ext>
            </a:extLst>
          </p:cNvPr>
          <p:cNvSpPr>
            <a:spLocks noGrp="1"/>
          </p:cNvSpPr>
          <p:nvPr>
            <p:ph type="sldNum" sz="quarter" idx="12"/>
          </p:nvPr>
        </p:nvSpPr>
        <p:spPr/>
        <p:txBody>
          <a:bodyPr/>
          <a:lstStyle/>
          <a:p>
            <a:fld id="{4EBD94CE-C346-4757-B854-50D5D32BCA4B}" type="slidenum">
              <a:rPr lang="en-IN" smtClean="0"/>
              <a:t>‹#›</a:t>
            </a:fld>
            <a:endParaRPr lang="en-IN"/>
          </a:p>
        </p:txBody>
      </p:sp>
    </p:spTree>
    <p:extLst>
      <p:ext uri="{BB962C8B-B14F-4D97-AF65-F5344CB8AC3E}">
        <p14:creationId xmlns:p14="http://schemas.microsoft.com/office/powerpoint/2010/main" val="403324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07D92-FBF7-4D58-8EA3-1FF0DA888F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F980095-3232-411B-8CC4-F56DA6D708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832049-6000-4045-90E5-AAB6FDAE53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201F14B-2D61-401E-ABCD-ED221E4168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2A0812-142B-4098-90C3-88B8D82E80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B719396-6A2F-421F-8D8A-3C88B9C032F3}"/>
              </a:ext>
            </a:extLst>
          </p:cNvPr>
          <p:cNvSpPr>
            <a:spLocks noGrp="1"/>
          </p:cNvSpPr>
          <p:nvPr>
            <p:ph type="dt" sz="half" idx="10"/>
          </p:nvPr>
        </p:nvSpPr>
        <p:spPr/>
        <p:txBody>
          <a:bodyPr/>
          <a:lstStyle/>
          <a:p>
            <a:fld id="{83FCE337-514B-4542-AEA2-847EF9167361}" type="datetimeFigureOut">
              <a:rPr lang="en-IN" smtClean="0"/>
              <a:t>20-10-2020</a:t>
            </a:fld>
            <a:endParaRPr lang="en-IN"/>
          </a:p>
        </p:txBody>
      </p:sp>
      <p:sp>
        <p:nvSpPr>
          <p:cNvPr id="8" name="Footer Placeholder 7">
            <a:extLst>
              <a:ext uri="{FF2B5EF4-FFF2-40B4-BE49-F238E27FC236}">
                <a16:creationId xmlns:a16="http://schemas.microsoft.com/office/drawing/2014/main" id="{F248E8D5-4686-4CC2-9627-8D04D7953B5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000FC10-07CD-4709-AC01-2C0DEBC01F41}"/>
              </a:ext>
            </a:extLst>
          </p:cNvPr>
          <p:cNvSpPr>
            <a:spLocks noGrp="1"/>
          </p:cNvSpPr>
          <p:nvPr>
            <p:ph type="sldNum" sz="quarter" idx="12"/>
          </p:nvPr>
        </p:nvSpPr>
        <p:spPr/>
        <p:txBody>
          <a:bodyPr/>
          <a:lstStyle/>
          <a:p>
            <a:fld id="{4EBD94CE-C346-4757-B854-50D5D32BCA4B}" type="slidenum">
              <a:rPr lang="en-IN" smtClean="0"/>
              <a:t>‹#›</a:t>
            </a:fld>
            <a:endParaRPr lang="en-IN"/>
          </a:p>
        </p:txBody>
      </p:sp>
    </p:spTree>
    <p:extLst>
      <p:ext uri="{BB962C8B-B14F-4D97-AF65-F5344CB8AC3E}">
        <p14:creationId xmlns:p14="http://schemas.microsoft.com/office/powerpoint/2010/main" val="1129886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2F124-DFE6-47F7-8B99-D22911AE69E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EDC9911-80E2-4A04-A9A8-9D37FAA36FC0}"/>
              </a:ext>
            </a:extLst>
          </p:cNvPr>
          <p:cNvSpPr>
            <a:spLocks noGrp="1"/>
          </p:cNvSpPr>
          <p:nvPr>
            <p:ph type="dt" sz="half" idx="10"/>
          </p:nvPr>
        </p:nvSpPr>
        <p:spPr/>
        <p:txBody>
          <a:bodyPr/>
          <a:lstStyle/>
          <a:p>
            <a:fld id="{83FCE337-514B-4542-AEA2-847EF9167361}" type="datetimeFigureOut">
              <a:rPr lang="en-IN" smtClean="0"/>
              <a:t>20-10-2020</a:t>
            </a:fld>
            <a:endParaRPr lang="en-IN"/>
          </a:p>
        </p:txBody>
      </p:sp>
      <p:sp>
        <p:nvSpPr>
          <p:cNvPr id="4" name="Footer Placeholder 3">
            <a:extLst>
              <a:ext uri="{FF2B5EF4-FFF2-40B4-BE49-F238E27FC236}">
                <a16:creationId xmlns:a16="http://schemas.microsoft.com/office/drawing/2014/main" id="{573C5A6C-77FE-46B6-BD04-DEFD68E5CA1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916E00E-4020-4B88-8485-4E5FE67CC2BA}"/>
              </a:ext>
            </a:extLst>
          </p:cNvPr>
          <p:cNvSpPr>
            <a:spLocks noGrp="1"/>
          </p:cNvSpPr>
          <p:nvPr>
            <p:ph type="sldNum" sz="quarter" idx="12"/>
          </p:nvPr>
        </p:nvSpPr>
        <p:spPr/>
        <p:txBody>
          <a:bodyPr/>
          <a:lstStyle/>
          <a:p>
            <a:fld id="{4EBD94CE-C346-4757-B854-50D5D32BCA4B}" type="slidenum">
              <a:rPr lang="en-IN" smtClean="0"/>
              <a:t>‹#›</a:t>
            </a:fld>
            <a:endParaRPr lang="en-IN"/>
          </a:p>
        </p:txBody>
      </p:sp>
    </p:spTree>
    <p:extLst>
      <p:ext uri="{BB962C8B-B14F-4D97-AF65-F5344CB8AC3E}">
        <p14:creationId xmlns:p14="http://schemas.microsoft.com/office/powerpoint/2010/main" val="2203486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49DB29-BAED-4E92-98AD-05862F8C7BE9}"/>
              </a:ext>
            </a:extLst>
          </p:cNvPr>
          <p:cNvSpPr>
            <a:spLocks noGrp="1"/>
          </p:cNvSpPr>
          <p:nvPr>
            <p:ph type="dt" sz="half" idx="10"/>
          </p:nvPr>
        </p:nvSpPr>
        <p:spPr/>
        <p:txBody>
          <a:bodyPr/>
          <a:lstStyle/>
          <a:p>
            <a:fld id="{83FCE337-514B-4542-AEA2-847EF9167361}" type="datetimeFigureOut">
              <a:rPr lang="en-IN" smtClean="0"/>
              <a:t>20-10-2020</a:t>
            </a:fld>
            <a:endParaRPr lang="en-IN"/>
          </a:p>
        </p:txBody>
      </p:sp>
      <p:sp>
        <p:nvSpPr>
          <p:cNvPr id="3" name="Footer Placeholder 2">
            <a:extLst>
              <a:ext uri="{FF2B5EF4-FFF2-40B4-BE49-F238E27FC236}">
                <a16:creationId xmlns:a16="http://schemas.microsoft.com/office/drawing/2014/main" id="{C78B3296-430B-4C6C-857C-EC80E5CA415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9DC5CF5-B685-47F5-95BC-E3C31F4CC92E}"/>
              </a:ext>
            </a:extLst>
          </p:cNvPr>
          <p:cNvSpPr>
            <a:spLocks noGrp="1"/>
          </p:cNvSpPr>
          <p:nvPr>
            <p:ph type="sldNum" sz="quarter" idx="12"/>
          </p:nvPr>
        </p:nvSpPr>
        <p:spPr/>
        <p:txBody>
          <a:bodyPr/>
          <a:lstStyle/>
          <a:p>
            <a:fld id="{4EBD94CE-C346-4757-B854-50D5D32BCA4B}" type="slidenum">
              <a:rPr lang="en-IN" smtClean="0"/>
              <a:t>‹#›</a:t>
            </a:fld>
            <a:endParaRPr lang="en-IN"/>
          </a:p>
        </p:txBody>
      </p:sp>
    </p:spTree>
    <p:extLst>
      <p:ext uri="{BB962C8B-B14F-4D97-AF65-F5344CB8AC3E}">
        <p14:creationId xmlns:p14="http://schemas.microsoft.com/office/powerpoint/2010/main" val="1261984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3B002-D889-4DC5-8A32-75B74869A3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FC764D9-E551-4853-AF36-1890E0CDA3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37F9C99-9921-422C-98E6-FB17AB2516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974667-7F37-45DE-A9BD-CBB1259B202D}"/>
              </a:ext>
            </a:extLst>
          </p:cNvPr>
          <p:cNvSpPr>
            <a:spLocks noGrp="1"/>
          </p:cNvSpPr>
          <p:nvPr>
            <p:ph type="dt" sz="half" idx="10"/>
          </p:nvPr>
        </p:nvSpPr>
        <p:spPr/>
        <p:txBody>
          <a:bodyPr/>
          <a:lstStyle/>
          <a:p>
            <a:fld id="{83FCE337-514B-4542-AEA2-847EF9167361}" type="datetimeFigureOut">
              <a:rPr lang="en-IN" smtClean="0"/>
              <a:t>20-10-2020</a:t>
            </a:fld>
            <a:endParaRPr lang="en-IN"/>
          </a:p>
        </p:txBody>
      </p:sp>
      <p:sp>
        <p:nvSpPr>
          <p:cNvPr id="6" name="Footer Placeholder 5">
            <a:extLst>
              <a:ext uri="{FF2B5EF4-FFF2-40B4-BE49-F238E27FC236}">
                <a16:creationId xmlns:a16="http://schemas.microsoft.com/office/drawing/2014/main" id="{57DFA240-C72E-40AC-991C-32D91C88A3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84E7E7-9466-46F0-8086-E7A49760AC5B}"/>
              </a:ext>
            </a:extLst>
          </p:cNvPr>
          <p:cNvSpPr>
            <a:spLocks noGrp="1"/>
          </p:cNvSpPr>
          <p:nvPr>
            <p:ph type="sldNum" sz="quarter" idx="12"/>
          </p:nvPr>
        </p:nvSpPr>
        <p:spPr/>
        <p:txBody>
          <a:bodyPr/>
          <a:lstStyle/>
          <a:p>
            <a:fld id="{4EBD94CE-C346-4757-B854-50D5D32BCA4B}" type="slidenum">
              <a:rPr lang="en-IN" smtClean="0"/>
              <a:t>‹#›</a:t>
            </a:fld>
            <a:endParaRPr lang="en-IN"/>
          </a:p>
        </p:txBody>
      </p:sp>
    </p:spTree>
    <p:extLst>
      <p:ext uri="{BB962C8B-B14F-4D97-AF65-F5344CB8AC3E}">
        <p14:creationId xmlns:p14="http://schemas.microsoft.com/office/powerpoint/2010/main" val="1755921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B1D2E-4AEA-45DC-9FC6-3923E64B35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3C37A58-D44D-4885-B1F1-548CA8D008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5A7D3D4-7EBB-4855-AA4D-82BB749882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C0746F-0A71-4AB4-B6B5-302D038BB391}"/>
              </a:ext>
            </a:extLst>
          </p:cNvPr>
          <p:cNvSpPr>
            <a:spLocks noGrp="1"/>
          </p:cNvSpPr>
          <p:nvPr>
            <p:ph type="dt" sz="half" idx="10"/>
          </p:nvPr>
        </p:nvSpPr>
        <p:spPr/>
        <p:txBody>
          <a:bodyPr/>
          <a:lstStyle/>
          <a:p>
            <a:fld id="{83FCE337-514B-4542-AEA2-847EF9167361}" type="datetimeFigureOut">
              <a:rPr lang="en-IN" smtClean="0"/>
              <a:t>20-10-2020</a:t>
            </a:fld>
            <a:endParaRPr lang="en-IN"/>
          </a:p>
        </p:txBody>
      </p:sp>
      <p:sp>
        <p:nvSpPr>
          <p:cNvPr id="6" name="Footer Placeholder 5">
            <a:extLst>
              <a:ext uri="{FF2B5EF4-FFF2-40B4-BE49-F238E27FC236}">
                <a16:creationId xmlns:a16="http://schemas.microsoft.com/office/drawing/2014/main" id="{7ED77488-00D6-4980-A138-CE244E7FD1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BF9F51-8AB6-41DC-9DF8-32F3EC58B704}"/>
              </a:ext>
            </a:extLst>
          </p:cNvPr>
          <p:cNvSpPr>
            <a:spLocks noGrp="1"/>
          </p:cNvSpPr>
          <p:nvPr>
            <p:ph type="sldNum" sz="quarter" idx="12"/>
          </p:nvPr>
        </p:nvSpPr>
        <p:spPr/>
        <p:txBody>
          <a:bodyPr/>
          <a:lstStyle/>
          <a:p>
            <a:fld id="{4EBD94CE-C346-4757-B854-50D5D32BCA4B}" type="slidenum">
              <a:rPr lang="en-IN" smtClean="0"/>
              <a:t>‹#›</a:t>
            </a:fld>
            <a:endParaRPr lang="en-IN"/>
          </a:p>
        </p:txBody>
      </p:sp>
    </p:spTree>
    <p:extLst>
      <p:ext uri="{BB962C8B-B14F-4D97-AF65-F5344CB8AC3E}">
        <p14:creationId xmlns:p14="http://schemas.microsoft.com/office/powerpoint/2010/main" val="165573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3EE54A-0EBC-40EC-9439-CFC712A6A3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A56BCCB-1423-47D4-9D4C-6894D80C99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96F240-87C3-4A0A-897C-F63B35FDFE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FCE337-514B-4542-AEA2-847EF9167361}" type="datetimeFigureOut">
              <a:rPr lang="en-IN" smtClean="0"/>
              <a:t>20-10-2020</a:t>
            </a:fld>
            <a:endParaRPr lang="en-IN"/>
          </a:p>
        </p:txBody>
      </p:sp>
      <p:sp>
        <p:nvSpPr>
          <p:cNvPr id="5" name="Footer Placeholder 4">
            <a:extLst>
              <a:ext uri="{FF2B5EF4-FFF2-40B4-BE49-F238E27FC236}">
                <a16:creationId xmlns:a16="http://schemas.microsoft.com/office/drawing/2014/main" id="{DA42EB86-3E00-4273-A180-1566D075F1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4976D5D-F582-4778-80EC-A21715F70B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BD94CE-C346-4757-B854-50D5D32BCA4B}" type="slidenum">
              <a:rPr lang="en-IN" smtClean="0"/>
              <a:t>‹#›</a:t>
            </a:fld>
            <a:endParaRPr lang="en-IN"/>
          </a:p>
        </p:txBody>
      </p:sp>
    </p:spTree>
    <p:extLst>
      <p:ext uri="{BB962C8B-B14F-4D97-AF65-F5344CB8AC3E}">
        <p14:creationId xmlns:p14="http://schemas.microsoft.com/office/powerpoint/2010/main" val="18453463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EF48A1-EBDD-40A6-9175-ED2D929E46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6A0140F-1FDF-4DA1-A42F-E7AC665EBB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67ACFE-4B23-4CEA-9F5C-C73EE76B47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F2D1CE-7542-473A-B379-9D5B7DDBC718}" type="datetimeFigureOut">
              <a:rPr lang="en-IN" smtClean="0"/>
              <a:t>20-10-2020</a:t>
            </a:fld>
            <a:endParaRPr lang="en-IN"/>
          </a:p>
        </p:txBody>
      </p:sp>
      <p:sp>
        <p:nvSpPr>
          <p:cNvPr id="5" name="Footer Placeholder 4">
            <a:extLst>
              <a:ext uri="{FF2B5EF4-FFF2-40B4-BE49-F238E27FC236}">
                <a16:creationId xmlns:a16="http://schemas.microsoft.com/office/drawing/2014/main" id="{DC7CB183-35C3-4939-91E2-8AA8A276C8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5705C05-A9E2-4464-9FE0-16FCF98C37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527D7A-368D-4A50-97B2-4D786A538E4A}" type="slidenum">
              <a:rPr lang="en-IN" smtClean="0"/>
              <a:t>‹#›</a:t>
            </a:fld>
            <a:endParaRPr lang="en-IN"/>
          </a:p>
        </p:txBody>
      </p:sp>
    </p:spTree>
    <p:extLst>
      <p:ext uri="{BB962C8B-B14F-4D97-AF65-F5344CB8AC3E}">
        <p14:creationId xmlns:p14="http://schemas.microsoft.com/office/powerpoint/2010/main" val="9586071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hyperlink" Target="https://spark.apache.org/docs/latest/streaming-programming-guide.html" TargetMode="External"/><Relationship Id="rId2" Type="http://schemas.openxmlformats.org/officeDocument/2006/relationships/hyperlink" Target="https://data-flair.training/blogs/apache-spark-streaming-tutoria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176F7-B8B6-461F-A1FF-484C66728C49}"/>
              </a:ext>
            </a:extLst>
          </p:cNvPr>
          <p:cNvSpPr>
            <a:spLocks noGrp="1"/>
          </p:cNvSpPr>
          <p:nvPr>
            <p:ph type="ctrTitle"/>
          </p:nvPr>
        </p:nvSpPr>
        <p:spPr/>
        <p:txBody>
          <a:bodyPr/>
          <a:lstStyle/>
          <a:p>
            <a:r>
              <a:rPr lang="en-IN" dirty="0"/>
              <a:t>Spark Streaming</a:t>
            </a:r>
          </a:p>
        </p:txBody>
      </p:sp>
      <p:sp>
        <p:nvSpPr>
          <p:cNvPr id="3" name="Subtitle 2">
            <a:extLst>
              <a:ext uri="{FF2B5EF4-FFF2-40B4-BE49-F238E27FC236}">
                <a16:creationId xmlns:a16="http://schemas.microsoft.com/office/drawing/2014/main" id="{22471CAB-2851-451F-8C07-15C98EC66C7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50558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D3CF8-F4C5-40CF-B9F9-29773DCB8A56}"/>
              </a:ext>
            </a:extLst>
          </p:cNvPr>
          <p:cNvSpPr>
            <a:spLocks noGrp="1"/>
          </p:cNvSpPr>
          <p:nvPr>
            <p:ph type="title"/>
          </p:nvPr>
        </p:nvSpPr>
        <p:spPr/>
        <p:txBody>
          <a:bodyPr/>
          <a:lstStyle/>
          <a:p>
            <a:r>
              <a:rPr lang="en-US" b="1" dirty="0"/>
              <a:t>Dynamic load balancing</a:t>
            </a:r>
            <a:endParaRPr lang="en-IN" dirty="0"/>
          </a:p>
        </p:txBody>
      </p:sp>
      <p:sp>
        <p:nvSpPr>
          <p:cNvPr id="3" name="Content Placeholder 2">
            <a:extLst>
              <a:ext uri="{FF2B5EF4-FFF2-40B4-BE49-F238E27FC236}">
                <a16:creationId xmlns:a16="http://schemas.microsoft.com/office/drawing/2014/main" id="{53CE223F-6A5B-4922-BF3C-23A08F021AD8}"/>
              </a:ext>
            </a:extLst>
          </p:cNvPr>
          <p:cNvSpPr>
            <a:spLocks noGrp="1"/>
          </p:cNvSpPr>
          <p:nvPr>
            <p:ph idx="1"/>
          </p:nvPr>
        </p:nvSpPr>
        <p:spPr/>
        <p:txBody>
          <a:bodyPr>
            <a:normAutofit lnSpcReduction="10000"/>
          </a:bodyPr>
          <a:lstStyle/>
          <a:p>
            <a:pPr algn="just"/>
            <a:r>
              <a:rPr lang="en-US" dirty="0"/>
              <a:t>Dividing the data into small micro-batches allows for fine-grained allocation of computations to resources. </a:t>
            </a:r>
          </a:p>
          <a:p>
            <a:pPr algn="just"/>
            <a:r>
              <a:rPr lang="en-US" dirty="0"/>
              <a:t>Let us consider a simple workload where partitioning of input data stream needs to be done by a key and processed. In the traditional record-at-a-time approach, if one of the partitions is more computationally intensive than others, the node to which that partition is assigned will become a bottleneck and slow down the pipeline. </a:t>
            </a:r>
          </a:p>
          <a:p>
            <a:pPr algn="just"/>
            <a:r>
              <a:rPr lang="en-US" dirty="0"/>
              <a:t>The job’s tasks will be naturally load balanced across the workers where some workers will process a few longer tasks while others will process more of the shorter tasks in Spark Streaming.</a:t>
            </a:r>
            <a:endParaRPr lang="en-IN" dirty="0"/>
          </a:p>
        </p:txBody>
      </p:sp>
    </p:spTree>
    <p:extLst>
      <p:ext uri="{BB962C8B-B14F-4D97-AF65-F5344CB8AC3E}">
        <p14:creationId xmlns:p14="http://schemas.microsoft.com/office/powerpoint/2010/main" val="3280313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BA05A-3F15-4456-A5E0-BCB1993BB44B}"/>
              </a:ext>
            </a:extLst>
          </p:cNvPr>
          <p:cNvSpPr>
            <a:spLocks noGrp="1"/>
          </p:cNvSpPr>
          <p:nvPr>
            <p:ph type="title"/>
          </p:nvPr>
        </p:nvSpPr>
        <p:spPr/>
        <p:txBody>
          <a:bodyPr/>
          <a:lstStyle/>
          <a:p>
            <a:r>
              <a:rPr lang="en-US" b="1" dirty="0"/>
              <a:t>Fast failure and straggler recovery</a:t>
            </a:r>
            <a:endParaRPr lang="en-IN" dirty="0"/>
          </a:p>
        </p:txBody>
      </p:sp>
      <p:sp>
        <p:nvSpPr>
          <p:cNvPr id="3" name="Content Placeholder 2">
            <a:extLst>
              <a:ext uri="{FF2B5EF4-FFF2-40B4-BE49-F238E27FC236}">
                <a16:creationId xmlns:a16="http://schemas.microsoft.com/office/drawing/2014/main" id="{1EB14F65-DF18-4F76-AC80-F25E51A31A31}"/>
              </a:ext>
            </a:extLst>
          </p:cNvPr>
          <p:cNvSpPr>
            <a:spLocks noGrp="1"/>
          </p:cNvSpPr>
          <p:nvPr>
            <p:ph idx="1"/>
          </p:nvPr>
        </p:nvSpPr>
        <p:spPr/>
        <p:txBody>
          <a:bodyPr/>
          <a:lstStyle/>
          <a:p>
            <a:pPr algn="just"/>
            <a:r>
              <a:rPr lang="en-US" dirty="0"/>
              <a:t>Traditional systems have to restart the failed operator on another node to recompute the lost information in case of node failure. </a:t>
            </a:r>
          </a:p>
          <a:p>
            <a:pPr algn="just"/>
            <a:r>
              <a:rPr lang="en-US" dirty="0"/>
              <a:t>Only one node is handling the </a:t>
            </a:r>
            <a:r>
              <a:rPr lang="en-US" dirty="0" err="1"/>
              <a:t>recomputation</a:t>
            </a:r>
            <a:r>
              <a:rPr lang="en-US" dirty="0"/>
              <a:t> due to which the pipeline cannot proceed until the new node has caught up after the replay. </a:t>
            </a:r>
          </a:p>
          <a:p>
            <a:pPr algn="just"/>
            <a:r>
              <a:rPr lang="en-US" dirty="0"/>
              <a:t>In Spark, the computation discretizes into small tasks that can run anywhere without affecting correctness. </a:t>
            </a:r>
          </a:p>
          <a:p>
            <a:pPr algn="just"/>
            <a:r>
              <a:rPr lang="en-US" dirty="0"/>
              <a:t>So failed tasks we can distribute evenly on all the other nodes in the cluster to perform the </a:t>
            </a:r>
            <a:r>
              <a:rPr lang="en-US" dirty="0" err="1"/>
              <a:t>recomputations</a:t>
            </a:r>
            <a:r>
              <a:rPr lang="en-US" dirty="0"/>
              <a:t> and recover from the failure faster than the traditional approach.</a:t>
            </a:r>
            <a:endParaRPr lang="en-IN" dirty="0"/>
          </a:p>
        </p:txBody>
      </p:sp>
    </p:spTree>
    <p:extLst>
      <p:ext uri="{BB962C8B-B14F-4D97-AF65-F5344CB8AC3E}">
        <p14:creationId xmlns:p14="http://schemas.microsoft.com/office/powerpoint/2010/main" val="2798404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82759-B045-4FF7-AF0F-CFCB511BE4E7}"/>
              </a:ext>
            </a:extLst>
          </p:cNvPr>
          <p:cNvSpPr>
            <a:spLocks noGrp="1"/>
          </p:cNvSpPr>
          <p:nvPr>
            <p:ph type="title"/>
          </p:nvPr>
        </p:nvSpPr>
        <p:spPr/>
        <p:txBody>
          <a:bodyPr/>
          <a:lstStyle/>
          <a:p>
            <a:r>
              <a:rPr lang="en-US" b="1" dirty="0"/>
              <a:t>Unification of batch, streaming and interactive analytics</a:t>
            </a:r>
            <a:endParaRPr lang="en-IN" dirty="0"/>
          </a:p>
        </p:txBody>
      </p:sp>
      <p:sp>
        <p:nvSpPr>
          <p:cNvPr id="3" name="Content Placeholder 2">
            <a:extLst>
              <a:ext uri="{FF2B5EF4-FFF2-40B4-BE49-F238E27FC236}">
                <a16:creationId xmlns:a16="http://schemas.microsoft.com/office/drawing/2014/main" id="{23FB66E6-F649-4732-A330-052AFDFA2678}"/>
              </a:ext>
            </a:extLst>
          </p:cNvPr>
          <p:cNvSpPr>
            <a:spLocks noGrp="1"/>
          </p:cNvSpPr>
          <p:nvPr>
            <p:ph idx="1"/>
          </p:nvPr>
        </p:nvSpPr>
        <p:spPr/>
        <p:txBody>
          <a:bodyPr/>
          <a:lstStyle/>
          <a:p>
            <a:pPr algn="just"/>
            <a:r>
              <a:rPr lang="en-US" dirty="0"/>
              <a:t>A </a:t>
            </a:r>
            <a:r>
              <a:rPr lang="en-US" dirty="0" err="1"/>
              <a:t>DStream</a:t>
            </a:r>
            <a:r>
              <a:rPr lang="en-US" dirty="0"/>
              <a:t> in Spark is just a series of RDDs in Spark that allows batch and streaming workloads to interoperate seamlessly.</a:t>
            </a:r>
          </a:p>
          <a:p>
            <a:pPr algn="just"/>
            <a:endParaRPr lang="en-US" dirty="0"/>
          </a:p>
          <a:p>
            <a:pPr algn="just"/>
            <a:r>
              <a:rPr lang="en-US" dirty="0"/>
              <a:t>Arbitrary Apache Spark functions can be applied to each batch of streaming data.</a:t>
            </a:r>
          </a:p>
          <a:p>
            <a:pPr algn="just"/>
            <a:endParaRPr lang="en-US" dirty="0"/>
          </a:p>
          <a:p>
            <a:pPr algn="just"/>
            <a:r>
              <a:rPr lang="en-US" dirty="0"/>
              <a:t>Since the batches of streaming data are stored in the Spark’s worker memory, it can be interactively queried on demand.</a:t>
            </a:r>
            <a:endParaRPr lang="en-IN" dirty="0"/>
          </a:p>
        </p:txBody>
      </p:sp>
    </p:spTree>
    <p:extLst>
      <p:ext uri="{BB962C8B-B14F-4D97-AF65-F5344CB8AC3E}">
        <p14:creationId xmlns:p14="http://schemas.microsoft.com/office/powerpoint/2010/main" val="602134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D0BC2-5493-4C23-A798-B60892F17D9F}"/>
              </a:ext>
            </a:extLst>
          </p:cNvPr>
          <p:cNvSpPr>
            <a:spLocks noGrp="1"/>
          </p:cNvSpPr>
          <p:nvPr>
            <p:ph type="title"/>
          </p:nvPr>
        </p:nvSpPr>
        <p:spPr/>
        <p:txBody>
          <a:bodyPr/>
          <a:lstStyle/>
          <a:p>
            <a:r>
              <a:rPr lang="en-US" b="1" dirty="0"/>
              <a:t>Advanced analytics like machine learning and interactive SQL</a:t>
            </a:r>
            <a:endParaRPr lang="en-IN" dirty="0"/>
          </a:p>
        </p:txBody>
      </p:sp>
      <p:sp>
        <p:nvSpPr>
          <p:cNvPr id="3" name="Content Placeholder 2">
            <a:extLst>
              <a:ext uri="{FF2B5EF4-FFF2-40B4-BE49-F238E27FC236}">
                <a16:creationId xmlns:a16="http://schemas.microsoft.com/office/drawing/2014/main" id="{6FE3A078-7F1E-4D4E-B721-3166D476BED9}"/>
              </a:ext>
            </a:extLst>
          </p:cNvPr>
          <p:cNvSpPr>
            <a:spLocks noGrp="1"/>
          </p:cNvSpPr>
          <p:nvPr>
            <p:ph idx="1"/>
          </p:nvPr>
        </p:nvSpPr>
        <p:spPr/>
        <p:txBody>
          <a:bodyPr/>
          <a:lstStyle/>
          <a:p>
            <a:pPr algn="just"/>
            <a:r>
              <a:rPr lang="en-US" dirty="0"/>
              <a:t>Spark interoperability extends to rich libraries like </a:t>
            </a:r>
            <a:r>
              <a:rPr lang="en-US" dirty="0" err="1"/>
              <a:t>MLlib</a:t>
            </a:r>
            <a:r>
              <a:rPr lang="en-US" dirty="0"/>
              <a:t> (machine learning), SQL, </a:t>
            </a:r>
            <a:r>
              <a:rPr lang="en-US" dirty="0" err="1"/>
              <a:t>DataFrames</a:t>
            </a:r>
            <a:r>
              <a:rPr lang="en-US" dirty="0"/>
              <a:t>, and </a:t>
            </a:r>
            <a:r>
              <a:rPr lang="en-US" dirty="0" err="1"/>
              <a:t>GraphX</a:t>
            </a:r>
            <a:r>
              <a:rPr lang="en-US" dirty="0"/>
              <a:t>. </a:t>
            </a:r>
          </a:p>
          <a:p>
            <a:pPr algn="just"/>
            <a:endParaRPr lang="en-US" dirty="0"/>
          </a:p>
          <a:p>
            <a:pPr algn="just"/>
            <a:r>
              <a:rPr lang="en-US" dirty="0"/>
              <a:t>RDDs generated by </a:t>
            </a:r>
            <a:r>
              <a:rPr lang="en-US" dirty="0" err="1"/>
              <a:t>DStreams</a:t>
            </a:r>
            <a:r>
              <a:rPr lang="en-US" dirty="0"/>
              <a:t> can convert to </a:t>
            </a:r>
            <a:r>
              <a:rPr lang="en-US" dirty="0" err="1"/>
              <a:t>DataFrames</a:t>
            </a:r>
            <a:r>
              <a:rPr lang="en-US" dirty="0"/>
              <a:t> and query with SQL.</a:t>
            </a:r>
          </a:p>
          <a:p>
            <a:pPr algn="just"/>
            <a:endParaRPr lang="en-US" dirty="0"/>
          </a:p>
          <a:p>
            <a:pPr algn="just"/>
            <a:r>
              <a:rPr lang="en-US" dirty="0"/>
              <a:t>Machine learning models generated offline with </a:t>
            </a:r>
            <a:r>
              <a:rPr lang="en-US" dirty="0" err="1"/>
              <a:t>MLlib</a:t>
            </a:r>
            <a:r>
              <a:rPr lang="en-US" dirty="0"/>
              <a:t> can apply to streaming data.</a:t>
            </a:r>
            <a:endParaRPr lang="en-IN" dirty="0"/>
          </a:p>
        </p:txBody>
      </p:sp>
    </p:spTree>
    <p:extLst>
      <p:ext uri="{BB962C8B-B14F-4D97-AF65-F5344CB8AC3E}">
        <p14:creationId xmlns:p14="http://schemas.microsoft.com/office/powerpoint/2010/main" val="4050037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ED7DB-7DD1-48D2-99C2-1F79EE0F872D}"/>
              </a:ext>
            </a:extLst>
          </p:cNvPr>
          <p:cNvSpPr>
            <a:spLocks noGrp="1"/>
          </p:cNvSpPr>
          <p:nvPr>
            <p:ph type="title"/>
          </p:nvPr>
        </p:nvSpPr>
        <p:spPr/>
        <p:txBody>
          <a:bodyPr/>
          <a:lstStyle/>
          <a:p>
            <a:r>
              <a:rPr lang="en-US" b="1" dirty="0"/>
              <a:t>Performance</a:t>
            </a:r>
            <a:endParaRPr lang="en-IN" dirty="0"/>
          </a:p>
        </p:txBody>
      </p:sp>
      <p:sp>
        <p:nvSpPr>
          <p:cNvPr id="3" name="Content Placeholder 2">
            <a:extLst>
              <a:ext uri="{FF2B5EF4-FFF2-40B4-BE49-F238E27FC236}">
                <a16:creationId xmlns:a16="http://schemas.microsoft.com/office/drawing/2014/main" id="{952B6650-15F1-4B98-AD6D-D0441BE6F05B}"/>
              </a:ext>
            </a:extLst>
          </p:cNvPr>
          <p:cNvSpPr>
            <a:spLocks noGrp="1"/>
          </p:cNvSpPr>
          <p:nvPr>
            <p:ph idx="1"/>
          </p:nvPr>
        </p:nvSpPr>
        <p:spPr/>
        <p:txBody>
          <a:bodyPr/>
          <a:lstStyle/>
          <a:p>
            <a:r>
              <a:rPr lang="en-US" dirty="0"/>
              <a:t>Spark Streaming’s ability to batch data and leverage the Spark engine leads to almost higher throughput to other streaming systems. </a:t>
            </a:r>
          </a:p>
          <a:p>
            <a:endParaRPr lang="en-US" dirty="0"/>
          </a:p>
          <a:p>
            <a:r>
              <a:rPr lang="en-US" dirty="0"/>
              <a:t>Spark Streaming can achieve latencies as low as a few hundred milliseconds.</a:t>
            </a:r>
            <a:endParaRPr lang="en-IN" dirty="0"/>
          </a:p>
        </p:txBody>
      </p:sp>
    </p:spTree>
    <p:extLst>
      <p:ext uri="{BB962C8B-B14F-4D97-AF65-F5344CB8AC3E}">
        <p14:creationId xmlns:p14="http://schemas.microsoft.com/office/powerpoint/2010/main" val="948844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03A94-796E-40CD-AB9B-728D82C27C65}"/>
              </a:ext>
            </a:extLst>
          </p:cNvPr>
          <p:cNvSpPr>
            <a:spLocks noGrp="1"/>
          </p:cNvSpPr>
          <p:nvPr>
            <p:ph type="title"/>
          </p:nvPr>
        </p:nvSpPr>
        <p:spPr>
          <a:xfrm>
            <a:off x="838200" y="0"/>
            <a:ext cx="10515600" cy="1325563"/>
          </a:xfrm>
        </p:spPr>
        <p:txBody>
          <a:bodyPr/>
          <a:lstStyle/>
          <a:p>
            <a:r>
              <a:rPr lang="en-IN" dirty="0"/>
              <a:t>Spark Streaming Sources</a:t>
            </a:r>
          </a:p>
        </p:txBody>
      </p:sp>
      <p:sp>
        <p:nvSpPr>
          <p:cNvPr id="3" name="Content Placeholder 2">
            <a:extLst>
              <a:ext uri="{FF2B5EF4-FFF2-40B4-BE49-F238E27FC236}">
                <a16:creationId xmlns:a16="http://schemas.microsoft.com/office/drawing/2014/main" id="{C5A28B7B-4DFC-444C-8F19-C9387A96D0A5}"/>
              </a:ext>
            </a:extLst>
          </p:cNvPr>
          <p:cNvSpPr>
            <a:spLocks noGrp="1"/>
          </p:cNvSpPr>
          <p:nvPr>
            <p:ph idx="1"/>
          </p:nvPr>
        </p:nvSpPr>
        <p:spPr>
          <a:xfrm>
            <a:off x="838200" y="1219200"/>
            <a:ext cx="10515600" cy="5638799"/>
          </a:xfrm>
        </p:spPr>
        <p:txBody>
          <a:bodyPr>
            <a:normAutofit fontScale="92500" lnSpcReduction="10000"/>
          </a:bodyPr>
          <a:lstStyle/>
          <a:p>
            <a:pPr algn="just"/>
            <a:r>
              <a:rPr lang="en-US" dirty="0"/>
              <a:t>Every input </a:t>
            </a:r>
            <a:r>
              <a:rPr lang="en-US" dirty="0" err="1"/>
              <a:t>DStream</a:t>
            </a:r>
            <a:r>
              <a:rPr lang="en-US" dirty="0"/>
              <a:t> (except file stream) associate with a Receiver object which receives the data from a source and stores it in Spark’s memory for processing. There are two categories of built-in streaming sources:</a:t>
            </a:r>
          </a:p>
          <a:p>
            <a:pPr algn="just">
              <a:buFont typeface="Arial" panose="020B0604020202020204" pitchFamily="34" charset="0"/>
              <a:buChar char="•"/>
            </a:pPr>
            <a:r>
              <a:rPr lang="en-US" b="1" dirty="0"/>
              <a:t>Basic sources – </a:t>
            </a:r>
            <a:r>
              <a:rPr lang="en-US" dirty="0"/>
              <a:t>These are the sources directly available in the </a:t>
            </a:r>
            <a:r>
              <a:rPr lang="en-US" dirty="0" err="1"/>
              <a:t>StreamingContext</a:t>
            </a:r>
            <a:r>
              <a:rPr lang="en-US" dirty="0"/>
              <a:t> API. Examples: file systems, and socket connections.</a:t>
            </a:r>
          </a:p>
          <a:p>
            <a:pPr algn="just">
              <a:buFont typeface="Arial" panose="020B0604020202020204" pitchFamily="34" charset="0"/>
              <a:buChar char="•"/>
            </a:pPr>
            <a:r>
              <a:rPr lang="en-US" b="1" dirty="0"/>
              <a:t>Advanced sources –</a:t>
            </a:r>
            <a:r>
              <a:rPr lang="en-US" dirty="0"/>
              <a:t> Sources like Kafka, Flume, Kinesis, etc. are available through extra utility classes. These require linking against extra dependencies.</a:t>
            </a:r>
          </a:p>
          <a:p>
            <a:pPr algn="just"/>
            <a:r>
              <a:rPr lang="en-US" dirty="0"/>
              <a:t>There are two types of receivers base on their reliability:</a:t>
            </a:r>
          </a:p>
          <a:p>
            <a:pPr algn="just">
              <a:buFont typeface="Arial" panose="020B0604020202020204" pitchFamily="34" charset="0"/>
              <a:buChar char="•"/>
            </a:pPr>
            <a:r>
              <a:rPr lang="en-US" b="1" dirty="0"/>
              <a:t>Reliable Receiver – </a:t>
            </a:r>
            <a:r>
              <a:rPr lang="en-US" dirty="0"/>
              <a:t>A reliable receiver is the one that correctly sends an acknowledgment to a source when the data receives and stores in Spark with replication.</a:t>
            </a:r>
          </a:p>
          <a:p>
            <a:pPr algn="just">
              <a:buFont typeface="Arial" panose="020B0604020202020204" pitchFamily="34" charset="0"/>
              <a:buChar char="•"/>
            </a:pPr>
            <a:r>
              <a:rPr lang="en-US" b="1" dirty="0"/>
              <a:t>Unreliable Receiver – </a:t>
            </a:r>
            <a:r>
              <a:rPr lang="en-US" dirty="0"/>
              <a:t>An unreliable receiver does not send an acknowledgment to a source. This we can use for sources when one does not want or need to go into the complexity of acknowledgment.</a:t>
            </a:r>
          </a:p>
          <a:p>
            <a:endParaRPr lang="en-IN" dirty="0"/>
          </a:p>
        </p:txBody>
      </p:sp>
    </p:spTree>
    <p:extLst>
      <p:ext uri="{BB962C8B-B14F-4D97-AF65-F5344CB8AC3E}">
        <p14:creationId xmlns:p14="http://schemas.microsoft.com/office/powerpoint/2010/main" val="2885679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31048C-CE55-44D1-BFF5-AAE5F6B7EF0D}"/>
              </a:ext>
            </a:extLst>
          </p:cNvPr>
          <p:cNvPicPr>
            <a:picLocks noChangeAspect="1"/>
          </p:cNvPicPr>
          <p:nvPr/>
        </p:nvPicPr>
        <p:blipFill>
          <a:blip r:embed="rId2"/>
          <a:stretch>
            <a:fillRect/>
          </a:stretch>
        </p:blipFill>
        <p:spPr>
          <a:xfrm>
            <a:off x="3021496" y="474423"/>
            <a:ext cx="4321471" cy="5714342"/>
          </a:xfrm>
          <a:prstGeom prst="rect">
            <a:avLst/>
          </a:prstGeom>
        </p:spPr>
      </p:pic>
    </p:spTree>
    <p:extLst>
      <p:ext uri="{BB962C8B-B14F-4D97-AF65-F5344CB8AC3E}">
        <p14:creationId xmlns:p14="http://schemas.microsoft.com/office/powerpoint/2010/main" val="2430518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6162C-0B48-4E9C-9B40-EA5A0D8A0D11}"/>
              </a:ext>
            </a:extLst>
          </p:cNvPr>
          <p:cNvSpPr>
            <a:spLocks noGrp="1"/>
          </p:cNvSpPr>
          <p:nvPr>
            <p:ph type="title"/>
          </p:nvPr>
        </p:nvSpPr>
        <p:spPr/>
        <p:txBody>
          <a:bodyPr/>
          <a:lstStyle/>
          <a:p>
            <a:r>
              <a:rPr lang="en-IN" dirty="0"/>
              <a:t>Streaming Context</a:t>
            </a:r>
          </a:p>
        </p:txBody>
      </p:sp>
      <p:sp>
        <p:nvSpPr>
          <p:cNvPr id="3" name="Content Placeholder 2">
            <a:extLst>
              <a:ext uri="{FF2B5EF4-FFF2-40B4-BE49-F238E27FC236}">
                <a16:creationId xmlns:a16="http://schemas.microsoft.com/office/drawing/2014/main" id="{5B079074-E817-4BC3-B23C-78E3DE8E147E}"/>
              </a:ext>
            </a:extLst>
          </p:cNvPr>
          <p:cNvSpPr>
            <a:spLocks noGrp="1"/>
          </p:cNvSpPr>
          <p:nvPr>
            <p:ph idx="1"/>
          </p:nvPr>
        </p:nvSpPr>
        <p:spPr>
          <a:xfrm>
            <a:off x="838200" y="1825625"/>
            <a:ext cx="6673373" cy="4351338"/>
          </a:xfrm>
        </p:spPr>
        <p:txBody>
          <a:bodyPr/>
          <a:lstStyle/>
          <a:p>
            <a:pPr algn="just"/>
            <a:r>
              <a:rPr lang="en-IN" dirty="0"/>
              <a:t>Consumes a stream of data in Spark</a:t>
            </a:r>
          </a:p>
          <a:p>
            <a:pPr algn="just"/>
            <a:r>
              <a:rPr lang="en-IN" dirty="0"/>
              <a:t>Registers an </a:t>
            </a:r>
            <a:r>
              <a:rPr lang="en-IN" dirty="0" err="1"/>
              <a:t>InputDStream</a:t>
            </a:r>
            <a:r>
              <a:rPr lang="en-IN" dirty="0"/>
              <a:t> to produce a Receiver object.</a:t>
            </a:r>
          </a:p>
          <a:p>
            <a:pPr algn="just"/>
            <a:r>
              <a:rPr lang="en-IN" dirty="0"/>
              <a:t>It is the main entry point for Spark functionality.</a:t>
            </a:r>
          </a:p>
          <a:p>
            <a:pPr algn="just"/>
            <a:r>
              <a:rPr lang="en-IN" dirty="0"/>
              <a:t>Spark provides a number of default implementations of sources like </a:t>
            </a:r>
            <a:r>
              <a:rPr lang="en-IN" dirty="0" err="1"/>
              <a:t>Twitter,Akka</a:t>
            </a:r>
            <a:r>
              <a:rPr lang="en-IN" dirty="0"/>
              <a:t> Actor and </a:t>
            </a:r>
            <a:r>
              <a:rPr lang="en-IN" dirty="0" err="1"/>
              <a:t>ZeroMQ</a:t>
            </a:r>
            <a:r>
              <a:rPr lang="en-IN" dirty="0"/>
              <a:t> that are accessible from the streaming context.</a:t>
            </a:r>
          </a:p>
        </p:txBody>
      </p:sp>
      <p:pic>
        <p:nvPicPr>
          <p:cNvPr id="5" name="Picture 4">
            <a:extLst>
              <a:ext uri="{FF2B5EF4-FFF2-40B4-BE49-F238E27FC236}">
                <a16:creationId xmlns:a16="http://schemas.microsoft.com/office/drawing/2014/main" id="{B4BF9131-5C90-45E9-B696-687876FE4C00}"/>
              </a:ext>
            </a:extLst>
          </p:cNvPr>
          <p:cNvPicPr>
            <a:picLocks noChangeAspect="1"/>
          </p:cNvPicPr>
          <p:nvPr/>
        </p:nvPicPr>
        <p:blipFill>
          <a:blip r:embed="rId2"/>
          <a:stretch>
            <a:fillRect/>
          </a:stretch>
        </p:blipFill>
        <p:spPr>
          <a:xfrm>
            <a:off x="7511573" y="1544085"/>
            <a:ext cx="4413369" cy="1742454"/>
          </a:xfrm>
          <a:prstGeom prst="rect">
            <a:avLst/>
          </a:prstGeom>
        </p:spPr>
      </p:pic>
      <p:pic>
        <p:nvPicPr>
          <p:cNvPr id="7" name="Picture 6">
            <a:extLst>
              <a:ext uri="{FF2B5EF4-FFF2-40B4-BE49-F238E27FC236}">
                <a16:creationId xmlns:a16="http://schemas.microsoft.com/office/drawing/2014/main" id="{84FCEC6E-C1B1-468F-B681-7A96754B9B01}"/>
              </a:ext>
            </a:extLst>
          </p:cNvPr>
          <p:cNvPicPr>
            <a:picLocks noChangeAspect="1"/>
          </p:cNvPicPr>
          <p:nvPr/>
        </p:nvPicPr>
        <p:blipFill>
          <a:blip r:embed="rId3"/>
          <a:stretch>
            <a:fillRect/>
          </a:stretch>
        </p:blipFill>
        <p:spPr>
          <a:xfrm>
            <a:off x="7605505" y="3846373"/>
            <a:ext cx="4345429" cy="1560513"/>
          </a:xfrm>
          <a:prstGeom prst="rect">
            <a:avLst/>
          </a:prstGeom>
        </p:spPr>
      </p:pic>
    </p:spTree>
    <p:extLst>
      <p:ext uri="{BB962C8B-B14F-4D97-AF65-F5344CB8AC3E}">
        <p14:creationId xmlns:p14="http://schemas.microsoft.com/office/powerpoint/2010/main" val="1391632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7B208-BC14-4D9F-AF48-2E4F5B06CA27}"/>
              </a:ext>
            </a:extLst>
          </p:cNvPr>
          <p:cNvSpPr>
            <a:spLocks noGrp="1"/>
          </p:cNvSpPr>
          <p:nvPr>
            <p:ph type="title"/>
          </p:nvPr>
        </p:nvSpPr>
        <p:spPr/>
        <p:txBody>
          <a:bodyPr/>
          <a:lstStyle/>
          <a:p>
            <a:r>
              <a:rPr lang="en-IN" dirty="0" err="1"/>
              <a:t>DStream</a:t>
            </a:r>
            <a:endParaRPr lang="en-IN" dirty="0"/>
          </a:p>
        </p:txBody>
      </p:sp>
      <p:sp>
        <p:nvSpPr>
          <p:cNvPr id="3" name="Content Placeholder 2">
            <a:extLst>
              <a:ext uri="{FF2B5EF4-FFF2-40B4-BE49-F238E27FC236}">
                <a16:creationId xmlns:a16="http://schemas.microsoft.com/office/drawing/2014/main" id="{F223A031-D070-4D2E-A456-33B4C7D6B734}"/>
              </a:ext>
            </a:extLst>
          </p:cNvPr>
          <p:cNvSpPr>
            <a:spLocks noGrp="1"/>
          </p:cNvSpPr>
          <p:nvPr>
            <p:ph idx="1"/>
          </p:nvPr>
        </p:nvSpPr>
        <p:spPr/>
        <p:txBody>
          <a:bodyPr/>
          <a:lstStyle/>
          <a:p>
            <a:pPr algn="just"/>
            <a:r>
              <a:rPr lang="en-US" b="1" i="1" dirty="0" err="1"/>
              <a:t>DStream</a:t>
            </a:r>
            <a:r>
              <a:rPr lang="en-US" b="1" i="1" dirty="0"/>
              <a:t> is a continuous stream of RDD (Spark abstraction)</a:t>
            </a:r>
            <a:r>
              <a:rPr lang="en-US" dirty="0"/>
              <a:t>.</a:t>
            </a:r>
          </a:p>
          <a:p>
            <a:pPr algn="just"/>
            <a:r>
              <a:rPr lang="en-US" dirty="0"/>
              <a:t>Every RDD in </a:t>
            </a:r>
            <a:r>
              <a:rPr lang="en-US" dirty="0" err="1"/>
              <a:t>DStream</a:t>
            </a:r>
            <a:r>
              <a:rPr lang="en-US" dirty="0"/>
              <a:t> contains data from the certain interval.</a:t>
            </a:r>
          </a:p>
          <a:p>
            <a:pPr algn="just"/>
            <a:r>
              <a:rPr lang="en-US" dirty="0"/>
              <a:t>Any operation on a </a:t>
            </a:r>
            <a:r>
              <a:rPr lang="en-US" dirty="0" err="1"/>
              <a:t>DStream</a:t>
            </a:r>
            <a:r>
              <a:rPr lang="en-US" dirty="0"/>
              <a:t> applies to all the underlying RDDs.</a:t>
            </a:r>
          </a:p>
          <a:p>
            <a:pPr algn="just"/>
            <a:r>
              <a:rPr lang="en-US" dirty="0"/>
              <a:t>Spark Streaming offers fault-tolerance properties for </a:t>
            </a:r>
            <a:r>
              <a:rPr lang="en-US" dirty="0" err="1"/>
              <a:t>DStreams</a:t>
            </a:r>
            <a:r>
              <a:rPr lang="en-US" dirty="0"/>
              <a:t> as that for RDDs.</a:t>
            </a:r>
          </a:p>
          <a:p>
            <a:pPr algn="just"/>
            <a:r>
              <a:rPr lang="en-US" dirty="0"/>
              <a:t>As long as a copy of the input data is available, it can recompute any state from it using the lineage of the RDDs.</a:t>
            </a:r>
          </a:p>
          <a:p>
            <a:pPr algn="just"/>
            <a:r>
              <a:rPr lang="en-US" dirty="0"/>
              <a:t>By default, Spark replicates data on two nodes. As a result, Spark Streaming can bear single worker failures.</a:t>
            </a:r>
            <a:endParaRPr lang="en-IN" dirty="0"/>
          </a:p>
        </p:txBody>
      </p:sp>
    </p:spTree>
    <p:extLst>
      <p:ext uri="{BB962C8B-B14F-4D97-AF65-F5344CB8AC3E}">
        <p14:creationId xmlns:p14="http://schemas.microsoft.com/office/powerpoint/2010/main" val="3903771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61F12-19D9-424E-B0EF-C1A61B630995}"/>
              </a:ext>
            </a:extLst>
          </p:cNvPr>
          <p:cNvSpPr>
            <a:spLocks noGrp="1"/>
          </p:cNvSpPr>
          <p:nvPr>
            <p:ph type="title"/>
          </p:nvPr>
        </p:nvSpPr>
        <p:spPr/>
        <p:txBody>
          <a:bodyPr/>
          <a:lstStyle/>
          <a:p>
            <a:r>
              <a:rPr lang="en-IN" b="1" dirty="0">
                <a:effectLst/>
              </a:rPr>
              <a:t>Apache Spark </a:t>
            </a:r>
            <a:r>
              <a:rPr lang="en-IN" b="1" dirty="0" err="1">
                <a:effectLst/>
              </a:rPr>
              <a:t>DStream</a:t>
            </a:r>
            <a:r>
              <a:rPr lang="en-IN" b="1" dirty="0">
                <a:effectLst/>
              </a:rPr>
              <a:t> Operations</a:t>
            </a:r>
            <a:endParaRPr lang="en-IN" dirty="0"/>
          </a:p>
        </p:txBody>
      </p:sp>
      <p:sp>
        <p:nvSpPr>
          <p:cNvPr id="3" name="Content Placeholder 2">
            <a:extLst>
              <a:ext uri="{FF2B5EF4-FFF2-40B4-BE49-F238E27FC236}">
                <a16:creationId xmlns:a16="http://schemas.microsoft.com/office/drawing/2014/main" id="{96C062AC-C672-42C6-8B3E-9D09C3FB8DFE}"/>
              </a:ext>
            </a:extLst>
          </p:cNvPr>
          <p:cNvSpPr>
            <a:spLocks noGrp="1"/>
          </p:cNvSpPr>
          <p:nvPr>
            <p:ph idx="1"/>
          </p:nvPr>
        </p:nvSpPr>
        <p:spPr/>
        <p:txBody>
          <a:bodyPr>
            <a:normAutofit/>
          </a:bodyPr>
          <a:lstStyle/>
          <a:p>
            <a:r>
              <a:rPr lang="en-US" dirty="0"/>
              <a:t>Spark </a:t>
            </a:r>
            <a:r>
              <a:rPr lang="en-US" dirty="0" err="1"/>
              <a:t>DStream</a:t>
            </a:r>
            <a:r>
              <a:rPr lang="en-US" dirty="0"/>
              <a:t> also support two types of Operations:</a:t>
            </a:r>
          </a:p>
          <a:p>
            <a:pPr marL="0" indent="0">
              <a:buNone/>
            </a:pPr>
            <a:endParaRPr lang="en-US" dirty="0"/>
          </a:p>
          <a:p>
            <a:pPr lvl="1"/>
            <a:r>
              <a:rPr lang="en-US" b="1" dirty="0">
                <a:effectLst/>
              </a:rPr>
              <a:t>Transformation: </a:t>
            </a:r>
            <a:r>
              <a:rPr lang="en-US" dirty="0"/>
              <a:t>There are two types of transformation in </a:t>
            </a:r>
            <a:r>
              <a:rPr lang="en-US" dirty="0" err="1"/>
              <a:t>DStream</a:t>
            </a:r>
            <a:r>
              <a:rPr lang="en-US" dirty="0"/>
              <a:t>:</a:t>
            </a:r>
          </a:p>
          <a:p>
            <a:pPr lvl="2"/>
            <a:r>
              <a:rPr lang="en-US" dirty="0"/>
              <a:t>Stateless Transformations</a:t>
            </a:r>
          </a:p>
          <a:p>
            <a:pPr lvl="2"/>
            <a:r>
              <a:rPr lang="en-US" dirty="0"/>
              <a:t>Stateful Transformations</a:t>
            </a:r>
          </a:p>
          <a:p>
            <a:pPr marL="914400" lvl="2" indent="0">
              <a:buNone/>
            </a:pPr>
            <a:endParaRPr lang="en-US" dirty="0"/>
          </a:p>
          <a:p>
            <a:pPr lvl="1" algn="just"/>
            <a:r>
              <a:rPr lang="en-IN" b="1" dirty="0">
                <a:effectLst/>
              </a:rPr>
              <a:t>Output Operation :</a:t>
            </a:r>
            <a:r>
              <a:rPr lang="en-US" dirty="0"/>
              <a:t>Once we get the data after transformation, on that data output operation are performed in Spark Streaming. After the debugging of a program, using output operation we can only save our output. Some of the output operations are print(), save() etc.. </a:t>
            </a:r>
          </a:p>
          <a:p>
            <a:endParaRPr lang="en-IN" dirty="0"/>
          </a:p>
        </p:txBody>
      </p:sp>
    </p:spTree>
    <p:extLst>
      <p:ext uri="{BB962C8B-B14F-4D97-AF65-F5344CB8AC3E}">
        <p14:creationId xmlns:p14="http://schemas.microsoft.com/office/powerpoint/2010/main" val="3875881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5F20A-7BD0-4B09-B5E4-EE92572D570F}"/>
              </a:ext>
            </a:extLst>
          </p:cNvPr>
          <p:cNvSpPr>
            <a:spLocks noGrp="1"/>
          </p:cNvSpPr>
          <p:nvPr>
            <p:ph type="title"/>
          </p:nvPr>
        </p:nvSpPr>
        <p:spPr/>
        <p:txBody>
          <a:bodyPr/>
          <a:lstStyle/>
          <a:p>
            <a:r>
              <a:rPr lang="en-IN" dirty="0"/>
              <a:t>Need of Streaming</a:t>
            </a:r>
          </a:p>
        </p:txBody>
      </p:sp>
      <p:sp>
        <p:nvSpPr>
          <p:cNvPr id="3" name="Content Placeholder 2">
            <a:extLst>
              <a:ext uri="{FF2B5EF4-FFF2-40B4-BE49-F238E27FC236}">
                <a16:creationId xmlns:a16="http://schemas.microsoft.com/office/drawing/2014/main" id="{E9FC7BE2-79AB-47AA-8E6E-0C91758BEE30}"/>
              </a:ext>
            </a:extLst>
          </p:cNvPr>
          <p:cNvSpPr>
            <a:spLocks noGrp="1"/>
          </p:cNvSpPr>
          <p:nvPr>
            <p:ph idx="1"/>
          </p:nvPr>
        </p:nvSpPr>
        <p:spPr/>
        <p:txBody>
          <a:bodyPr/>
          <a:lstStyle/>
          <a:p>
            <a:r>
              <a:rPr lang="en-IN" dirty="0"/>
              <a:t>Credit Card Fraud Use Case</a:t>
            </a:r>
          </a:p>
          <a:p>
            <a:endParaRPr lang="en-IN" dirty="0"/>
          </a:p>
          <a:p>
            <a:r>
              <a:rPr lang="en-IN" dirty="0"/>
              <a:t>Need of powerful analytics of real time streaming data like twitter, stock market, geographical data etc.</a:t>
            </a:r>
          </a:p>
        </p:txBody>
      </p:sp>
    </p:spTree>
    <p:extLst>
      <p:ext uri="{BB962C8B-B14F-4D97-AF65-F5344CB8AC3E}">
        <p14:creationId xmlns:p14="http://schemas.microsoft.com/office/powerpoint/2010/main" val="6094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5EDB3-C6A1-4319-B4FD-49D23BCE1F6E}"/>
              </a:ext>
            </a:extLst>
          </p:cNvPr>
          <p:cNvSpPr>
            <a:spLocks noGrp="1"/>
          </p:cNvSpPr>
          <p:nvPr>
            <p:ph type="title"/>
          </p:nvPr>
        </p:nvSpPr>
        <p:spPr>
          <a:xfrm>
            <a:off x="838200" y="0"/>
            <a:ext cx="10515600" cy="1325563"/>
          </a:xfrm>
        </p:spPr>
        <p:txBody>
          <a:bodyPr/>
          <a:lstStyle/>
          <a:p>
            <a:r>
              <a:rPr lang="en-IN" dirty="0"/>
              <a:t>Stateless Transformations</a:t>
            </a:r>
          </a:p>
        </p:txBody>
      </p:sp>
      <p:sp>
        <p:nvSpPr>
          <p:cNvPr id="3" name="Content Placeholder 2">
            <a:extLst>
              <a:ext uri="{FF2B5EF4-FFF2-40B4-BE49-F238E27FC236}">
                <a16:creationId xmlns:a16="http://schemas.microsoft.com/office/drawing/2014/main" id="{479CC32A-4593-4A57-A6F6-EF6695A64BB2}"/>
              </a:ext>
            </a:extLst>
          </p:cNvPr>
          <p:cNvSpPr>
            <a:spLocks noGrp="1"/>
          </p:cNvSpPr>
          <p:nvPr>
            <p:ph idx="1"/>
          </p:nvPr>
        </p:nvSpPr>
        <p:spPr>
          <a:xfrm>
            <a:off x="838200" y="1205948"/>
            <a:ext cx="10515600" cy="5652052"/>
          </a:xfrm>
        </p:spPr>
        <p:txBody>
          <a:bodyPr>
            <a:normAutofit/>
          </a:bodyPr>
          <a:lstStyle/>
          <a:p>
            <a:pPr algn="just"/>
            <a:r>
              <a:rPr lang="en-US" dirty="0"/>
              <a:t>The processing of each batch has no dependency on the data of previous batches.</a:t>
            </a:r>
          </a:p>
          <a:p>
            <a:pPr algn="just"/>
            <a:endParaRPr lang="en-US" dirty="0"/>
          </a:p>
          <a:p>
            <a:pPr algn="just"/>
            <a:r>
              <a:rPr lang="en-US" i="1" dirty="0"/>
              <a:t>Stateless transformations</a:t>
            </a:r>
            <a:r>
              <a:rPr lang="en-US" dirty="0"/>
              <a:t> are simple RDD transformations. It applies on every batch meaning every RDD in a </a:t>
            </a:r>
            <a:r>
              <a:rPr lang="en-US" dirty="0" err="1"/>
              <a:t>DStream</a:t>
            </a:r>
            <a:r>
              <a:rPr lang="en-US" dirty="0"/>
              <a:t>.</a:t>
            </a:r>
          </a:p>
          <a:p>
            <a:pPr algn="just"/>
            <a:endParaRPr lang="en-US" dirty="0"/>
          </a:p>
          <a:p>
            <a:pPr algn="just"/>
            <a:r>
              <a:rPr lang="en-US" dirty="0"/>
              <a:t>It includes common </a:t>
            </a:r>
            <a:r>
              <a:rPr lang="en-US" b="1" dirty="0"/>
              <a:t>RDD transformations </a:t>
            </a:r>
            <a:r>
              <a:rPr lang="en-US" dirty="0"/>
              <a:t>like </a:t>
            </a:r>
            <a:r>
              <a:rPr lang="en-US" i="1" dirty="0"/>
              <a:t>map(), filter(), </a:t>
            </a:r>
            <a:r>
              <a:rPr lang="en-US" i="1" dirty="0" err="1"/>
              <a:t>reduceByKey</a:t>
            </a:r>
            <a:r>
              <a:rPr lang="en-US" i="1" dirty="0"/>
              <a:t>()</a:t>
            </a:r>
            <a:r>
              <a:rPr lang="en-US" dirty="0"/>
              <a:t> etc. Although these functions seem like applying to the whole stream, </a:t>
            </a:r>
            <a:r>
              <a:rPr lang="en-US" b="1" i="1" dirty="0"/>
              <a:t>each </a:t>
            </a:r>
            <a:r>
              <a:rPr lang="en-US" b="1" i="1" dirty="0" err="1"/>
              <a:t>DStream</a:t>
            </a:r>
            <a:r>
              <a:rPr lang="en-US" b="1" i="1" dirty="0"/>
              <a:t> is a collection of many RDDs (batches)</a:t>
            </a:r>
            <a:r>
              <a:rPr lang="en-US" dirty="0"/>
              <a:t>. As a result, each stateless transformation applies to each RDD.</a:t>
            </a:r>
          </a:p>
          <a:p>
            <a:endParaRPr lang="en-IN" dirty="0"/>
          </a:p>
        </p:txBody>
      </p:sp>
    </p:spTree>
    <p:extLst>
      <p:ext uri="{BB962C8B-B14F-4D97-AF65-F5344CB8AC3E}">
        <p14:creationId xmlns:p14="http://schemas.microsoft.com/office/powerpoint/2010/main" val="1413441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5EDB3-C6A1-4319-B4FD-49D23BCE1F6E}"/>
              </a:ext>
            </a:extLst>
          </p:cNvPr>
          <p:cNvSpPr>
            <a:spLocks noGrp="1"/>
          </p:cNvSpPr>
          <p:nvPr>
            <p:ph type="title"/>
          </p:nvPr>
        </p:nvSpPr>
        <p:spPr>
          <a:xfrm>
            <a:off x="838200" y="0"/>
            <a:ext cx="10515600" cy="1325563"/>
          </a:xfrm>
        </p:spPr>
        <p:txBody>
          <a:bodyPr/>
          <a:lstStyle/>
          <a:p>
            <a:r>
              <a:rPr lang="en-IN" dirty="0"/>
              <a:t>Stateless Transformations</a:t>
            </a:r>
          </a:p>
        </p:txBody>
      </p:sp>
      <p:sp>
        <p:nvSpPr>
          <p:cNvPr id="3" name="Content Placeholder 2">
            <a:extLst>
              <a:ext uri="{FF2B5EF4-FFF2-40B4-BE49-F238E27FC236}">
                <a16:creationId xmlns:a16="http://schemas.microsoft.com/office/drawing/2014/main" id="{479CC32A-4593-4A57-A6F6-EF6695A64BB2}"/>
              </a:ext>
            </a:extLst>
          </p:cNvPr>
          <p:cNvSpPr>
            <a:spLocks noGrp="1"/>
          </p:cNvSpPr>
          <p:nvPr>
            <p:ph idx="1"/>
          </p:nvPr>
        </p:nvSpPr>
        <p:spPr>
          <a:xfrm>
            <a:off x="838200" y="1205948"/>
            <a:ext cx="10515600" cy="5652052"/>
          </a:xfrm>
        </p:spPr>
        <p:txBody>
          <a:bodyPr>
            <a:normAutofit/>
          </a:bodyPr>
          <a:lstStyle/>
          <a:p>
            <a:pPr algn="just"/>
            <a:r>
              <a:rPr lang="en-US" dirty="0"/>
              <a:t>Stateless transformations are capable of combining data from many </a:t>
            </a:r>
            <a:r>
              <a:rPr lang="en-US" dirty="0" err="1"/>
              <a:t>DStreams</a:t>
            </a:r>
            <a:r>
              <a:rPr lang="en-US" dirty="0"/>
              <a:t> within each time step. For example, key/value </a:t>
            </a:r>
            <a:r>
              <a:rPr lang="en-US" dirty="0" err="1"/>
              <a:t>DStreams</a:t>
            </a:r>
            <a:r>
              <a:rPr lang="en-US" dirty="0"/>
              <a:t> have the same join-related transformations as RDDs— </a:t>
            </a:r>
            <a:r>
              <a:rPr lang="en-US" i="1" dirty="0"/>
              <a:t>cogroup(), join(), </a:t>
            </a:r>
            <a:r>
              <a:rPr lang="en-US" i="1" dirty="0" err="1"/>
              <a:t>leftOuterJoin</a:t>
            </a:r>
            <a:r>
              <a:rPr lang="en-US" i="1" dirty="0"/>
              <a:t>()</a:t>
            </a:r>
            <a:r>
              <a:rPr lang="en-US" dirty="0"/>
              <a:t> etc.</a:t>
            </a:r>
          </a:p>
          <a:p>
            <a:pPr algn="just"/>
            <a:endParaRPr lang="en-US" dirty="0"/>
          </a:p>
          <a:p>
            <a:pPr algn="just"/>
            <a:r>
              <a:rPr lang="en-US" dirty="0"/>
              <a:t>We can use these operations on </a:t>
            </a:r>
            <a:r>
              <a:rPr lang="en-US" dirty="0" err="1"/>
              <a:t>DStreams</a:t>
            </a:r>
            <a:r>
              <a:rPr lang="en-US" dirty="0"/>
              <a:t> to perform underlying RDD operations on each batch.</a:t>
            </a:r>
          </a:p>
          <a:p>
            <a:pPr algn="just"/>
            <a:endParaRPr lang="en-US" dirty="0"/>
          </a:p>
          <a:p>
            <a:r>
              <a:rPr lang="en-US" dirty="0"/>
              <a:t>If </a:t>
            </a:r>
            <a:r>
              <a:rPr lang="en-US" i="1" dirty="0"/>
              <a:t>stateless transformations</a:t>
            </a:r>
            <a:r>
              <a:rPr lang="en-US" dirty="0"/>
              <a:t> are insufficient, </a:t>
            </a:r>
            <a:r>
              <a:rPr lang="en-US" dirty="0" err="1"/>
              <a:t>DStreams</a:t>
            </a:r>
            <a:r>
              <a:rPr lang="en-US" dirty="0"/>
              <a:t> comes with an advanced operator called transform(). </a:t>
            </a:r>
            <a:r>
              <a:rPr lang="en-US" b="1" dirty="0"/>
              <a:t>transform()</a:t>
            </a:r>
            <a:r>
              <a:rPr lang="en-US" dirty="0"/>
              <a:t> allow operating on the RDDs inside them. The </a:t>
            </a:r>
            <a:r>
              <a:rPr lang="en-US" i="1" dirty="0"/>
              <a:t>transform()</a:t>
            </a:r>
            <a:r>
              <a:rPr lang="en-US" dirty="0"/>
              <a:t> allows any arbitrary RDD-to-RDD function to act on the </a:t>
            </a:r>
            <a:r>
              <a:rPr lang="en-US" dirty="0" err="1"/>
              <a:t>DStream</a:t>
            </a:r>
            <a:r>
              <a:rPr lang="en-US" dirty="0"/>
              <a:t>. This function gets called on each batch of data in the stream to produce a new stream.</a:t>
            </a:r>
            <a:endParaRPr lang="en-IN" dirty="0"/>
          </a:p>
        </p:txBody>
      </p:sp>
    </p:spTree>
    <p:extLst>
      <p:ext uri="{BB962C8B-B14F-4D97-AF65-F5344CB8AC3E}">
        <p14:creationId xmlns:p14="http://schemas.microsoft.com/office/powerpoint/2010/main" val="16026652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8BE6F-9CEA-4123-AC40-1A0AC8E0553E}"/>
              </a:ext>
            </a:extLst>
          </p:cNvPr>
          <p:cNvSpPr>
            <a:spLocks noGrp="1"/>
          </p:cNvSpPr>
          <p:nvPr>
            <p:ph type="title"/>
          </p:nvPr>
        </p:nvSpPr>
        <p:spPr/>
        <p:txBody>
          <a:bodyPr/>
          <a:lstStyle/>
          <a:p>
            <a:r>
              <a:rPr lang="en-US" dirty="0">
                <a:effectLst/>
                <a:latin typeface="Verdana" panose="020B0604030504040204" pitchFamily="34" charset="0"/>
              </a:rPr>
              <a:t>Stateful Transformations</a:t>
            </a:r>
            <a:endParaRPr lang="en-IN" dirty="0"/>
          </a:p>
        </p:txBody>
      </p:sp>
      <p:sp>
        <p:nvSpPr>
          <p:cNvPr id="3" name="Content Placeholder 2">
            <a:extLst>
              <a:ext uri="{FF2B5EF4-FFF2-40B4-BE49-F238E27FC236}">
                <a16:creationId xmlns:a16="http://schemas.microsoft.com/office/drawing/2014/main" id="{AAA5FD34-5910-4B55-B321-9529C09FB267}"/>
              </a:ext>
            </a:extLst>
          </p:cNvPr>
          <p:cNvSpPr>
            <a:spLocks noGrp="1"/>
          </p:cNvSpPr>
          <p:nvPr>
            <p:ph idx="1"/>
          </p:nvPr>
        </p:nvSpPr>
        <p:spPr/>
        <p:txBody>
          <a:bodyPr/>
          <a:lstStyle/>
          <a:p>
            <a:pPr algn="just"/>
            <a:r>
              <a:rPr lang="en-US" dirty="0"/>
              <a:t>It uses data or intermediate results from previous batches and computes the result of the current batch.</a:t>
            </a:r>
            <a:r>
              <a:rPr lang="en-US" i="1" dirty="0"/>
              <a:t> </a:t>
            </a:r>
          </a:p>
          <a:p>
            <a:pPr algn="just"/>
            <a:r>
              <a:rPr lang="en-US" i="1" dirty="0"/>
              <a:t>Stateful transformations</a:t>
            </a:r>
            <a:r>
              <a:rPr lang="en-US" dirty="0"/>
              <a:t> are operations on </a:t>
            </a:r>
            <a:r>
              <a:rPr lang="en-US" dirty="0" err="1"/>
              <a:t>DStreams</a:t>
            </a:r>
            <a:r>
              <a:rPr lang="en-US" dirty="0"/>
              <a:t> that track data across time. </a:t>
            </a:r>
          </a:p>
          <a:p>
            <a:pPr algn="just"/>
            <a:r>
              <a:rPr lang="en-US" dirty="0"/>
              <a:t>Thus it makes use of some data from previous batches to generate the results for a new batch.</a:t>
            </a:r>
          </a:p>
          <a:p>
            <a:pPr algn="just"/>
            <a:r>
              <a:rPr lang="en-US" dirty="0"/>
              <a:t>The two main types are </a:t>
            </a:r>
            <a:r>
              <a:rPr lang="en-US" b="1" dirty="0"/>
              <a:t>windowed operations</a:t>
            </a:r>
            <a:r>
              <a:rPr lang="en-US" dirty="0"/>
              <a:t>, which act over a sliding window of time periods, and </a:t>
            </a:r>
            <a:r>
              <a:rPr lang="en-US" b="1" dirty="0" err="1"/>
              <a:t>updateStateByKey</a:t>
            </a:r>
            <a:r>
              <a:rPr lang="en-US" b="1" dirty="0"/>
              <a:t>()</a:t>
            </a:r>
            <a:r>
              <a:rPr lang="en-US" dirty="0"/>
              <a:t>, which is used to track state across events for each key (e.g., to build up an object representing each user session).</a:t>
            </a:r>
          </a:p>
          <a:p>
            <a:endParaRPr lang="en-IN" dirty="0"/>
          </a:p>
        </p:txBody>
      </p:sp>
    </p:spTree>
    <p:extLst>
      <p:ext uri="{BB962C8B-B14F-4D97-AF65-F5344CB8AC3E}">
        <p14:creationId xmlns:p14="http://schemas.microsoft.com/office/powerpoint/2010/main" val="40552650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D1116-C7A4-40C7-8D61-7B538B788C04}"/>
              </a:ext>
            </a:extLst>
          </p:cNvPr>
          <p:cNvSpPr>
            <a:spLocks noGrp="1"/>
          </p:cNvSpPr>
          <p:nvPr>
            <p:ph type="title"/>
          </p:nvPr>
        </p:nvSpPr>
        <p:spPr/>
        <p:txBody>
          <a:bodyPr/>
          <a:lstStyle/>
          <a:p>
            <a:r>
              <a:rPr lang="en-IN" dirty="0"/>
              <a:t>Window Operations</a:t>
            </a:r>
          </a:p>
        </p:txBody>
      </p:sp>
      <p:pic>
        <p:nvPicPr>
          <p:cNvPr id="5" name="Content Placeholder 4">
            <a:extLst>
              <a:ext uri="{FF2B5EF4-FFF2-40B4-BE49-F238E27FC236}">
                <a16:creationId xmlns:a16="http://schemas.microsoft.com/office/drawing/2014/main" id="{12E3B1A9-7D6E-47C2-8FBB-30D2769C27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563" y="1690689"/>
            <a:ext cx="11557373" cy="4511328"/>
          </a:xfrm>
        </p:spPr>
      </p:pic>
    </p:spTree>
    <p:extLst>
      <p:ext uri="{BB962C8B-B14F-4D97-AF65-F5344CB8AC3E}">
        <p14:creationId xmlns:p14="http://schemas.microsoft.com/office/powerpoint/2010/main" val="24063363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D1116-C7A4-40C7-8D61-7B538B788C04}"/>
              </a:ext>
            </a:extLst>
          </p:cNvPr>
          <p:cNvSpPr>
            <a:spLocks noGrp="1"/>
          </p:cNvSpPr>
          <p:nvPr>
            <p:ph type="title"/>
          </p:nvPr>
        </p:nvSpPr>
        <p:spPr>
          <a:xfrm>
            <a:off x="838200" y="0"/>
            <a:ext cx="10515600" cy="1325563"/>
          </a:xfrm>
        </p:spPr>
        <p:txBody>
          <a:bodyPr/>
          <a:lstStyle/>
          <a:p>
            <a:r>
              <a:rPr lang="en-IN" dirty="0"/>
              <a:t>Window Operations</a:t>
            </a:r>
          </a:p>
        </p:txBody>
      </p:sp>
      <p:sp>
        <p:nvSpPr>
          <p:cNvPr id="4" name="Content Placeholder 3">
            <a:extLst>
              <a:ext uri="{FF2B5EF4-FFF2-40B4-BE49-F238E27FC236}">
                <a16:creationId xmlns:a16="http://schemas.microsoft.com/office/drawing/2014/main" id="{7C8A8213-2E05-4FBF-9E6D-F1C1845623C2}"/>
              </a:ext>
            </a:extLst>
          </p:cNvPr>
          <p:cNvSpPr>
            <a:spLocks noGrp="1"/>
          </p:cNvSpPr>
          <p:nvPr>
            <p:ph idx="1"/>
          </p:nvPr>
        </p:nvSpPr>
        <p:spPr>
          <a:xfrm>
            <a:off x="599661" y="1524000"/>
            <a:ext cx="11194774" cy="5188225"/>
          </a:xfrm>
        </p:spPr>
        <p:txBody>
          <a:bodyPr>
            <a:normAutofit fontScale="77500" lnSpcReduction="20000"/>
          </a:bodyPr>
          <a:lstStyle/>
          <a:p>
            <a:pPr algn="just">
              <a:lnSpc>
                <a:spcPct val="110000"/>
              </a:lnSpc>
            </a:pPr>
            <a:r>
              <a:rPr lang="en-US" dirty="0"/>
              <a:t>Every time the window slides over a source </a:t>
            </a:r>
            <a:r>
              <a:rPr lang="en-US" dirty="0" err="1"/>
              <a:t>DStream</a:t>
            </a:r>
            <a:r>
              <a:rPr lang="en-US" dirty="0"/>
              <a:t>, the source RDDs that fall within the window are combined and operated upon to produce the RDDs of the windowed </a:t>
            </a:r>
            <a:r>
              <a:rPr lang="en-US" dirty="0" err="1"/>
              <a:t>DStream</a:t>
            </a:r>
            <a:r>
              <a:rPr lang="en-US" dirty="0"/>
              <a:t>. In previous figure, the operation is applied over the last 3 time units of data, and slides by 2 time units. This shows that any window operation needs to specify two parameters:</a:t>
            </a:r>
          </a:p>
          <a:p>
            <a:pPr lvl="1" algn="just">
              <a:lnSpc>
                <a:spcPct val="110000"/>
              </a:lnSpc>
            </a:pPr>
            <a:r>
              <a:rPr lang="en-US" sz="2800" dirty="0"/>
              <a:t>window length - The duration of the window (3 in the figure).</a:t>
            </a:r>
          </a:p>
          <a:p>
            <a:pPr lvl="1" algn="just">
              <a:lnSpc>
                <a:spcPct val="110000"/>
              </a:lnSpc>
            </a:pPr>
            <a:r>
              <a:rPr lang="en-US" sz="2800" dirty="0"/>
              <a:t>sliding interval - The interval at which the window operation is performed (2 in the figure).</a:t>
            </a:r>
          </a:p>
          <a:p>
            <a:pPr algn="just">
              <a:lnSpc>
                <a:spcPct val="110000"/>
              </a:lnSpc>
            </a:pPr>
            <a:endParaRPr lang="en-US" dirty="0"/>
          </a:p>
          <a:p>
            <a:pPr algn="just">
              <a:lnSpc>
                <a:spcPct val="110000"/>
              </a:lnSpc>
            </a:pPr>
            <a:r>
              <a:rPr lang="en-US" dirty="0"/>
              <a:t>These two parameters must be multiples of the batch interval of the source </a:t>
            </a:r>
            <a:r>
              <a:rPr lang="en-US" dirty="0" err="1"/>
              <a:t>DStream</a:t>
            </a:r>
            <a:r>
              <a:rPr lang="en-US" dirty="0"/>
              <a:t> (1 in the figure).</a:t>
            </a:r>
          </a:p>
          <a:p>
            <a:pPr algn="just">
              <a:lnSpc>
                <a:spcPct val="110000"/>
              </a:lnSpc>
            </a:pPr>
            <a:endParaRPr lang="en-US" dirty="0"/>
          </a:p>
          <a:p>
            <a:pPr algn="just">
              <a:lnSpc>
                <a:spcPct val="110000"/>
              </a:lnSpc>
            </a:pPr>
            <a:r>
              <a:rPr lang="en-US" dirty="0"/>
              <a:t>E.g. Assume we want to do word count over the last 30 seconds of data, every 10 seconds. To do this, we have to apply the </a:t>
            </a:r>
            <a:r>
              <a:rPr lang="en-US" dirty="0" err="1"/>
              <a:t>reduceByKey</a:t>
            </a:r>
            <a:r>
              <a:rPr lang="en-US" dirty="0"/>
              <a:t> operation on the pairs </a:t>
            </a:r>
            <a:r>
              <a:rPr lang="en-US" dirty="0" err="1"/>
              <a:t>DStream</a:t>
            </a:r>
            <a:r>
              <a:rPr lang="en-US" dirty="0"/>
              <a:t> of (word, 1) pairs over the last 30 seconds of data. This is done using the operation </a:t>
            </a:r>
            <a:r>
              <a:rPr lang="en-US" dirty="0" err="1"/>
              <a:t>reduceByKeyAndWindow</a:t>
            </a:r>
            <a:r>
              <a:rPr lang="en-US" dirty="0"/>
              <a:t>.</a:t>
            </a:r>
            <a:endParaRPr lang="en-IN" dirty="0"/>
          </a:p>
        </p:txBody>
      </p:sp>
    </p:spTree>
    <p:extLst>
      <p:ext uri="{BB962C8B-B14F-4D97-AF65-F5344CB8AC3E}">
        <p14:creationId xmlns:p14="http://schemas.microsoft.com/office/powerpoint/2010/main" val="25218650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2C9EB-B6FF-4CCF-9D14-AA45C77E85B9}"/>
              </a:ext>
            </a:extLst>
          </p:cNvPr>
          <p:cNvSpPr>
            <a:spLocks noGrp="1"/>
          </p:cNvSpPr>
          <p:nvPr>
            <p:ph type="title"/>
          </p:nvPr>
        </p:nvSpPr>
        <p:spPr/>
        <p:txBody>
          <a:bodyPr/>
          <a:lstStyle/>
          <a:p>
            <a:r>
              <a:rPr lang="en-US" b="1" dirty="0">
                <a:effectLst/>
              </a:rPr>
              <a:t>Input </a:t>
            </a:r>
            <a:r>
              <a:rPr lang="en-US" b="1" dirty="0" err="1">
                <a:effectLst/>
              </a:rPr>
              <a:t>DStreams</a:t>
            </a:r>
            <a:r>
              <a:rPr lang="en-US" b="1" dirty="0">
                <a:effectLst/>
              </a:rPr>
              <a:t> and Receivers</a:t>
            </a:r>
            <a:br>
              <a:rPr lang="en-US" b="1" dirty="0">
                <a:effectLst/>
              </a:rPr>
            </a:br>
            <a:endParaRPr lang="en-IN" dirty="0"/>
          </a:p>
        </p:txBody>
      </p:sp>
      <p:sp>
        <p:nvSpPr>
          <p:cNvPr id="3" name="Content Placeholder 2">
            <a:extLst>
              <a:ext uri="{FF2B5EF4-FFF2-40B4-BE49-F238E27FC236}">
                <a16:creationId xmlns:a16="http://schemas.microsoft.com/office/drawing/2014/main" id="{7B7A6065-4DAC-43E7-9A50-97B97523D5A5}"/>
              </a:ext>
            </a:extLst>
          </p:cNvPr>
          <p:cNvSpPr>
            <a:spLocks noGrp="1"/>
          </p:cNvSpPr>
          <p:nvPr>
            <p:ph idx="1"/>
          </p:nvPr>
        </p:nvSpPr>
        <p:spPr/>
        <p:txBody>
          <a:bodyPr>
            <a:normAutofit fontScale="92500" lnSpcReduction="10000"/>
          </a:bodyPr>
          <a:lstStyle/>
          <a:p>
            <a:pPr algn="just"/>
            <a:r>
              <a:rPr lang="en-US" dirty="0"/>
              <a:t>Input </a:t>
            </a:r>
            <a:r>
              <a:rPr lang="en-US" dirty="0" err="1"/>
              <a:t>DStream</a:t>
            </a:r>
            <a:r>
              <a:rPr lang="en-US" dirty="0"/>
              <a:t> is a </a:t>
            </a:r>
            <a:r>
              <a:rPr lang="en-US" dirty="0" err="1"/>
              <a:t>DStream</a:t>
            </a:r>
            <a:r>
              <a:rPr lang="en-US" dirty="0"/>
              <a:t> representing the stream of input data from streaming source.</a:t>
            </a:r>
          </a:p>
          <a:p>
            <a:pPr algn="just"/>
            <a:r>
              <a:rPr lang="en-US" dirty="0"/>
              <a:t>Receiver object is associated with every input </a:t>
            </a:r>
            <a:r>
              <a:rPr lang="en-US" dirty="0" err="1"/>
              <a:t>DStream</a:t>
            </a:r>
            <a:r>
              <a:rPr lang="en-US" dirty="0"/>
              <a:t> object. It receives the data from a source and stores it in Spark’s memory for processing.</a:t>
            </a:r>
          </a:p>
          <a:p>
            <a:pPr algn="just"/>
            <a:r>
              <a:rPr lang="en-US" dirty="0"/>
              <a:t>Streaming sources create many inputs </a:t>
            </a:r>
            <a:r>
              <a:rPr lang="en-US" dirty="0" err="1"/>
              <a:t>DStream</a:t>
            </a:r>
            <a:r>
              <a:rPr lang="en-US" dirty="0"/>
              <a:t> to receive multiple streams of data in parallel.</a:t>
            </a:r>
          </a:p>
          <a:p>
            <a:pPr algn="just"/>
            <a:r>
              <a:rPr lang="en-US" dirty="0"/>
              <a:t>It creates multiple receivers that receive many data stream. </a:t>
            </a:r>
          </a:p>
          <a:p>
            <a:pPr algn="just"/>
            <a:r>
              <a:rPr lang="en-US" dirty="0"/>
              <a:t>Spark worker/executor is a long-running task. Thus, occupies one of the cores which associate to Spark Streaming application. So, it is necessary that, Spark Streaming application has enough cores to process received data.</a:t>
            </a:r>
          </a:p>
          <a:p>
            <a:endParaRPr lang="en-IN" dirty="0"/>
          </a:p>
        </p:txBody>
      </p:sp>
    </p:spTree>
    <p:extLst>
      <p:ext uri="{BB962C8B-B14F-4D97-AF65-F5344CB8AC3E}">
        <p14:creationId xmlns:p14="http://schemas.microsoft.com/office/powerpoint/2010/main" val="42370329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A49A1-A0A9-417C-917C-9AE3D40F6BA7}"/>
              </a:ext>
            </a:extLst>
          </p:cNvPr>
          <p:cNvSpPr>
            <a:spLocks noGrp="1"/>
          </p:cNvSpPr>
          <p:nvPr>
            <p:ph type="ctrTitle"/>
          </p:nvPr>
        </p:nvSpPr>
        <p:spPr/>
        <p:txBody>
          <a:bodyPr/>
          <a:lstStyle/>
          <a:p>
            <a:r>
              <a:rPr lang="en-IN" dirty="0"/>
              <a:t>Spark Streaming </a:t>
            </a:r>
            <a:r>
              <a:rPr lang="en-IN" dirty="0" err="1"/>
              <a:t>Demostration</a:t>
            </a:r>
            <a:endParaRPr lang="en-IN" dirty="0"/>
          </a:p>
        </p:txBody>
      </p:sp>
      <p:sp>
        <p:nvSpPr>
          <p:cNvPr id="3" name="Subtitle 2">
            <a:extLst>
              <a:ext uri="{FF2B5EF4-FFF2-40B4-BE49-F238E27FC236}">
                <a16:creationId xmlns:a16="http://schemas.microsoft.com/office/drawing/2014/main" id="{D22AE13F-5AC8-4693-B888-D1E719E1119A}"/>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2485716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6AC16-217A-40E0-AB6F-593CFE134088}"/>
              </a:ext>
            </a:extLst>
          </p:cNvPr>
          <p:cNvSpPr>
            <a:spLocks noGrp="1"/>
          </p:cNvSpPr>
          <p:nvPr>
            <p:ph type="title"/>
          </p:nvPr>
        </p:nvSpPr>
        <p:spPr>
          <a:xfrm>
            <a:off x="838200" y="-125206"/>
            <a:ext cx="10515600" cy="1325563"/>
          </a:xfrm>
        </p:spPr>
        <p:txBody>
          <a:bodyPr/>
          <a:lstStyle/>
          <a:p>
            <a:r>
              <a:rPr lang="en-IN" dirty="0"/>
              <a:t>Python Code for </a:t>
            </a:r>
            <a:r>
              <a:rPr lang="en-IN" dirty="0" err="1"/>
              <a:t>WordCount</a:t>
            </a:r>
            <a:endParaRPr lang="en-IN" dirty="0"/>
          </a:p>
        </p:txBody>
      </p:sp>
      <p:sp>
        <p:nvSpPr>
          <p:cNvPr id="3" name="Content Placeholder 2">
            <a:extLst>
              <a:ext uri="{FF2B5EF4-FFF2-40B4-BE49-F238E27FC236}">
                <a16:creationId xmlns:a16="http://schemas.microsoft.com/office/drawing/2014/main" id="{204AD866-5326-467A-A0A3-493DE398D1EA}"/>
              </a:ext>
            </a:extLst>
          </p:cNvPr>
          <p:cNvSpPr>
            <a:spLocks noGrp="1"/>
          </p:cNvSpPr>
          <p:nvPr>
            <p:ph idx="1"/>
          </p:nvPr>
        </p:nvSpPr>
        <p:spPr>
          <a:xfrm>
            <a:off x="838200" y="1200358"/>
            <a:ext cx="10515600" cy="5657642"/>
          </a:xfrm>
        </p:spPr>
        <p:txBody>
          <a:bodyPr>
            <a:normAutofit lnSpcReduction="10000"/>
          </a:bodyPr>
          <a:lstStyle/>
          <a:p>
            <a:pPr marL="0" indent="0">
              <a:buNone/>
            </a:pPr>
            <a:r>
              <a:rPr lang="en-IN" dirty="0"/>
              <a:t>from </a:t>
            </a:r>
            <a:r>
              <a:rPr lang="en-IN" dirty="0" err="1"/>
              <a:t>pyspark</a:t>
            </a:r>
            <a:r>
              <a:rPr lang="en-IN" dirty="0"/>
              <a:t> import </a:t>
            </a:r>
            <a:r>
              <a:rPr lang="en-IN" dirty="0" err="1"/>
              <a:t>SparkContext</a:t>
            </a:r>
            <a:endParaRPr lang="en-IN" dirty="0"/>
          </a:p>
          <a:p>
            <a:pPr marL="0" indent="0">
              <a:buNone/>
            </a:pPr>
            <a:r>
              <a:rPr lang="en-IN" dirty="0"/>
              <a:t>from </a:t>
            </a:r>
            <a:r>
              <a:rPr lang="en-IN" dirty="0" err="1"/>
              <a:t>pyspark.streaming</a:t>
            </a:r>
            <a:r>
              <a:rPr lang="en-IN" dirty="0"/>
              <a:t> import </a:t>
            </a:r>
            <a:r>
              <a:rPr lang="en-IN" dirty="0" err="1"/>
              <a:t>StreamingContext</a:t>
            </a:r>
            <a:endParaRPr lang="en-IN" dirty="0"/>
          </a:p>
          <a:p>
            <a:pPr marL="0" indent="0">
              <a:buNone/>
            </a:pPr>
            <a:endParaRPr lang="en-IN" dirty="0"/>
          </a:p>
          <a:p>
            <a:pPr marL="0" indent="0">
              <a:buNone/>
            </a:pPr>
            <a:r>
              <a:rPr lang="en-IN" dirty="0"/>
              <a:t>//</a:t>
            </a:r>
            <a:r>
              <a:rPr lang="en-IN" dirty="0" err="1"/>
              <a:t>sc</a:t>
            </a:r>
            <a:r>
              <a:rPr lang="en-IN" dirty="0"/>
              <a:t> = </a:t>
            </a:r>
            <a:r>
              <a:rPr lang="en-IN" dirty="0" err="1"/>
              <a:t>SparkContext</a:t>
            </a:r>
            <a:r>
              <a:rPr lang="en-IN" dirty="0"/>
              <a:t>("local[2]", "</a:t>
            </a:r>
            <a:r>
              <a:rPr lang="en-IN" dirty="0" err="1"/>
              <a:t>NetworkWordCount</a:t>
            </a:r>
            <a:r>
              <a:rPr lang="en-IN" dirty="0"/>
              <a:t>")</a:t>
            </a:r>
          </a:p>
          <a:p>
            <a:pPr marL="0" indent="0">
              <a:buNone/>
            </a:pPr>
            <a:r>
              <a:rPr lang="en-IN" dirty="0" err="1"/>
              <a:t>ssc</a:t>
            </a:r>
            <a:r>
              <a:rPr lang="en-IN" dirty="0"/>
              <a:t> = </a:t>
            </a:r>
            <a:r>
              <a:rPr lang="en-IN" dirty="0" err="1"/>
              <a:t>StreamingContext</a:t>
            </a:r>
            <a:r>
              <a:rPr lang="en-IN" dirty="0"/>
              <a:t>(</a:t>
            </a:r>
            <a:r>
              <a:rPr lang="en-IN" dirty="0" err="1"/>
              <a:t>sc</a:t>
            </a:r>
            <a:r>
              <a:rPr lang="en-IN" dirty="0"/>
              <a:t>, 3)</a:t>
            </a:r>
          </a:p>
          <a:p>
            <a:pPr marL="0" indent="0">
              <a:buNone/>
            </a:pPr>
            <a:r>
              <a:rPr lang="en-IN" dirty="0"/>
              <a:t>lines = </a:t>
            </a:r>
            <a:r>
              <a:rPr lang="en-IN" dirty="0" err="1"/>
              <a:t>ssc.socketTextStream</a:t>
            </a:r>
            <a:r>
              <a:rPr lang="en-IN" dirty="0"/>
              <a:t>("</a:t>
            </a:r>
            <a:r>
              <a:rPr lang="en-IN" dirty="0" err="1"/>
              <a:t>hadoop</a:t>
            </a:r>
            <a:r>
              <a:rPr lang="en-IN" dirty="0"/>
              <a:t>-master", 9999)</a:t>
            </a:r>
          </a:p>
          <a:p>
            <a:pPr marL="0" indent="0">
              <a:buNone/>
            </a:pPr>
            <a:r>
              <a:rPr lang="en-IN" dirty="0"/>
              <a:t>words = </a:t>
            </a:r>
            <a:r>
              <a:rPr lang="en-IN" dirty="0" err="1"/>
              <a:t>lines.flatMap</a:t>
            </a:r>
            <a:r>
              <a:rPr lang="en-IN" dirty="0"/>
              <a:t>(lambda line: </a:t>
            </a:r>
            <a:r>
              <a:rPr lang="en-IN" dirty="0" err="1"/>
              <a:t>line.split</a:t>
            </a:r>
            <a:r>
              <a:rPr lang="en-IN" dirty="0"/>
              <a:t>(" "))</a:t>
            </a:r>
          </a:p>
          <a:p>
            <a:pPr marL="0" indent="0">
              <a:buNone/>
            </a:pPr>
            <a:r>
              <a:rPr lang="en-IN" dirty="0"/>
              <a:t>pairs = </a:t>
            </a:r>
            <a:r>
              <a:rPr lang="en-IN" dirty="0" err="1"/>
              <a:t>words.map</a:t>
            </a:r>
            <a:r>
              <a:rPr lang="en-IN" dirty="0"/>
              <a:t>(lambda word: (word, 1))</a:t>
            </a:r>
          </a:p>
          <a:p>
            <a:pPr marL="0" indent="0">
              <a:buNone/>
            </a:pPr>
            <a:r>
              <a:rPr lang="en-IN" dirty="0" err="1"/>
              <a:t>wordCounts</a:t>
            </a:r>
            <a:r>
              <a:rPr lang="en-IN" dirty="0"/>
              <a:t> = </a:t>
            </a:r>
            <a:r>
              <a:rPr lang="en-IN" dirty="0" err="1"/>
              <a:t>pairs.reduceByKey</a:t>
            </a:r>
            <a:r>
              <a:rPr lang="en-IN" dirty="0"/>
              <a:t>(lambda x, y: x + y)</a:t>
            </a:r>
          </a:p>
          <a:p>
            <a:pPr marL="0" indent="0">
              <a:buNone/>
            </a:pPr>
            <a:r>
              <a:rPr lang="en-IN" dirty="0" err="1"/>
              <a:t>wordCounts.pprint</a:t>
            </a:r>
            <a:r>
              <a:rPr lang="en-IN" dirty="0"/>
              <a:t>()</a:t>
            </a:r>
          </a:p>
          <a:p>
            <a:pPr marL="0" indent="0">
              <a:buNone/>
            </a:pPr>
            <a:r>
              <a:rPr lang="en-IN" dirty="0" err="1"/>
              <a:t>ssc.start</a:t>
            </a:r>
            <a:r>
              <a:rPr lang="en-IN" dirty="0"/>
              <a:t>()             </a:t>
            </a:r>
          </a:p>
          <a:p>
            <a:pPr marL="0" indent="0">
              <a:buNone/>
            </a:pPr>
            <a:r>
              <a:rPr lang="en-IN" dirty="0" err="1"/>
              <a:t>ssc.awaitTermination</a:t>
            </a:r>
            <a:r>
              <a:rPr lang="en-IN" dirty="0"/>
              <a:t>()  # Wait for the computation to terminate</a:t>
            </a:r>
          </a:p>
        </p:txBody>
      </p:sp>
    </p:spTree>
    <p:extLst>
      <p:ext uri="{BB962C8B-B14F-4D97-AF65-F5344CB8AC3E}">
        <p14:creationId xmlns:p14="http://schemas.microsoft.com/office/powerpoint/2010/main" val="2279461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C19E3-FADA-4FA0-8A4B-1FC3C8603D1C}"/>
              </a:ext>
            </a:extLst>
          </p:cNvPr>
          <p:cNvSpPr>
            <a:spLocks noGrp="1"/>
          </p:cNvSpPr>
          <p:nvPr>
            <p:ph type="title"/>
          </p:nvPr>
        </p:nvSpPr>
        <p:spPr/>
        <p:txBody>
          <a:bodyPr/>
          <a:lstStyle/>
          <a:p>
            <a:r>
              <a:rPr lang="en-IN" dirty="0"/>
              <a:t>Steps for execution</a:t>
            </a:r>
          </a:p>
        </p:txBody>
      </p:sp>
      <p:sp>
        <p:nvSpPr>
          <p:cNvPr id="3" name="Content Placeholder 2">
            <a:extLst>
              <a:ext uri="{FF2B5EF4-FFF2-40B4-BE49-F238E27FC236}">
                <a16:creationId xmlns:a16="http://schemas.microsoft.com/office/drawing/2014/main" id="{415747AF-5EC8-4FFD-9359-162B7812CD9A}"/>
              </a:ext>
            </a:extLst>
          </p:cNvPr>
          <p:cNvSpPr>
            <a:spLocks noGrp="1"/>
          </p:cNvSpPr>
          <p:nvPr>
            <p:ph idx="1"/>
          </p:nvPr>
        </p:nvSpPr>
        <p:spPr/>
        <p:txBody>
          <a:bodyPr/>
          <a:lstStyle/>
          <a:p>
            <a:r>
              <a:rPr lang="en-IN" dirty="0"/>
              <a:t>Launch python shell using following command:</a:t>
            </a:r>
          </a:p>
          <a:p>
            <a:pPr marL="457200" lvl="1" indent="0">
              <a:buNone/>
            </a:pPr>
            <a:r>
              <a:rPr lang="en-IN" dirty="0"/>
              <a:t>‘</a:t>
            </a:r>
            <a:r>
              <a:rPr lang="en-IN" dirty="0" err="1"/>
              <a:t>pyspark</a:t>
            </a:r>
            <a:r>
              <a:rPr lang="en-IN" dirty="0"/>
              <a:t> –master local[2]’ //</a:t>
            </a:r>
            <a:r>
              <a:rPr lang="en-IN" dirty="0" err="1"/>
              <a:t>Lanches</a:t>
            </a:r>
            <a:r>
              <a:rPr lang="en-IN" dirty="0"/>
              <a:t> spark in local mode with 2 worker threads</a:t>
            </a:r>
          </a:p>
          <a:p>
            <a:r>
              <a:rPr lang="en-IN" dirty="0"/>
              <a:t>Start </a:t>
            </a:r>
            <a:r>
              <a:rPr lang="en-IN" dirty="0" err="1"/>
              <a:t>netcat</a:t>
            </a:r>
            <a:r>
              <a:rPr lang="en-IN" dirty="0"/>
              <a:t> server using following command to get streaming data:</a:t>
            </a:r>
          </a:p>
          <a:p>
            <a:pPr marL="0" indent="0">
              <a:buNone/>
            </a:pPr>
            <a:r>
              <a:rPr lang="en-IN" dirty="0"/>
              <a:t>     ‘</a:t>
            </a:r>
            <a:r>
              <a:rPr lang="en-IN" dirty="0" err="1"/>
              <a:t>nc</a:t>
            </a:r>
            <a:r>
              <a:rPr lang="en-IN" dirty="0"/>
              <a:t> –</a:t>
            </a:r>
            <a:r>
              <a:rPr lang="en-IN" dirty="0" err="1"/>
              <a:t>lk</a:t>
            </a:r>
            <a:r>
              <a:rPr lang="en-IN" dirty="0"/>
              <a:t> 9999’</a:t>
            </a:r>
          </a:p>
          <a:p>
            <a:r>
              <a:rPr lang="en-IN" dirty="0"/>
              <a:t>Copy previous lines in shell and press enter. </a:t>
            </a:r>
          </a:p>
          <a:p>
            <a:pPr marL="0" indent="0">
              <a:buNone/>
            </a:pPr>
            <a:r>
              <a:rPr lang="en-IN" dirty="0"/>
              <a:t>[Note:3</a:t>
            </a:r>
            <a:r>
              <a:rPr lang="en-IN" baseline="30000" dirty="0"/>
              <a:t>rd</a:t>
            </a:r>
            <a:r>
              <a:rPr lang="en-IN" dirty="0"/>
              <a:t> line is commented as executing in </a:t>
            </a:r>
            <a:r>
              <a:rPr lang="en-IN" dirty="0" err="1"/>
              <a:t>pyspark</a:t>
            </a:r>
            <a:r>
              <a:rPr lang="en-IN" dirty="0"/>
              <a:t> shell. </a:t>
            </a:r>
            <a:r>
              <a:rPr lang="en-IN" dirty="0" err="1"/>
              <a:t>Sparkcontext</a:t>
            </a:r>
            <a:r>
              <a:rPr lang="en-IN" dirty="0"/>
              <a:t> is already created.]</a:t>
            </a:r>
          </a:p>
          <a:p>
            <a:r>
              <a:rPr lang="en-IN" dirty="0"/>
              <a:t>Enter data in </a:t>
            </a:r>
            <a:r>
              <a:rPr lang="en-IN" dirty="0" err="1"/>
              <a:t>netcat</a:t>
            </a:r>
            <a:r>
              <a:rPr lang="en-IN" dirty="0"/>
              <a:t> server and observe output in shell.</a:t>
            </a:r>
          </a:p>
          <a:p>
            <a:r>
              <a:rPr lang="en-IN" dirty="0"/>
              <a:t>Command to stop </a:t>
            </a:r>
            <a:r>
              <a:rPr lang="en-IN" dirty="0" err="1"/>
              <a:t>StreamingContext</a:t>
            </a:r>
            <a:r>
              <a:rPr lang="en-IN" dirty="0"/>
              <a:t> : </a:t>
            </a:r>
            <a:r>
              <a:rPr lang="en-IN" dirty="0" err="1"/>
              <a:t>ssc.stop</a:t>
            </a:r>
            <a:r>
              <a:rPr lang="en-IN" dirty="0"/>
              <a:t>()</a:t>
            </a:r>
          </a:p>
          <a:p>
            <a:endParaRPr lang="en-IN" dirty="0"/>
          </a:p>
        </p:txBody>
      </p:sp>
    </p:spTree>
    <p:extLst>
      <p:ext uri="{BB962C8B-B14F-4D97-AF65-F5344CB8AC3E}">
        <p14:creationId xmlns:p14="http://schemas.microsoft.com/office/powerpoint/2010/main" val="18652722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D6901-C7E7-49C3-A20F-7C44EF6C149F}"/>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9C662ECF-9BFA-413C-99BE-966135753404}"/>
              </a:ext>
            </a:extLst>
          </p:cNvPr>
          <p:cNvSpPr>
            <a:spLocks noGrp="1"/>
          </p:cNvSpPr>
          <p:nvPr>
            <p:ph idx="1"/>
          </p:nvPr>
        </p:nvSpPr>
        <p:spPr/>
        <p:txBody>
          <a:bodyPr/>
          <a:lstStyle/>
          <a:p>
            <a:r>
              <a:rPr lang="en-IN" dirty="0">
                <a:hlinkClick r:id="rId2"/>
              </a:rPr>
              <a:t>https://data-flair.training/blogs/apache-spark-streaming-tutorial/</a:t>
            </a:r>
            <a:endParaRPr lang="en-IN" dirty="0"/>
          </a:p>
          <a:p>
            <a:r>
              <a:rPr lang="en-IN" dirty="0">
                <a:hlinkClick r:id="rId3"/>
              </a:rPr>
              <a:t>https://spark.apache.org/docs/latest/streaming-programming-guide.html</a:t>
            </a:r>
            <a:endParaRPr lang="en-IN" dirty="0"/>
          </a:p>
          <a:p>
            <a:r>
              <a:rPr lang="en-IN" dirty="0"/>
              <a:t>https://www.youtube.com/watch?v=uD_q4Rm4i2Q</a:t>
            </a:r>
          </a:p>
        </p:txBody>
      </p:sp>
    </p:spTree>
    <p:extLst>
      <p:ext uri="{BB962C8B-B14F-4D97-AF65-F5344CB8AC3E}">
        <p14:creationId xmlns:p14="http://schemas.microsoft.com/office/powerpoint/2010/main" val="2299054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669A2-4D88-4F5E-8A2B-F4F7D5280A86}"/>
              </a:ext>
            </a:extLst>
          </p:cNvPr>
          <p:cNvSpPr>
            <a:spLocks noGrp="1"/>
          </p:cNvSpPr>
          <p:nvPr>
            <p:ph type="title"/>
          </p:nvPr>
        </p:nvSpPr>
        <p:spPr/>
        <p:txBody>
          <a:bodyPr/>
          <a:lstStyle/>
          <a:p>
            <a:r>
              <a:rPr lang="en-IN" dirty="0"/>
              <a:t>Streaming Data</a:t>
            </a:r>
          </a:p>
        </p:txBody>
      </p:sp>
      <p:sp>
        <p:nvSpPr>
          <p:cNvPr id="3" name="Content Placeholder 2">
            <a:extLst>
              <a:ext uri="{FF2B5EF4-FFF2-40B4-BE49-F238E27FC236}">
                <a16:creationId xmlns:a16="http://schemas.microsoft.com/office/drawing/2014/main" id="{ED216F20-1F1F-43E6-A00C-D52F9CDBFCC8}"/>
              </a:ext>
            </a:extLst>
          </p:cNvPr>
          <p:cNvSpPr>
            <a:spLocks noGrp="1"/>
          </p:cNvSpPr>
          <p:nvPr>
            <p:ph idx="1"/>
          </p:nvPr>
        </p:nvSpPr>
        <p:spPr/>
        <p:txBody>
          <a:bodyPr/>
          <a:lstStyle/>
          <a:p>
            <a:pPr algn="just"/>
            <a:r>
              <a:rPr lang="en-US" dirty="0"/>
              <a:t>A data stream is an unbounded sequence of data arriving continuously. </a:t>
            </a:r>
          </a:p>
          <a:p>
            <a:pPr algn="just"/>
            <a:endParaRPr lang="en-US" dirty="0"/>
          </a:p>
          <a:p>
            <a:pPr algn="just"/>
            <a:r>
              <a:rPr lang="en-US" dirty="0"/>
              <a:t>Streaming divides continuously flowing input data into discrete units for further processing. </a:t>
            </a:r>
          </a:p>
          <a:p>
            <a:pPr algn="just"/>
            <a:endParaRPr lang="en-US" dirty="0"/>
          </a:p>
          <a:p>
            <a:pPr algn="just"/>
            <a:r>
              <a:rPr lang="en-US" dirty="0"/>
              <a:t>Stream processing is low latency processing and analyzing of streaming data.</a:t>
            </a:r>
            <a:endParaRPr lang="en-IN" dirty="0"/>
          </a:p>
        </p:txBody>
      </p:sp>
    </p:spTree>
    <p:extLst>
      <p:ext uri="{BB962C8B-B14F-4D97-AF65-F5344CB8AC3E}">
        <p14:creationId xmlns:p14="http://schemas.microsoft.com/office/powerpoint/2010/main" val="16000262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9561C-8E7C-43AA-A863-C811641C8740}"/>
              </a:ext>
            </a:extLst>
          </p:cNvPr>
          <p:cNvSpPr>
            <a:spLocks noGrp="1"/>
          </p:cNvSpPr>
          <p:nvPr>
            <p:ph type="ctrTitle"/>
          </p:nvPr>
        </p:nvSpPr>
        <p:spPr/>
        <p:txBody>
          <a:bodyPr/>
          <a:lstStyle/>
          <a:p>
            <a:r>
              <a:rPr lang="en-IN" dirty="0"/>
              <a:t>Thank You!</a:t>
            </a:r>
          </a:p>
        </p:txBody>
      </p:sp>
      <p:sp>
        <p:nvSpPr>
          <p:cNvPr id="3" name="Subtitle 2">
            <a:extLst>
              <a:ext uri="{FF2B5EF4-FFF2-40B4-BE49-F238E27FC236}">
                <a16:creationId xmlns:a16="http://schemas.microsoft.com/office/drawing/2014/main" id="{8CCA201A-8C70-4269-98C2-01AFFC2DD80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669590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BAE83-62BE-4B08-AADF-09DF7089F81C}"/>
              </a:ext>
            </a:extLst>
          </p:cNvPr>
          <p:cNvSpPr>
            <a:spLocks noGrp="1"/>
          </p:cNvSpPr>
          <p:nvPr>
            <p:ph type="title"/>
          </p:nvPr>
        </p:nvSpPr>
        <p:spPr>
          <a:xfrm>
            <a:off x="838200" y="0"/>
            <a:ext cx="10515600" cy="1325563"/>
          </a:xfrm>
        </p:spPr>
        <p:txBody>
          <a:bodyPr/>
          <a:lstStyle/>
          <a:p>
            <a:r>
              <a:rPr lang="en-IN" dirty="0"/>
              <a:t>Spark Streaming</a:t>
            </a:r>
          </a:p>
        </p:txBody>
      </p:sp>
      <p:sp>
        <p:nvSpPr>
          <p:cNvPr id="3" name="Content Placeholder 2">
            <a:extLst>
              <a:ext uri="{FF2B5EF4-FFF2-40B4-BE49-F238E27FC236}">
                <a16:creationId xmlns:a16="http://schemas.microsoft.com/office/drawing/2014/main" id="{2471C26A-ADDE-4B95-B811-ABA1867A05A1}"/>
              </a:ext>
            </a:extLst>
          </p:cNvPr>
          <p:cNvSpPr>
            <a:spLocks noGrp="1"/>
          </p:cNvSpPr>
          <p:nvPr>
            <p:ph idx="1"/>
          </p:nvPr>
        </p:nvSpPr>
        <p:spPr>
          <a:xfrm>
            <a:off x="838200" y="1470990"/>
            <a:ext cx="10515600" cy="5387009"/>
          </a:xfrm>
        </p:spPr>
        <p:txBody>
          <a:bodyPr>
            <a:normAutofit/>
          </a:bodyPr>
          <a:lstStyle/>
          <a:p>
            <a:pPr algn="just"/>
            <a:r>
              <a:rPr lang="en-US" b="1" dirty="0"/>
              <a:t>Spark Streaming</a:t>
            </a:r>
            <a:r>
              <a:rPr lang="en-US" dirty="0"/>
              <a:t> was added to Apache Spark in 2013, an extension of the core Spark API that provides scalable, high-throughput and fault-tolerant stream processing of live data streams.</a:t>
            </a:r>
          </a:p>
          <a:p>
            <a:pPr algn="just"/>
            <a:endParaRPr lang="en-US" dirty="0"/>
          </a:p>
          <a:p>
            <a:pPr algn="just"/>
            <a:r>
              <a:rPr lang="en-US" dirty="0"/>
              <a:t>Data ingestion can be done from many sources like Kafka, Apache Flume, Amazon Kinesis or TCP sockets and processing can be done using complex algorithms that are expressed with high-level functions like map, reduce, join and window. </a:t>
            </a:r>
          </a:p>
          <a:p>
            <a:pPr algn="just"/>
            <a:endParaRPr lang="en-US" dirty="0"/>
          </a:p>
          <a:p>
            <a:pPr algn="just"/>
            <a:r>
              <a:rPr lang="en-US" dirty="0"/>
              <a:t>Finally, processed data can be pushed out to filesystems, databases and live dashboards.</a:t>
            </a:r>
            <a:endParaRPr lang="en-IN" dirty="0"/>
          </a:p>
        </p:txBody>
      </p:sp>
    </p:spTree>
    <p:extLst>
      <p:ext uri="{BB962C8B-B14F-4D97-AF65-F5344CB8AC3E}">
        <p14:creationId xmlns:p14="http://schemas.microsoft.com/office/powerpoint/2010/main" val="2051807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0B1C7-FB07-42F1-BFC4-130E84DBE25D}"/>
              </a:ext>
            </a:extLst>
          </p:cNvPr>
          <p:cNvSpPr>
            <a:spLocks noGrp="1"/>
          </p:cNvSpPr>
          <p:nvPr>
            <p:ph type="title"/>
          </p:nvPr>
        </p:nvSpPr>
        <p:spPr>
          <a:xfrm>
            <a:off x="838200" y="0"/>
            <a:ext cx="10515600" cy="1325563"/>
          </a:xfrm>
        </p:spPr>
        <p:txBody>
          <a:bodyPr/>
          <a:lstStyle/>
          <a:p>
            <a:r>
              <a:rPr lang="en-IN" dirty="0"/>
              <a:t>Internal working</a:t>
            </a:r>
          </a:p>
        </p:txBody>
      </p:sp>
      <p:sp>
        <p:nvSpPr>
          <p:cNvPr id="3" name="Content Placeholder 2">
            <a:extLst>
              <a:ext uri="{FF2B5EF4-FFF2-40B4-BE49-F238E27FC236}">
                <a16:creationId xmlns:a16="http://schemas.microsoft.com/office/drawing/2014/main" id="{208A8CF3-EE13-4E03-AAC4-548BDB6A8EE0}"/>
              </a:ext>
            </a:extLst>
          </p:cNvPr>
          <p:cNvSpPr>
            <a:spLocks noGrp="1"/>
          </p:cNvSpPr>
          <p:nvPr>
            <p:ph idx="1"/>
          </p:nvPr>
        </p:nvSpPr>
        <p:spPr>
          <a:xfrm>
            <a:off x="838200" y="1457738"/>
            <a:ext cx="10515600" cy="5274365"/>
          </a:xfrm>
        </p:spPr>
        <p:txBody>
          <a:bodyPr>
            <a:normAutofit lnSpcReduction="10000"/>
          </a:bodyPr>
          <a:lstStyle/>
          <a:p>
            <a:pPr algn="just"/>
            <a:r>
              <a:rPr lang="en-US" dirty="0"/>
              <a:t>Live input data streams is received and divided into batches by Spark streaming, these batches are then processed by the Spark engine to generate the final stream of results in batches.</a:t>
            </a:r>
          </a:p>
          <a:p>
            <a:pPr algn="just"/>
            <a:endParaRPr lang="en-US" dirty="0"/>
          </a:p>
          <a:p>
            <a:pPr algn="just"/>
            <a:r>
              <a:rPr lang="en-US" dirty="0"/>
              <a:t>Its key abstraction is Apache Spark Discretized Stream or, in short, a Spark </a:t>
            </a:r>
            <a:r>
              <a:rPr lang="en-US" dirty="0" err="1"/>
              <a:t>DStream</a:t>
            </a:r>
            <a:r>
              <a:rPr lang="en-US" dirty="0"/>
              <a:t>, which represents a stream of data divided into small batches.</a:t>
            </a:r>
          </a:p>
          <a:p>
            <a:pPr algn="just"/>
            <a:endParaRPr lang="en-US" dirty="0"/>
          </a:p>
          <a:p>
            <a:pPr algn="just"/>
            <a:r>
              <a:rPr lang="en-US" dirty="0" err="1"/>
              <a:t>DStreams</a:t>
            </a:r>
            <a:r>
              <a:rPr lang="en-US" dirty="0"/>
              <a:t> are built on Spark RDDs, Spark’s core data abstraction.</a:t>
            </a:r>
          </a:p>
          <a:p>
            <a:pPr algn="just"/>
            <a:endParaRPr lang="en-US" dirty="0"/>
          </a:p>
          <a:p>
            <a:pPr algn="just"/>
            <a:r>
              <a:rPr lang="en-US" dirty="0"/>
              <a:t>This allows Streaming in Spark to seamlessly integrate with any other Apache Spark components like Spark </a:t>
            </a:r>
            <a:r>
              <a:rPr lang="en-US" dirty="0" err="1"/>
              <a:t>MLlib</a:t>
            </a:r>
            <a:r>
              <a:rPr lang="en-US" dirty="0"/>
              <a:t> and Spark SQL.</a:t>
            </a:r>
            <a:endParaRPr lang="en-IN" dirty="0"/>
          </a:p>
        </p:txBody>
      </p:sp>
    </p:spTree>
    <p:extLst>
      <p:ext uri="{BB962C8B-B14F-4D97-AF65-F5344CB8AC3E}">
        <p14:creationId xmlns:p14="http://schemas.microsoft.com/office/powerpoint/2010/main" val="517011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9E20B4-8AA4-4790-B0C3-50AB2C2B41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40" y="225287"/>
            <a:ext cx="12146563" cy="6361043"/>
          </a:xfrm>
          <a:prstGeom prst="rect">
            <a:avLst/>
          </a:prstGeom>
        </p:spPr>
      </p:pic>
    </p:spTree>
    <p:extLst>
      <p:ext uri="{BB962C8B-B14F-4D97-AF65-F5344CB8AC3E}">
        <p14:creationId xmlns:p14="http://schemas.microsoft.com/office/powerpoint/2010/main" val="3202898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43FECABA-6C45-4F9F-AEBB-4E22BAE55990}"/>
              </a:ext>
            </a:extLst>
          </p:cNvPr>
          <p:cNvPicPr>
            <a:picLocks noChangeAspect="1"/>
          </p:cNvPicPr>
          <p:nvPr/>
        </p:nvPicPr>
        <p:blipFill>
          <a:blip r:embed="rId2"/>
          <a:stretch>
            <a:fillRect/>
          </a:stretch>
        </p:blipFill>
        <p:spPr>
          <a:xfrm>
            <a:off x="344271" y="781878"/>
            <a:ext cx="11552948" cy="5399174"/>
          </a:xfrm>
          <a:prstGeom prst="rect">
            <a:avLst/>
          </a:prstGeom>
        </p:spPr>
      </p:pic>
    </p:spTree>
    <p:extLst>
      <p:ext uri="{BB962C8B-B14F-4D97-AF65-F5344CB8AC3E}">
        <p14:creationId xmlns:p14="http://schemas.microsoft.com/office/powerpoint/2010/main" val="662351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43805-2544-47F7-87EC-187F20FADA85}"/>
              </a:ext>
            </a:extLst>
          </p:cNvPr>
          <p:cNvSpPr>
            <a:spLocks noGrp="1"/>
          </p:cNvSpPr>
          <p:nvPr>
            <p:ph type="title"/>
          </p:nvPr>
        </p:nvSpPr>
        <p:spPr>
          <a:xfrm>
            <a:off x="838200" y="18255"/>
            <a:ext cx="10515600" cy="1325563"/>
          </a:xfrm>
        </p:spPr>
        <p:txBody>
          <a:bodyPr/>
          <a:lstStyle/>
          <a:p>
            <a:r>
              <a:rPr lang="en-IN" dirty="0"/>
              <a:t>Spark Streaming</a:t>
            </a:r>
          </a:p>
        </p:txBody>
      </p:sp>
      <p:sp>
        <p:nvSpPr>
          <p:cNvPr id="3" name="Content Placeholder 2">
            <a:extLst>
              <a:ext uri="{FF2B5EF4-FFF2-40B4-BE49-F238E27FC236}">
                <a16:creationId xmlns:a16="http://schemas.microsoft.com/office/drawing/2014/main" id="{D7349AD4-4672-46AC-A115-446316EA3682}"/>
              </a:ext>
            </a:extLst>
          </p:cNvPr>
          <p:cNvSpPr>
            <a:spLocks noGrp="1"/>
          </p:cNvSpPr>
          <p:nvPr>
            <p:ph idx="1"/>
          </p:nvPr>
        </p:nvSpPr>
        <p:spPr>
          <a:xfrm>
            <a:off x="838200" y="1510748"/>
            <a:ext cx="10515600" cy="4666215"/>
          </a:xfrm>
        </p:spPr>
        <p:txBody>
          <a:bodyPr>
            <a:normAutofit lnSpcReduction="10000"/>
          </a:bodyPr>
          <a:lstStyle/>
          <a:p>
            <a:pPr algn="just"/>
            <a:r>
              <a:rPr lang="en-US" dirty="0"/>
              <a:t>Instead of processing the streaming data one record at a time, Spark Streaming discretizes the data into tiny, sub-second micro-batches.</a:t>
            </a:r>
          </a:p>
          <a:p>
            <a:pPr algn="just"/>
            <a:r>
              <a:rPr lang="en-US" dirty="0"/>
              <a:t>In other words, Spark Streaming receivers accept data in parallel and buffer it in the memory of Spark’s workers nodes.</a:t>
            </a:r>
          </a:p>
          <a:p>
            <a:pPr algn="just"/>
            <a:r>
              <a:rPr lang="en-US" dirty="0"/>
              <a:t>Then the latency-optimized Spark engine runs short tasks to process the batches and output the results to other systems.</a:t>
            </a:r>
          </a:p>
          <a:p>
            <a:pPr algn="just"/>
            <a:r>
              <a:rPr lang="en-US" dirty="0"/>
              <a:t>Unlike the traditional continuous operator model, where the computation is statically allocated to a node, Spark tasks are assigned to the workers dynamically on the basis of data locality and available resources. </a:t>
            </a:r>
          </a:p>
          <a:p>
            <a:pPr algn="just"/>
            <a:r>
              <a:rPr lang="en-US" dirty="0"/>
              <a:t>This enables better load balancing and faster fault recovery.</a:t>
            </a:r>
            <a:endParaRPr lang="en-IN" dirty="0"/>
          </a:p>
        </p:txBody>
      </p:sp>
    </p:spTree>
    <p:extLst>
      <p:ext uri="{BB962C8B-B14F-4D97-AF65-F5344CB8AC3E}">
        <p14:creationId xmlns:p14="http://schemas.microsoft.com/office/powerpoint/2010/main" val="3216857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04B32-4D5E-4C08-8A2B-F054DD231FE2}"/>
              </a:ext>
            </a:extLst>
          </p:cNvPr>
          <p:cNvSpPr>
            <a:spLocks noGrp="1"/>
          </p:cNvSpPr>
          <p:nvPr>
            <p:ph type="ctrTitle"/>
          </p:nvPr>
        </p:nvSpPr>
        <p:spPr/>
        <p:txBody>
          <a:bodyPr/>
          <a:lstStyle/>
          <a:p>
            <a:r>
              <a:rPr lang="en-IN" dirty="0"/>
              <a:t>Goals of Spark Streaming</a:t>
            </a:r>
          </a:p>
        </p:txBody>
      </p:sp>
      <p:sp>
        <p:nvSpPr>
          <p:cNvPr id="3" name="Subtitle 2">
            <a:extLst>
              <a:ext uri="{FF2B5EF4-FFF2-40B4-BE49-F238E27FC236}">
                <a16:creationId xmlns:a16="http://schemas.microsoft.com/office/drawing/2014/main" id="{737B3D00-1C1A-4D2B-B33F-08DA4C4472D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2303701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547</TotalTime>
  <Words>1963</Words>
  <Application>Microsoft Office PowerPoint</Application>
  <PresentationFormat>Widescreen</PresentationFormat>
  <Paragraphs>144</Paragraphs>
  <Slides>30</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30</vt:i4>
      </vt:variant>
    </vt:vector>
  </HeadingPairs>
  <TitlesOfParts>
    <vt:vector size="36" baseType="lpstr">
      <vt:lpstr>Arial</vt:lpstr>
      <vt:lpstr>Calibri</vt:lpstr>
      <vt:lpstr>Calibri Light</vt:lpstr>
      <vt:lpstr>Verdana</vt:lpstr>
      <vt:lpstr>Office Theme</vt:lpstr>
      <vt:lpstr>1_Office Theme</vt:lpstr>
      <vt:lpstr>Spark Streaming</vt:lpstr>
      <vt:lpstr>Need of Streaming</vt:lpstr>
      <vt:lpstr>Streaming Data</vt:lpstr>
      <vt:lpstr>Spark Streaming</vt:lpstr>
      <vt:lpstr>Internal working</vt:lpstr>
      <vt:lpstr>PowerPoint Presentation</vt:lpstr>
      <vt:lpstr>PowerPoint Presentation</vt:lpstr>
      <vt:lpstr>Spark Streaming</vt:lpstr>
      <vt:lpstr>Goals of Spark Streaming</vt:lpstr>
      <vt:lpstr>Dynamic load balancing</vt:lpstr>
      <vt:lpstr>Fast failure and straggler recovery</vt:lpstr>
      <vt:lpstr>Unification of batch, streaming and interactive analytics</vt:lpstr>
      <vt:lpstr>Advanced analytics like machine learning and interactive SQL</vt:lpstr>
      <vt:lpstr>Performance</vt:lpstr>
      <vt:lpstr>Spark Streaming Sources</vt:lpstr>
      <vt:lpstr>PowerPoint Presentation</vt:lpstr>
      <vt:lpstr>Streaming Context</vt:lpstr>
      <vt:lpstr>DStream</vt:lpstr>
      <vt:lpstr>Apache Spark DStream Operations</vt:lpstr>
      <vt:lpstr>Stateless Transformations</vt:lpstr>
      <vt:lpstr>Stateless Transformations</vt:lpstr>
      <vt:lpstr>Stateful Transformations</vt:lpstr>
      <vt:lpstr>Window Operations</vt:lpstr>
      <vt:lpstr>Window Operations</vt:lpstr>
      <vt:lpstr>Input DStreams and Receivers </vt:lpstr>
      <vt:lpstr>Spark Streaming Demostration</vt:lpstr>
      <vt:lpstr>Python Code for WordCount</vt:lpstr>
      <vt:lpstr>Steps for execution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 Streaming</dc:title>
  <dc:creator>Chetan Chauhan</dc:creator>
  <cp:lastModifiedBy>Chetan Chauhan</cp:lastModifiedBy>
  <cp:revision>64</cp:revision>
  <dcterms:created xsi:type="dcterms:W3CDTF">2020-09-14T17:17:28Z</dcterms:created>
  <dcterms:modified xsi:type="dcterms:W3CDTF">2020-10-20T10:47:07Z</dcterms:modified>
</cp:coreProperties>
</file>