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2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9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7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7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069A-47BD-4913-928E-EC6A3E36BB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A3ED-ACC8-4F8A-9CB5-3CD0365E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MEAN STACK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0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angular and express on same server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smtClean="0"/>
              <a:t>In angular project has a folder </a:t>
            </a:r>
            <a:r>
              <a:rPr lang="en-US" smtClean="0">
                <a:solidFill>
                  <a:srgbClr val="FF0000"/>
                </a:solidFill>
              </a:rPr>
              <a:t>dist/projectName</a:t>
            </a:r>
            <a:r>
              <a:rPr lang="en-US" smtClean="0"/>
              <a:t>, copy this folder and </a:t>
            </a:r>
            <a:r>
              <a:rPr lang="en-IN" smtClean="0"/>
              <a:t>paste in where there </a:t>
            </a:r>
            <a:r>
              <a:rPr lang="en-IN" smtClean="0">
                <a:solidFill>
                  <a:srgbClr val="FF0000"/>
                </a:solidFill>
              </a:rPr>
              <a:t>server.js or index.js </a:t>
            </a:r>
            <a:r>
              <a:rPr lang="en-IN" smtClean="0"/>
              <a:t>file exist.</a:t>
            </a:r>
          </a:p>
          <a:p>
            <a:r>
              <a:rPr lang="en-US" smtClean="0"/>
              <a:t>For enable </a:t>
            </a:r>
            <a:r>
              <a:rPr lang="en-US" smtClean="0">
                <a:solidFill>
                  <a:srgbClr val="FF0000"/>
                </a:solidFill>
              </a:rPr>
              <a:t>dist</a:t>
            </a:r>
            <a:r>
              <a:rPr lang="en-US" smtClean="0"/>
              <a:t> folder in angular use </a:t>
            </a:r>
            <a:r>
              <a:rPr lang="en-US" smtClean="0">
                <a:solidFill>
                  <a:srgbClr val="FF0000"/>
                </a:solidFill>
              </a:rPr>
              <a:t>ng build command</a:t>
            </a:r>
          </a:p>
          <a:p>
            <a:r>
              <a:rPr lang="en-US" smtClean="0"/>
              <a:t>If server run on </a:t>
            </a:r>
            <a:r>
              <a:rPr lang="en-US" smtClean="0">
                <a:hlinkClick r:id="rId2"/>
              </a:rPr>
              <a:t>http://127.0.0.1:8000</a:t>
            </a:r>
            <a:r>
              <a:rPr lang="en-US" smtClean="0"/>
              <a:t> port then u can access your angular project on this domain. For this :- </a:t>
            </a:r>
          </a:p>
          <a:p>
            <a:r>
              <a:rPr lang="en-US" smtClean="0"/>
              <a:t>In server.js or index.js file add line:- </a:t>
            </a:r>
            <a:r>
              <a:rPr lang="en-IN">
                <a:solidFill>
                  <a:srgbClr val="FF0000"/>
                </a:solidFill>
              </a:rPr>
              <a:t>app.use(express.static(path.join(__dirname</a:t>
            </a:r>
            <a:r>
              <a:rPr lang="en-IN">
                <a:solidFill>
                  <a:srgbClr val="FF0000"/>
                </a:solidFill>
              </a:rPr>
              <a:t>, </a:t>
            </a:r>
            <a:r>
              <a:rPr lang="en-IN" smtClean="0">
                <a:solidFill>
                  <a:srgbClr val="FF0000"/>
                </a:solidFill>
              </a:rPr>
              <a:t>'/</a:t>
            </a:r>
            <a:r>
              <a:rPr lang="en-US" smtClean="0">
                <a:solidFill>
                  <a:srgbClr val="FF0000"/>
                </a:solidFill>
              </a:rPr>
              <a:t> dist/projectName </a:t>
            </a:r>
            <a:r>
              <a:rPr lang="en-IN" smtClean="0">
                <a:solidFill>
                  <a:srgbClr val="FF0000"/>
                </a:solidFill>
              </a:rPr>
              <a:t>'));</a:t>
            </a:r>
            <a:endParaRPr lang="en-IN">
              <a:solidFill>
                <a:srgbClr val="FF0000"/>
              </a:solidFill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01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MEAN STACK</vt:lpstr>
      <vt:lpstr>Run angular and express on same server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creator>Microsoft account</dc:creator>
  <cp:lastModifiedBy>Microsoft account</cp:lastModifiedBy>
  <cp:revision>3</cp:revision>
  <dcterms:created xsi:type="dcterms:W3CDTF">2023-09-28T14:31:54Z</dcterms:created>
  <dcterms:modified xsi:type="dcterms:W3CDTF">2023-09-28T14:38:39Z</dcterms:modified>
</cp:coreProperties>
</file>