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35975" y="1586875"/>
            <a:ext cx="3702000" cy="176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